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 id="2147483698" r:id="rId2"/>
    <p:sldMasterId id="2147483731"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76" r:id="rId13"/>
    <p:sldId id="267" r:id="rId14"/>
    <p:sldId id="266" r:id="rId15"/>
    <p:sldId id="273" r:id="rId16"/>
    <p:sldId id="270" r:id="rId17"/>
    <p:sldId id="274" r:id="rId18"/>
    <p:sldId id="277" r:id="rId19"/>
    <p:sldId id="275" r:id="rId20"/>
    <p:sldId id="271" r:id="rId21"/>
  </p:sldIdLst>
  <p:sldSz cx="12192000" cy="6858000"/>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showGuides="1">
      <p:cViewPr varScale="1">
        <p:scale>
          <a:sx n="115" d="100"/>
          <a:sy n="115" d="100"/>
        </p:scale>
        <p:origin x="144" y="10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38F989CE-1867-40F0-9A86-F59CF406AA8B}" type="datetimeFigureOut">
              <a:rPr lang="fr-FR" smtClean="0"/>
              <a:t>09/06/2022</a:t>
            </a:fld>
            <a:endParaRPr lang="fr-FR"/>
          </a:p>
        </p:txBody>
      </p:sp>
      <p:sp>
        <p:nvSpPr>
          <p:cNvPr id="4" name="Espace réservé de l'image des diapositives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F57611E9-EDB6-4A09-BF37-58A1E71A3E0B}" type="slidenum">
              <a:rPr lang="fr-FR" smtClean="0"/>
              <a:t>‹N°›</a:t>
            </a:fld>
            <a:endParaRPr lang="fr-FR"/>
          </a:p>
        </p:txBody>
      </p:sp>
    </p:spTree>
    <p:extLst>
      <p:ext uri="{BB962C8B-B14F-4D97-AF65-F5344CB8AC3E}">
        <p14:creationId xmlns:p14="http://schemas.microsoft.com/office/powerpoint/2010/main" val="397201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1.svg"/><Relationship Id="rId5" Type="http://schemas.openxmlformats.org/officeDocument/2006/relationships/image" Target="../media/image8.png"/><Relationship Id="rId4"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1.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0.svg"/><Relationship Id="rId5" Type="http://schemas.openxmlformats.org/officeDocument/2006/relationships/image" Target="../media/image8.png"/><Relationship Id="rId4" Type="http://schemas.openxmlformats.org/officeDocument/2006/relationships/image" Target="../media/image3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380B0404-A2AE-4171-BFA6-2216316B418D}"/>
              </a:ext>
            </a:extLst>
          </p:cNvPr>
          <p:cNvSpPr/>
          <p:nvPr/>
        </p:nvSpPr>
        <p:spPr>
          <a:xfrm>
            <a:off x="469900" y="889687"/>
            <a:ext cx="4841875" cy="5078626"/>
          </a:xfrm>
          <a:prstGeom prst="roundRect">
            <a:avLst>
              <a:gd name="adj" fmla="val 1181"/>
            </a:avLst>
          </a:prstGeom>
          <a:solidFill>
            <a:schemeClr val="bg1"/>
          </a:solidFill>
          <a:ln>
            <a:noFill/>
          </a:ln>
          <a:effectLst>
            <a:outerShdw blurRad="1524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493C5DCB-129C-417B-BD01-6403B98BE7C3}"/>
              </a:ext>
            </a:extLst>
          </p:cNvPr>
          <p:cNvSpPr>
            <a:spLocks noGrp="1"/>
          </p:cNvSpPr>
          <p:nvPr>
            <p:ph type="ctrTitle"/>
          </p:nvPr>
        </p:nvSpPr>
        <p:spPr>
          <a:xfrm>
            <a:off x="770400" y="2181600"/>
            <a:ext cx="4359600" cy="1386000"/>
          </a:xfrm>
        </p:spPr>
        <p:txBody>
          <a:bodyPr anchor="b">
            <a:normAutofit/>
          </a:bodyPr>
          <a:lstStyle>
            <a:lvl1pPr algn="l">
              <a:defRPr lang="fr-FR" sz="5000" kern="1200" spc="-80" smtClean="0">
                <a:solidFill>
                  <a:schemeClr val="accent1"/>
                </a:solidFill>
                <a:latin typeface="Arial" panose="020B0604020202020204" pitchFamily="34" charset="0"/>
                <a:ea typeface="+mn-ea"/>
                <a:cs typeface="Arial" panose="020B0604020202020204" pitchFamily="34" charset="0"/>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1B484E0C-6165-4F83-BFC2-8F14C26BA396}"/>
              </a:ext>
            </a:extLst>
          </p:cNvPr>
          <p:cNvSpPr>
            <a:spLocks noGrp="1"/>
          </p:cNvSpPr>
          <p:nvPr>
            <p:ph type="subTitle" idx="1" hasCustomPrompt="1"/>
          </p:nvPr>
        </p:nvSpPr>
        <p:spPr>
          <a:xfrm>
            <a:off x="770400" y="3744000"/>
            <a:ext cx="4359600" cy="1386000"/>
          </a:xfrm>
        </p:spPr>
        <p:txBody>
          <a:bodyPr>
            <a:normAutofit/>
          </a:bodyPr>
          <a:lstStyle>
            <a:lvl1pPr marL="0" indent="0" algn="l">
              <a:lnSpc>
                <a:spcPct val="90000"/>
              </a:lnSpc>
              <a:buNone/>
              <a:defRPr kumimoji="0" lang="en-US" sz="2000" b="0"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votre présentation ou entité</a:t>
            </a:r>
          </a:p>
        </p:txBody>
      </p:sp>
      <p:pic>
        <p:nvPicPr>
          <p:cNvPr id="15" name="Graphique 14">
            <a:extLst>
              <a:ext uri="{FF2B5EF4-FFF2-40B4-BE49-F238E27FC236}">
                <a16:creationId xmlns:a16="http://schemas.microsoft.com/office/drawing/2014/main" id="{CC3F257E-6AC6-4EC2-B08F-27B4F4B05BC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409986" y="5309936"/>
            <a:ext cx="1800738" cy="399556"/>
          </a:xfrm>
          <a:prstGeom prst="rect">
            <a:avLst/>
          </a:prstGeom>
        </p:spPr>
      </p:pic>
      <p:pic>
        <p:nvPicPr>
          <p:cNvPr id="16" name="Graphique 15">
            <a:extLst>
              <a:ext uri="{FF2B5EF4-FFF2-40B4-BE49-F238E27FC236}">
                <a16:creationId xmlns:a16="http://schemas.microsoft.com/office/drawing/2014/main" id="{1F3C9175-FDEB-4343-96F4-2ECA161AC3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73164" y="1144413"/>
            <a:ext cx="1607571" cy="397749"/>
          </a:xfrm>
          <a:prstGeom prst="rect">
            <a:avLst/>
          </a:prstGeom>
        </p:spPr>
      </p:pic>
    </p:spTree>
    <p:extLst>
      <p:ext uri="{BB962C8B-B14F-4D97-AF65-F5344CB8AC3E}">
        <p14:creationId xmlns:p14="http://schemas.microsoft.com/office/powerpoint/2010/main" val="326308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6E467B-9E65-429F-9386-E709D5C957A1}"/>
              </a:ext>
            </a:extLst>
          </p:cNvPr>
          <p:cNvSpPr>
            <a:spLocks noGrp="1"/>
          </p:cNvSpPr>
          <p:nvPr>
            <p:ph idx="1"/>
          </p:nvPr>
        </p:nvSpPr>
        <p:spPr>
          <a:xfrm>
            <a:off x="474054" y="1594884"/>
            <a:ext cx="11248046"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buFont typeface="Arial" panose="020B0604020202020204" pitchFamily="34" charset="0"/>
              <a:buChar char="□"/>
              <a:defRPr sz="1100" b="0" i="0" cap="none" baseline="0">
                <a:solidFill>
                  <a:schemeClr val="tx1"/>
                </a:solidFill>
              </a:defRPr>
            </a:lvl6pPr>
            <a:lvl7pPr marL="1620000" indent="-180000">
              <a:buFontTx/>
              <a:buBlip>
                <a:blip r:embed="rId4"/>
              </a:buBlip>
              <a:defRPr sz="1050" b="0" i="0" cap="none" baseline="0">
                <a:solidFill>
                  <a:schemeClr val="tx2"/>
                </a:solidFill>
              </a:defRPr>
            </a:lvl7pPr>
            <a:lvl8pPr marL="1800000" indent="-180000">
              <a:buFont typeface="Wingdings" panose="05000000000000000000" pitchFamily="2" charset="2"/>
              <a:buChar char="§"/>
              <a:defRPr sz="1000" b="0" i="0" cap="none" baseline="0">
                <a:solidFill>
                  <a:schemeClr val="tx2"/>
                </a:solidFill>
              </a:defRPr>
            </a:lvl8pPr>
            <a:lvl9pPr marL="1980000" indent="-180000">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pied de page 6">
            <a:extLst>
              <a:ext uri="{FF2B5EF4-FFF2-40B4-BE49-F238E27FC236}">
                <a16:creationId xmlns:a16="http://schemas.microsoft.com/office/drawing/2014/main" id="{E317BEA9-8626-4D58-9089-9507A535BD70}"/>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8" name="Espace réservé du numéro de diapositive 7">
            <a:extLst>
              <a:ext uri="{FF2B5EF4-FFF2-40B4-BE49-F238E27FC236}">
                <a16:creationId xmlns:a16="http://schemas.microsoft.com/office/drawing/2014/main" id="{0E48E53F-73A0-48F7-A9C2-C274A4A6BD1D}"/>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
        <p:nvSpPr>
          <p:cNvPr id="9" name="Titre 8">
            <a:extLst>
              <a:ext uri="{FF2B5EF4-FFF2-40B4-BE49-F238E27FC236}">
                <a16:creationId xmlns:a16="http://schemas.microsoft.com/office/drawing/2014/main" id="{C9F0B456-8584-4975-9A3E-260612BF5B0F}"/>
              </a:ext>
            </a:extLst>
          </p:cNvPr>
          <p:cNvSpPr>
            <a:spLocks noGrp="1"/>
          </p:cNvSpPr>
          <p:nvPr>
            <p:ph type="title"/>
          </p:nvPr>
        </p:nvSpPr>
        <p:spPr>
          <a:xfrm>
            <a:off x="474054" y="385527"/>
            <a:ext cx="11248046" cy="609398"/>
          </a:xfrm>
        </p:spPr>
        <p:txBody>
          <a:bodyPr/>
          <a:lstStyle/>
          <a:p>
            <a:r>
              <a:rPr lang="fr-FR" smtClean="0"/>
              <a:t>Modifiez le style du titre</a:t>
            </a:r>
            <a:endParaRPr lang="fr-FR" dirty="0"/>
          </a:p>
        </p:txBody>
      </p:sp>
      <p:cxnSp>
        <p:nvCxnSpPr>
          <p:cNvPr id="10" name="Connecteur droit 9">
            <a:extLst>
              <a:ext uri="{FF2B5EF4-FFF2-40B4-BE49-F238E27FC236}">
                <a16:creationId xmlns:a16="http://schemas.microsoft.com/office/drawing/2014/main" id="{D619B167-A162-451F-BC4A-A2C91B8DA1E6}"/>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22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3585ACD4-C32E-4C91-8BC5-74303AA81AE4}"/>
              </a:ext>
            </a:extLst>
          </p:cNvPr>
          <p:cNvSpPr/>
          <p:nvPr/>
        </p:nvSpPr>
        <p:spPr>
          <a:xfrm>
            <a:off x="0" y="0"/>
            <a:ext cx="337502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7710E06F-D17B-409C-B71B-C14F0458D5B0}"/>
              </a:ext>
            </a:extLst>
          </p:cNvPr>
          <p:cNvSpPr>
            <a:spLocks noGrp="1"/>
          </p:cNvSpPr>
          <p:nvPr>
            <p:ph type="title"/>
          </p:nvPr>
        </p:nvSpPr>
        <p:spPr>
          <a:xfrm>
            <a:off x="3975100" y="279401"/>
            <a:ext cx="7747000" cy="3284903"/>
          </a:xfrm>
        </p:spPr>
        <p:txBody>
          <a:bodyPr anchor="b">
            <a:normAutofit/>
          </a:bodyPr>
          <a:lstStyle>
            <a:lvl1pPr>
              <a:defRPr kumimoji="0" lang="fr-FR" sz="4400" b="0" i="0" u="none" strike="noStrike" kern="1200" cap="none" spc="-80" normalizeH="0" baseline="0" smtClean="0">
                <a:ln>
                  <a:noFill/>
                </a:ln>
                <a:solidFill>
                  <a:srgbClr val="4B4B4B"/>
                </a:solidFill>
                <a:effectLst/>
                <a:uLnTx/>
                <a:uFillTx/>
                <a:latin typeface="Arial" panose="020B0604020202020204" pitchFamily="34" charset="0"/>
                <a:ea typeface="+mn-ea"/>
                <a:cs typeface="Arial" panose="020B0604020202020204" pitchFamily="34" charset="0"/>
              </a:defRPr>
            </a:lvl1pPr>
          </a:lstStyle>
          <a:p>
            <a:r>
              <a:rPr lang="fr-FR" smtClean="0"/>
              <a:t>Modifiez le style du titre</a:t>
            </a:r>
            <a:endParaRPr lang="fr-FR" dirty="0"/>
          </a:p>
        </p:txBody>
      </p:sp>
      <p:sp>
        <p:nvSpPr>
          <p:cNvPr id="3" name="Espace réservé du texte 2">
            <a:extLst>
              <a:ext uri="{FF2B5EF4-FFF2-40B4-BE49-F238E27FC236}">
                <a16:creationId xmlns:a16="http://schemas.microsoft.com/office/drawing/2014/main" id="{5C1BABAF-12D3-4E38-A635-DF1549D7BAC3}"/>
              </a:ext>
            </a:extLst>
          </p:cNvPr>
          <p:cNvSpPr>
            <a:spLocks noGrp="1"/>
          </p:cNvSpPr>
          <p:nvPr>
            <p:ph type="body" idx="1"/>
          </p:nvPr>
        </p:nvSpPr>
        <p:spPr>
          <a:xfrm>
            <a:off x="3975100" y="4130300"/>
            <a:ext cx="7747000" cy="2156197"/>
          </a:xfrm>
        </p:spPr>
        <p:txBody>
          <a:bodyPr>
            <a:normAutofit/>
          </a:bodyPr>
          <a:lstStyle>
            <a:lvl1pPr marL="0" indent="0">
              <a:buNone/>
              <a:defRPr kumimoji="0" lang="fr-FR" sz="1800" b="0" i="0" u="none" strike="noStrike" kern="1200" cap="none" spc="-40" normalizeH="0" baseline="0" dirty="0" smtClean="0">
                <a:ln>
                  <a:noFill/>
                </a:ln>
                <a:solidFill>
                  <a:srgbClr val="4B4B4B"/>
                </a:solidFill>
                <a:effectLst/>
                <a:uLnTx/>
                <a:uFillTx/>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Espace réservé du pied de page 6">
            <a:extLst>
              <a:ext uri="{FF2B5EF4-FFF2-40B4-BE49-F238E27FC236}">
                <a16:creationId xmlns:a16="http://schemas.microsoft.com/office/drawing/2014/main" id="{F4B2C4BE-5739-482A-9994-49505816CA57}"/>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8" name="Espace réservé du numéro de diapositive 7">
            <a:extLst>
              <a:ext uri="{FF2B5EF4-FFF2-40B4-BE49-F238E27FC236}">
                <a16:creationId xmlns:a16="http://schemas.microsoft.com/office/drawing/2014/main" id="{10958BCE-D542-46D7-8226-0084714BF6FA}"/>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0" name="Connecteur droit 9">
            <a:extLst>
              <a:ext uri="{FF2B5EF4-FFF2-40B4-BE49-F238E27FC236}">
                <a16:creationId xmlns:a16="http://schemas.microsoft.com/office/drawing/2014/main" id="{7DC46EAA-42B1-4AA8-BB5E-016A124A1DD0}"/>
              </a:ext>
            </a:extLst>
          </p:cNvPr>
          <p:cNvCxnSpPr/>
          <p:nvPr/>
        </p:nvCxnSpPr>
        <p:spPr>
          <a:xfrm>
            <a:off x="3979252" y="374015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22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EFDAA-AC33-47BC-8B73-FAFA63EA9B70}"/>
              </a:ext>
            </a:extLst>
          </p:cNvPr>
          <p:cNvSpPr>
            <a:spLocks noGrp="1"/>
          </p:cNvSpPr>
          <p:nvPr>
            <p:ph type="title"/>
          </p:nvPr>
        </p:nvSpPr>
        <p:spPr/>
        <p:txBody>
          <a:bodyPr>
            <a:normAutofit/>
          </a:bodyPr>
          <a:lstStyle/>
          <a:p>
            <a:r>
              <a:rPr lang="fr-FR" smtClean="0"/>
              <a:t>Modifiez le style du titre</a:t>
            </a:r>
            <a:endParaRPr lang="fr-FR" dirty="0"/>
          </a:p>
        </p:txBody>
      </p:sp>
      <p:sp>
        <p:nvSpPr>
          <p:cNvPr id="3" name="Espace réservé du contenu 2">
            <a:extLst>
              <a:ext uri="{FF2B5EF4-FFF2-40B4-BE49-F238E27FC236}">
                <a16:creationId xmlns:a16="http://schemas.microsoft.com/office/drawing/2014/main" id="{22A4B152-26ED-4285-8F8E-52903BD9D6DA}"/>
              </a:ext>
            </a:extLst>
          </p:cNvPr>
          <p:cNvSpPr>
            <a:spLocks noGrp="1"/>
          </p:cNvSpPr>
          <p:nvPr>
            <p:ph sz="half" idx="1"/>
          </p:nvPr>
        </p:nvSpPr>
        <p:spPr>
          <a:xfrm>
            <a:off x="474052" y="1594884"/>
            <a:ext cx="4842000"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a:extLst>
              <a:ext uri="{FF2B5EF4-FFF2-40B4-BE49-F238E27FC236}">
                <a16:creationId xmlns:a16="http://schemas.microsoft.com/office/drawing/2014/main" id="{CEC8A69C-4FB0-4189-AD0A-09972E573F38}"/>
              </a:ext>
            </a:extLst>
          </p:cNvPr>
          <p:cNvSpPr>
            <a:spLocks noGrp="1"/>
          </p:cNvSpPr>
          <p:nvPr>
            <p:ph sz="half" idx="2"/>
          </p:nvPr>
        </p:nvSpPr>
        <p:spPr>
          <a:xfrm>
            <a:off x="6284302" y="1594884"/>
            <a:ext cx="4842000"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2793B9A2-A2B5-46A1-92D5-E1D35D3C73A8}"/>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7BF9A649-707B-4CCE-A7B7-61CDF8E57BAF}"/>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0" name="Connecteur droit 9">
            <a:extLst>
              <a:ext uri="{FF2B5EF4-FFF2-40B4-BE49-F238E27FC236}">
                <a16:creationId xmlns:a16="http://schemas.microsoft.com/office/drawing/2014/main" id="{79CEB328-CF46-475A-A3A3-C65D94FFF5C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97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7B3F39-3554-4E76-A4AA-E21EC06071EA}"/>
              </a:ext>
            </a:extLst>
          </p:cNvPr>
          <p:cNvSpPr>
            <a:spLocks noGrp="1"/>
          </p:cNvSpPr>
          <p:nvPr>
            <p:ph type="body" idx="1"/>
          </p:nvPr>
        </p:nvSpPr>
        <p:spPr>
          <a:xfrm>
            <a:off x="475200" y="1477926"/>
            <a:ext cx="4842000" cy="793232"/>
          </a:xfrm>
        </p:spPr>
        <p:txBody>
          <a:bodyPr anchor="b">
            <a:normAutofit/>
          </a:bodyPr>
          <a:lstStyle>
            <a:lvl1pPr marL="0" indent="0">
              <a:spcAft>
                <a:spcPts val="0"/>
              </a:spcAft>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a:extLst>
              <a:ext uri="{FF2B5EF4-FFF2-40B4-BE49-F238E27FC236}">
                <a16:creationId xmlns:a16="http://schemas.microsoft.com/office/drawing/2014/main" id="{6BE14F2B-EE10-466B-A555-BAF9DAAD36AC}"/>
              </a:ext>
            </a:extLst>
          </p:cNvPr>
          <p:cNvSpPr>
            <a:spLocks noGrp="1"/>
          </p:cNvSpPr>
          <p:nvPr>
            <p:ph sz="half" idx="2"/>
          </p:nvPr>
        </p:nvSpPr>
        <p:spPr>
          <a:xfrm>
            <a:off x="475200" y="2505075"/>
            <a:ext cx="4842000" cy="3684588"/>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a:extLst>
              <a:ext uri="{FF2B5EF4-FFF2-40B4-BE49-F238E27FC236}">
                <a16:creationId xmlns:a16="http://schemas.microsoft.com/office/drawing/2014/main" id="{0C340870-612C-4BD0-8D84-173430FDCB2D}"/>
              </a:ext>
            </a:extLst>
          </p:cNvPr>
          <p:cNvSpPr>
            <a:spLocks noGrp="1"/>
          </p:cNvSpPr>
          <p:nvPr>
            <p:ph type="body" sz="quarter" idx="3"/>
          </p:nvPr>
        </p:nvSpPr>
        <p:spPr>
          <a:xfrm>
            <a:off x="6285600" y="1477926"/>
            <a:ext cx="4842000" cy="793232"/>
          </a:xfrm>
        </p:spPr>
        <p:txBody>
          <a:bodyPr anchor="b">
            <a:normAutofit/>
          </a:bodyPr>
          <a:lstStyle>
            <a:lvl1pPr marL="0" indent="0">
              <a:spcAft>
                <a:spcPts val="0"/>
              </a:spcAft>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a:extLst>
              <a:ext uri="{FF2B5EF4-FFF2-40B4-BE49-F238E27FC236}">
                <a16:creationId xmlns:a16="http://schemas.microsoft.com/office/drawing/2014/main" id="{06A25694-5628-436D-B838-7B02A60257B5}"/>
              </a:ext>
            </a:extLst>
          </p:cNvPr>
          <p:cNvSpPr>
            <a:spLocks noGrp="1"/>
          </p:cNvSpPr>
          <p:nvPr>
            <p:ph sz="quarter" idx="4"/>
          </p:nvPr>
        </p:nvSpPr>
        <p:spPr>
          <a:xfrm>
            <a:off x="6285600" y="2505075"/>
            <a:ext cx="4842000" cy="3684588"/>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pied de page 9">
            <a:extLst>
              <a:ext uri="{FF2B5EF4-FFF2-40B4-BE49-F238E27FC236}">
                <a16:creationId xmlns:a16="http://schemas.microsoft.com/office/drawing/2014/main" id="{F3D4872C-5A2B-4A22-B5ED-0F567790F8DD}"/>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11" name="Espace réservé du numéro de diapositive 10">
            <a:extLst>
              <a:ext uri="{FF2B5EF4-FFF2-40B4-BE49-F238E27FC236}">
                <a16:creationId xmlns:a16="http://schemas.microsoft.com/office/drawing/2014/main" id="{2B171F3B-2774-4CAD-88CB-364326C4A8D2}"/>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
        <p:nvSpPr>
          <p:cNvPr id="13" name="Titre 12">
            <a:extLst>
              <a:ext uri="{FF2B5EF4-FFF2-40B4-BE49-F238E27FC236}">
                <a16:creationId xmlns:a16="http://schemas.microsoft.com/office/drawing/2014/main" id="{DDB3021F-13FF-4794-846B-6683DEF08F4D}"/>
              </a:ext>
            </a:extLst>
          </p:cNvPr>
          <p:cNvSpPr>
            <a:spLocks noGrp="1"/>
          </p:cNvSpPr>
          <p:nvPr>
            <p:ph type="title"/>
          </p:nvPr>
        </p:nvSpPr>
        <p:spPr/>
        <p:txBody>
          <a:bodyPr>
            <a:normAutofit/>
          </a:bodyPr>
          <a:lstStyle/>
          <a:p>
            <a:r>
              <a:rPr lang="fr-FR" smtClean="0"/>
              <a:t>Modifiez le style du titre</a:t>
            </a:r>
            <a:endParaRPr lang="fr-FR" dirty="0"/>
          </a:p>
        </p:txBody>
      </p:sp>
      <p:cxnSp>
        <p:nvCxnSpPr>
          <p:cNvPr id="14" name="Connecteur droit 13">
            <a:extLst>
              <a:ext uri="{FF2B5EF4-FFF2-40B4-BE49-F238E27FC236}">
                <a16:creationId xmlns:a16="http://schemas.microsoft.com/office/drawing/2014/main" id="{909BBFA9-1248-4413-8F02-9E2E63B09107}"/>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9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925AD-F63E-4E98-94FF-23BE807B53AA}"/>
              </a:ext>
            </a:extLst>
          </p:cNvPr>
          <p:cNvSpPr>
            <a:spLocks noGrp="1"/>
          </p:cNvSpPr>
          <p:nvPr>
            <p:ph type="title"/>
          </p:nvPr>
        </p:nvSpPr>
        <p:spPr/>
        <p:txBody>
          <a:bodyPr>
            <a:normAutofit/>
          </a:bodyPr>
          <a:lstStyle/>
          <a:p>
            <a:r>
              <a:rPr lang="fr-FR" smtClean="0"/>
              <a:t>Modifiez le style du titre</a:t>
            </a:r>
            <a:endParaRPr lang="fr-FR" dirty="0"/>
          </a:p>
        </p:txBody>
      </p:sp>
      <p:sp>
        <p:nvSpPr>
          <p:cNvPr id="6" name="Espace réservé du pied de page 5">
            <a:extLst>
              <a:ext uri="{FF2B5EF4-FFF2-40B4-BE49-F238E27FC236}">
                <a16:creationId xmlns:a16="http://schemas.microsoft.com/office/drawing/2014/main" id="{77E46DB7-988B-4DB1-82FB-D1289CC6BE61}"/>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7" name="Espace réservé du numéro de diapositive 6">
            <a:extLst>
              <a:ext uri="{FF2B5EF4-FFF2-40B4-BE49-F238E27FC236}">
                <a16:creationId xmlns:a16="http://schemas.microsoft.com/office/drawing/2014/main" id="{19EFFB5E-71CF-492C-B8E4-FB2720863EC2}"/>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8" name="Connecteur droit 7">
            <a:extLst>
              <a:ext uri="{FF2B5EF4-FFF2-40B4-BE49-F238E27FC236}">
                <a16:creationId xmlns:a16="http://schemas.microsoft.com/office/drawing/2014/main" id="{3CE6028F-778A-4AD5-87F7-FE7FEEE4A7C7}"/>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4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E883BA6-9F90-45F6-90EB-697E77627757}"/>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FA32C5E4-A972-4D37-9401-1F6545F95981}"/>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259276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2F0AC6BD-B85C-4EDD-A6D9-C2711B30B6A9}"/>
              </a:ext>
            </a:extLst>
          </p:cNvPr>
          <p:cNvSpPr/>
          <p:nvPr/>
        </p:nvSpPr>
        <p:spPr>
          <a:xfrm>
            <a:off x="-1" y="0"/>
            <a:ext cx="53117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8F805F00-7AF4-459E-9FC8-556912ACBF46}"/>
              </a:ext>
            </a:extLst>
          </p:cNvPr>
          <p:cNvSpPr>
            <a:spLocks noGrp="1"/>
          </p:cNvSpPr>
          <p:nvPr>
            <p:ph type="title"/>
          </p:nvPr>
        </p:nvSpPr>
        <p:spPr>
          <a:xfrm>
            <a:off x="475200" y="1447200"/>
            <a:ext cx="3870000" cy="443198"/>
          </a:xfrm>
        </p:spPr>
        <p:txBody>
          <a:bodyPr anchor="b">
            <a:normAutofit/>
          </a:bodyPr>
          <a:lstStyle>
            <a:lvl1pPr>
              <a:defRPr sz="3200"/>
            </a:lvl1pPr>
          </a:lstStyle>
          <a:p>
            <a:r>
              <a:rPr lang="fr-FR" smtClean="0"/>
              <a:t>Modifiez le style du titre</a:t>
            </a:r>
            <a:endParaRPr lang="fr-FR" dirty="0"/>
          </a:p>
        </p:txBody>
      </p:sp>
      <p:sp>
        <p:nvSpPr>
          <p:cNvPr id="3" name="Espace réservé du contenu 2">
            <a:extLst>
              <a:ext uri="{FF2B5EF4-FFF2-40B4-BE49-F238E27FC236}">
                <a16:creationId xmlns:a16="http://schemas.microsoft.com/office/drawing/2014/main" id="{747A28B8-C442-4D0F-96EC-FE4A1611880A}"/>
              </a:ext>
            </a:extLst>
          </p:cNvPr>
          <p:cNvSpPr>
            <a:spLocks noGrp="1"/>
          </p:cNvSpPr>
          <p:nvPr>
            <p:ph idx="1"/>
          </p:nvPr>
        </p:nvSpPr>
        <p:spPr>
          <a:xfrm>
            <a:off x="5911850" y="279400"/>
            <a:ext cx="5810250" cy="6006200"/>
          </a:xfrm>
          <a:noFill/>
        </p:spPr>
        <p:txBody>
          <a:bodyPr anchor="ctr">
            <a:normAutofit/>
          </a:bodyPr>
          <a:lstStyle>
            <a:lvl1pPr marL="432000" indent="-432000">
              <a:spcAft>
                <a:spcPts val="1200"/>
              </a:spcAft>
              <a:buFontTx/>
              <a:buBlip>
                <a:blip r:embed="rId2"/>
              </a:buBlip>
              <a:defRPr sz="2800" b="0" i="0" cap="none" baseline="0">
                <a:solidFill>
                  <a:schemeClr val="tx1"/>
                </a:solidFill>
              </a:defRPr>
            </a:lvl1pPr>
            <a:lvl2pPr marL="720000" indent="-288000">
              <a:spcAft>
                <a:spcPts val="1200"/>
              </a:spcAft>
              <a:buClr>
                <a:schemeClr val="accent1"/>
              </a:buClr>
              <a:buFont typeface="Wingdings" panose="05000000000000000000" pitchFamily="2" charset="2"/>
              <a:buChar char="§"/>
              <a:defRPr sz="2400" b="0" i="0" cap="none" baseline="0">
                <a:solidFill>
                  <a:schemeClr val="tx1"/>
                </a:solidFill>
              </a:defRPr>
            </a:lvl2pPr>
            <a:lvl3pPr marL="972000" indent="-252000">
              <a:spcAft>
                <a:spcPts val="1200"/>
              </a:spcAft>
              <a:buClr>
                <a:schemeClr val="accent1"/>
              </a:buClr>
              <a:buSzPct val="80000"/>
              <a:buFont typeface="Arial" panose="020B0604020202020204" pitchFamily="34" charset="0"/>
              <a:buChar char="□"/>
              <a:defRPr sz="2000" b="0" i="0" cap="none" baseline="0">
                <a:solidFill>
                  <a:schemeClr val="tx1"/>
                </a:solidFill>
              </a:defRPr>
            </a:lvl3pPr>
            <a:lvl4pPr marL="1296000" indent="-288000">
              <a:spcAft>
                <a:spcPts val="1200"/>
              </a:spcAft>
              <a:buFontTx/>
              <a:buBlip>
                <a:blip r:embed="rId3"/>
              </a:buBlip>
              <a:defRPr sz="1800" b="0" i="0" cap="none" baseline="0">
                <a:solidFill>
                  <a:schemeClr val="tx1"/>
                </a:solidFill>
              </a:defRPr>
            </a:lvl4pPr>
            <a:lvl5pPr marL="1476000" indent="-180000">
              <a:spcAft>
                <a:spcPts val="1200"/>
              </a:spcAft>
              <a:buFont typeface="Wingdings" panose="05000000000000000000" pitchFamily="2" charset="2"/>
              <a:buChar char="§"/>
              <a:defRPr sz="1600" b="0" i="0" cap="none" baseline="0">
                <a:solidFill>
                  <a:schemeClr val="tx1"/>
                </a:solidFill>
              </a:defRPr>
            </a:lvl5pPr>
            <a:lvl6pPr marL="1692000" indent="-216000">
              <a:spcAft>
                <a:spcPts val="1200"/>
              </a:spcAft>
              <a:buFont typeface="Arial" panose="020B0604020202020204" pitchFamily="34" charset="0"/>
              <a:buChar char="□"/>
              <a:defRPr sz="1400" b="0" i="0" cap="none" baseline="0">
                <a:solidFill>
                  <a:schemeClr val="tx1"/>
                </a:solidFill>
              </a:defRPr>
            </a:lvl6pPr>
            <a:lvl7pPr marL="1872000" indent="-180000">
              <a:spcAft>
                <a:spcPts val="1200"/>
              </a:spcAft>
              <a:buFontTx/>
              <a:buBlip>
                <a:blip r:embed="rId4"/>
              </a:buBlip>
              <a:defRPr sz="1200" b="0" i="0" cap="none" baseline="0">
                <a:solidFill>
                  <a:schemeClr val="tx2"/>
                </a:solidFill>
              </a:defRPr>
            </a:lvl7pPr>
            <a:lvl8pPr marL="2016000" indent="-144000">
              <a:spcAft>
                <a:spcPts val="1200"/>
              </a:spcAft>
              <a:buFont typeface="Wingdings" panose="05000000000000000000" pitchFamily="2" charset="2"/>
              <a:buChar char="§"/>
              <a:defRPr sz="1100" b="0" i="0" cap="none" baseline="0">
                <a:solidFill>
                  <a:schemeClr val="tx2"/>
                </a:solidFill>
              </a:defRPr>
            </a:lvl8pPr>
            <a:lvl9pPr marL="2160000" indent="-144000">
              <a:spcAft>
                <a:spcPts val="1200"/>
              </a:spcAft>
              <a:buSzPct val="95000"/>
              <a:buFont typeface="Arial" panose="020B0604020202020204" pitchFamily="34" charset="0"/>
              <a:buChar char="□"/>
              <a:defRPr sz="105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a:extLst>
              <a:ext uri="{FF2B5EF4-FFF2-40B4-BE49-F238E27FC236}">
                <a16:creationId xmlns:a16="http://schemas.microsoft.com/office/drawing/2014/main" id="{CF8BC1B3-D66D-4C0F-A4AF-35D9E4407D98}"/>
              </a:ext>
            </a:extLst>
          </p:cNvPr>
          <p:cNvSpPr>
            <a:spLocks noGrp="1"/>
          </p:cNvSpPr>
          <p:nvPr>
            <p:ph type="body" sz="half" idx="2"/>
          </p:nvPr>
        </p:nvSpPr>
        <p:spPr>
          <a:xfrm>
            <a:off x="475200" y="2358000"/>
            <a:ext cx="3870000" cy="3927600"/>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F94ACB23-A2D7-40D8-833F-0205BFE6E1FC}"/>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C5A01323-81E3-4702-A574-FD0EA6A001BF}"/>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3" name="Connecteur droit 12">
            <a:extLst>
              <a:ext uri="{FF2B5EF4-FFF2-40B4-BE49-F238E27FC236}">
                <a16:creationId xmlns:a16="http://schemas.microsoft.com/office/drawing/2014/main" id="{EE53198E-BA27-4EDF-AE3A-F6CDF4C620EA}"/>
              </a:ext>
            </a:extLst>
          </p:cNvPr>
          <p:cNvCxnSpPr/>
          <p:nvPr/>
        </p:nvCxnSpPr>
        <p:spPr>
          <a:xfrm>
            <a:off x="474052" y="2113275"/>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7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188D2971-3186-412C-B7FB-85932E856CE4}"/>
              </a:ext>
            </a:extLst>
          </p:cNvPr>
          <p:cNvSpPr/>
          <p:nvPr/>
        </p:nvSpPr>
        <p:spPr>
          <a:xfrm>
            <a:off x="-1" y="0"/>
            <a:ext cx="53117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C4207767-7E51-4A0B-87E2-601F59B61EDB}"/>
              </a:ext>
            </a:extLst>
          </p:cNvPr>
          <p:cNvSpPr>
            <a:spLocks noGrp="1"/>
          </p:cNvSpPr>
          <p:nvPr>
            <p:ph type="title"/>
          </p:nvPr>
        </p:nvSpPr>
        <p:spPr>
          <a:xfrm>
            <a:off x="474054" y="1447200"/>
            <a:ext cx="3870000" cy="443198"/>
          </a:xfrm>
        </p:spPr>
        <p:txBody>
          <a:bodyPr anchor="b">
            <a:normAutofit/>
          </a:bodyPr>
          <a:lstStyle>
            <a:lvl1pPr>
              <a:defRPr sz="3200"/>
            </a:lvl1pPr>
          </a:lstStyle>
          <a:p>
            <a:r>
              <a:rPr lang="fr-FR" smtClean="0"/>
              <a:t>Modifiez le style du titre</a:t>
            </a:r>
            <a:endParaRPr lang="fr-FR" dirty="0"/>
          </a:p>
        </p:txBody>
      </p:sp>
      <p:sp>
        <p:nvSpPr>
          <p:cNvPr id="3" name="Espace réservé pour une image  2">
            <a:extLst>
              <a:ext uri="{FF2B5EF4-FFF2-40B4-BE49-F238E27FC236}">
                <a16:creationId xmlns:a16="http://schemas.microsoft.com/office/drawing/2014/main" id="{2513782B-5996-4639-A8EB-FAF9863B7869}"/>
              </a:ext>
            </a:extLst>
          </p:cNvPr>
          <p:cNvSpPr>
            <a:spLocks noGrp="1"/>
          </p:cNvSpPr>
          <p:nvPr>
            <p:ph type="pic" idx="1" hasCustomPrompt="1"/>
          </p:nvPr>
        </p:nvSpPr>
        <p:spPr>
          <a:xfrm>
            <a:off x="5911850" y="987425"/>
            <a:ext cx="5810250" cy="4873625"/>
          </a:xfrm>
          <a:prstGeom prst="roundRect">
            <a:avLst>
              <a:gd name="adj" fmla="val 2142"/>
            </a:avLst>
          </a:prstGeom>
          <a:solidFill>
            <a:schemeClr val="bg1"/>
          </a:solidFill>
          <a:effectLst>
            <a:outerShdw blurRad="152400" algn="ctr" rotWithShape="0">
              <a:schemeClr val="bg1">
                <a:lumMod val="75000"/>
                <a:alpha val="40000"/>
              </a:schemeClr>
            </a:outerShdw>
          </a:effectLst>
        </p:spPr>
        <p:txBody>
          <a:bodyPr anchor="ct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Image</a:t>
            </a:r>
          </a:p>
        </p:txBody>
      </p:sp>
      <p:sp>
        <p:nvSpPr>
          <p:cNvPr id="4" name="Espace réservé du texte 3">
            <a:extLst>
              <a:ext uri="{FF2B5EF4-FFF2-40B4-BE49-F238E27FC236}">
                <a16:creationId xmlns:a16="http://schemas.microsoft.com/office/drawing/2014/main" id="{D45F36A0-2BC1-4A31-A5A5-423614E2B528}"/>
              </a:ext>
            </a:extLst>
          </p:cNvPr>
          <p:cNvSpPr>
            <a:spLocks noGrp="1"/>
          </p:cNvSpPr>
          <p:nvPr>
            <p:ph type="body" sz="half" idx="2"/>
          </p:nvPr>
        </p:nvSpPr>
        <p:spPr>
          <a:xfrm>
            <a:off x="474054" y="2358000"/>
            <a:ext cx="3870000" cy="3927553"/>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D63DE939-9ACF-4407-B3BB-7207C111FF3F}"/>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F96D79CA-D33C-4404-B611-07FF72113106}"/>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2" name="Connecteur droit 11">
            <a:extLst>
              <a:ext uri="{FF2B5EF4-FFF2-40B4-BE49-F238E27FC236}">
                <a16:creationId xmlns:a16="http://schemas.microsoft.com/office/drawing/2014/main" id="{849D99D4-2D6B-474F-8D72-EB890A0C53E9}"/>
              </a:ext>
            </a:extLst>
          </p:cNvPr>
          <p:cNvCxnSpPr/>
          <p:nvPr/>
        </p:nvCxnSpPr>
        <p:spPr>
          <a:xfrm>
            <a:off x="474052" y="2113275"/>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41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mmaire simplifié">
    <p:bg>
      <p:bgPr>
        <a:solidFill>
          <a:schemeClr val="bg1"/>
        </a:solidFill>
        <a:effectLst/>
      </p:bgPr>
    </p:bg>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4CBAED1E-41A9-4A40-B28B-84C6253B12CB}"/>
              </a:ext>
            </a:extLst>
          </p:cNvPr>
          <p:cNvSpPr>
            <a:spLocks noGrp="1"/>
          </p:cNvSpPr>
          <p:nvPr>
            <p:ph type="pic" sz="quarter" idx="13" hasCustomPrompt="1"/>
          </p:nvPr>
        </p:nvSpPr>
        <p:spPr>
          <a:xfrm>
            <a:off x="6880225" y="0"/>
            <a:ext cx="5311775" cy="6858000"/>
          </a:xfrm>
          <a:custGeom>
            <a:avLst/>
            <a:gdLst>
              <a:gd name="connsiteX0" fmla="*/ 0 w 5311775"/>
              <a:gd name="connsiteY0" fmla="*/ 0 h 6858000"/>
              <a:gd name="connsiteX1" fmla="*/ 5311775 w 5311775"/>
              <a:gd name="connsiteY1" fmla="*/ 0 h 6858000"/>
              <a:gd name="connsiteX2" fmla="*/ 5311775 w 5311775"/>
              <a:gd name="connsiteY2" fmla="*/ 6858000 h 6858000"/>
              <a:gd name="connsiteX3" fmla="*/ 0 w 5311775"/>
              <a:gd name="connsiteY3" fmla="*/ 6858000 h 6858000"/>
              <a:gd name="connsiteX4" fmla="*/ 0 w 5311775"/>
              <a:gd name="connsiteY4" fmla="*/ 5791200 h 6858000"/>
              <a:gd name="connsiteX5" fmla="*/ 2046761 w 5311775"/>
              <a:gd name="connsiteY5" fmla="*/ 5791200 h 6858000"/>
              <a:gd name="connsiteX6" fmla="*/ 2111375 w 5311775"/>
              <a:gd name="connsiteY6" fmla="*/ 5726586 h 6858000"/>
              <a:gd name="connsiteX7" fmla="*/ 2111375 w 5311775"/>
              <a:gd name="connsiteY7" fmla="*/ 1968091 h 6858000"/>
              <a:gd name="connsiteX8" fmla="*/ 2046761 w 5311775"/>
              <a:gd name="connsiteY8" fmla="*/ 1903477 h 6858000"/>
              <a:gd name="connsiteX9" fmla="*/ 0 w 5311775"/>
              <a:gd name="connsiteY9" fmla="*/ 1903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1775" h="6858000">
                <a:moveTo>
                  <a:pt x="0" y="0"/>
                </a:moveTo>
                <a:lnTo>
                  <a:pt x="5311775" y="0"/>
                </a:lnTo>
                <a:lnTo>
                  <a:pt x="5311775" y="6858000"/>
                </a:lnTo>
                <a:lnTo>
                  <a:pt x="0" y="6858000"/>
                </a:lnTo>
                <a:lnTo>
                  <a:pt x="0" y="5791200"/>
                </a:lnTo>
                <a:lnTo>
                  <a:pt x="2046761" y="5791200"/>
                </a:lnTo>
                <a:cubicBezTo>
                  <a:pt x="2082446" y="5791200"/>
                  <a:pt x="2111375" y="5762271"/>
                  <a:pt x="2111375" y="5726586"/>
                </a:cubicBezTo>
                <a:lnTo>
                  <a:pt x="2111375" y="1968091"/>
                </a:lnTo>
                <a:cubicBezTo>
                  <a:pt x="2111375" y="1932406"/>
                  <a:pt x="2082446" y="1903477"/>
                  <a:pt x="2046761" y="1903477"/>
                </a:cubicBezTo>
                <a:lnTo>
                  <a:pt x="0" y="1903477"/>
                </a:lnTo>
                <a:close/>
              </a:path>
            </a:pathLst>
          </a:custGeom>
          <a:noFill/>
          <a:effectLst/>
        </p:spPr>
        <p:txBody>
          <a:bodyPr vert="horz" wrap="square" lIns="0" tIns="0" rIns="0" bIns="0" rtlCol="0" anchor="ctr">
            <a:noAutofit/>
          </a:bodyPr>
          <a:lstStyle>
            <a:lvl1pPr algn="ctr">
              <a:defRPr lang="fr-FR">
                <a:solidFill>
                  <a:schemeClr val="tx1"/>
                </a:solidFill>
              </a:defRPr>
            </a:lvl1pPr>
          </a:lstStyle>
          <a:p>
            <a:pPr lvl="0" algn="ctr"/>
            <a:r>
              <a:rPr lang="fr-FR" dirty="0"/>
              <a:t>Image</a:t>
            </a:r>
          </a:p>
        </p:txBody>
      </p:sp>
      <p:sp>
        <p:nvSpPr>
          <p:cNvPr id="39" name="Titre 38">
            <a:extLst>
              <a:ext uri="{FF2B5EF4-FFF2-40B4-BE49-F238E27FC236}">
                <a16:creationId xmlns:a16="http://schemas.microsoft.com/office/drawing/2014/main" id="{E57A2590-C176-48C7-9D62-7F04E2A39CA5}"/>
              </a:ext>
            </a:extLst>
          </p:cNvPr>
          <p:cNvSpPr>
            <a:spLocks noGrp="1"/>
          </p:cNvSpPr>
          <p:nvPr>
            <p:ph type="title" hasCustomPrompt="1"/>
          </p:nvPr>
        </p:nvSpPr>
        <p:spPr>
          <a:xfrm>
            <a:off x="474054" y="771121"/>
            <a:ext cx="5437796" cy="609398"/>
          </a:xfrm>
        </p:spPr>
        <p:txBody>
          <a:bodyPr>
            <a:normAutofit/>
          </a:bodyPr>
          <a:lstStyle>
            <a:lvl1pPr>
              <a:defRPr/>
            </a:lvl1pPr>
          </a:lstStyle>
          <a:p>
            <a:r>
              <a:rPr lang="fr-FR" dirty="0"/>
              <a:t>Sommaire</a:t>
            </a:r>
          </a:p>
        </p:txBody>
      </p:sp>
      <p:cxnSp>
        <p:nvCxnSpPr>
          <p:cNvPr id="40" name="Connecteur droit 39">
            <a:extLst>
              <a:ext uri="{FF2B5EF4-FFF2-40B4-BE49-F238E27FC236}">
                <a16:creationId xmlns:a16="http://schemas.microsoft.com/office/drawing/2014/main" id="{F34E5E43-1C8C-46CA-B1EA-DA42B85D8790}"/>
              </a:ext>
            </a:extLst>
          </p:cNvPr>
          <p:cNvCxnSpPr/>
          <p:nvPr/>
        </p:nvCxnSpPr>
        <p:spPr>
          <a:xfrm>
            <a:off x="474052" y="1500856"/>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5A722B97-646A-42D7-A8AB-D26830749BC2}"/>
              </a:ext>
            </a:extLst>
          </p:cNvPr>
          <p:cNvSpPr>
            <a:spLocks noGrp="1"/>
          </p:cNvSpPr>
          <p:nvPr>
            <p:ph type="ftr" sz="quarter" idx="26"/>
          </p:nvPr>
        </p:nvSpPr>
        <p:spPr/>
        <p:txBody>
          <a:bodyPr/>
          <a:lstStyle/>
          <a:p>
            <a:r>
              <a:rPr lang="fr-FR" smtClean="0"/>
              <a:t>CDC Habitat – Présentation bureau CRHH du 14 juin 2022</a:t>
            </a:r>
            <a:endParaRPr lang="fr-FR" dirty="0"/>
          </a:p>
        </p:txBody>
      </p:sp>
      <p:sp>
        <p:nvSpPr>
          <p:cNvPr id="3" name="Espace réservé du numéro de diapositive 2">
            <a:extLst>
              <a:ext uri="{FF2B5EF4-FFF2-40B4-BE49-F238E27FC236}">
                <a16:creationId xmlns:a16="http://schemas.microsoft.com/office/drawing/2014/main" id="{203D93F9-182D-48AD-9CEA-5102E054F9D3}"/>
              </a:ext>
            </a:extLst>
          </p:cNvPr>
          <p:cNvSpPr>
            <a:spLocks noGrp="1"/>
          </p:cNvSpPr>
          <p:nvPr>
            <p:ph type="sldNum" sz="quarter" idx="27"/>
          </p:nvPr>
        </p:nvSpPr>
        <p:spPr/>
        <p:txBody>
          <a:bodyPr/>
          <a:lstStyle/>
          <a:p>
            <a:fld id="{E4074C58-32D7-471B-8E65-879FBC7E4FD8}" type="slidenum">
              <a:rPr lang="fr-FR" smtClean="0"/>
              <a:pPr/>
              <a:t>‹N°›</a:t>
            </a:fld>
            <a:endParaRPr lang="fr-FR" dirty="0"/>
          </a:p>
        </p:txBody>
      </p:sp>
      <p:sp>
        <p:nvSpPr>
          <p:cNvPr id="6" name="Espace réservé du texte 5">
            <a:extLst>
              <a:ext uri="{FF2B5EF4-FFF2-40B4-BE49-F238E27FC236}">
                <a16:creationId xmlns:a16="http://schemas.microsoft.com/office/drawing/2014/main" id="{875F20E7-FBB7-4EDA-B4CB-394758D93915}"/>
              </a:ext>
            </a:extLst>
          </p:cNvPr>
          <p:cNvSpPr>
            <a:spLocks noGrp="1"/>
          </p:cNvSpPr>
          <p:nvPr>
            <p:ph type="body" sz="quarter" idx="28" hasCustomPrompt="1"/>
          </p:nvPr>
        </p:nvSpPr>
        <p:spPr>
          <a:xfrm>
            <a:off x="474053" y="2164469"/>
            <a:ext cx="2532672" cy="4122030"/>
          </a:xfrm>
        </p:spPr>
        <p:txBody>
          <a:bodyPr anchor="t"/>
          <a:lstStyle>
            <a:lvl1pPr>
              <a:spcBef>
                <a:spcPts val="1200"/>
              </a:spcBef>
              <a:spcAft>
                <a:spcPts val="0"/>
              </a:spcAft>
              <a:defRPr sz="2000" cap="none" baseline="0"/>
            </a:lvl1pPr>
            <a:lvl2pPr>
              <a:spcAft>
                <a:spcPts val="600"/>
              </a:spcAft>
              <a:defRPr kumimoji="0" lang="fr-FR" sz="1400" b="0" i="0" u="none" strike="noStrike" kern="1200" cap="none" spc="-8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a:spcAft>
                <a:spcPts val="0"/>
              </a:spcAft>
              <a:defRPr sz="1100" cap="none" baseline="0"/>
            </a:lvl3pPr>
            <a:lvl4pPr marL="0" indent="0">
              <a:spcAft>
                <a:spcPts val="0"/>
              </a:spcAft>
              <a:buNone/>
              <a:defRPr sz="1100" cap="none" baseline="0"/>
            </a:lvl4pPr>
            <a:lvl5pPr marL="0" indent="0">
              <a:spcAft>
                <a:spcPts val="0"/>
              </a:spcAft>
              <a:buFont typeface="Arial" panose="020B0604020202020204" pitchFamily="34" charset="0"/>
              <a:buNone/>
              <a:defRPr sz="1050" cap="none" baseline="0"/>
            </a:lvl5pPr>
            <a:lvl6pPr marL="0" indent="0">
              <a:spcAft>
                <a:spcPts val="0"/>
              </a:spcAft>
              <a:buNone/>
              <a:defRPr sz="1050" cap="none" baseline="0"/>
            </a:lvl6pPr>
            <a:lvl7pPr marL="0" indent="0">
              <a:spcAft>
                <a:spcPts val="0"/>
              </a:spcAft>
              <a:buFont typeface="Arial" panose="020B0604020202020204" pitchFamily="34" charset="0"/>
              <a:buNone/>
              <a:defRPr sz="1000" cap="none" baseline="0"/>
            </a:lvl7pPr>
            <a:lvl8pPr marL="0" indent="0">
              <a:spcAft>
                <a:spcPts val="0"/>
              </a:spcAft>
              <a:buFont typeface="Arial" panose="020B0604020202020204" pitchFamily="34" charset="0"/>
              <a:buNone/>
              <a:defRPr sz="800" cap="none" baseline="0"/>
            </a:lvl8pPr>
            <a:lvl9pPr marL="0" indent="0">
              <a:spcAft>
                <a:spcPts val="0"/>
              </a:spcAft>
              <a:buFont typeface="Arial" panose="020B0604020202020204" pitchFamily="34" charset="0"/>
              <a:buNone/>
              <a:defRPr sz="800" cap="none" baseline="0"/>
            </a:lvl9pPr>
          </a:lstStyle>
          <a:p>
            <a:pPr lvl="0"/>
            <a:r>
              <a:rPr lang="fr-FR" dirty="0"/>
              <a:t>01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29" name="Espace réservé du texte 5">
            <a:extLst>
              <a:ext uri="{FF2B5EF4-FFF2-40B4-BE49-F238E27FC236}">
                <a16:creationId xmlns:a16="http://schemas.microsoft.com/office/drawing/2014/main" id="{D373DBA9-EB1B-43CE-A9BE-3313201CA7E2}"/>
              </a:ext>
            </a:extLst>
          </p:cNvPr>
          <p:cNvSpPr>
            <a:spLocks noGrp="1"/>
          </p:cNvSpPr>
          <p:nvPr>
            <p:ph type="body" sz="quarter" idx="29" hasCustomPrompt="1"/>
          </p:nvPr>
        </p:nvSpPr>
        <p:spPr>
          <a:xfrm>
            <a:off x="3379179" y="2164469"/>
            <a:ext cx="2534400" cy="4122030"/>
          </a:xfrm>
        </p:spPr>
        <p:txBody>
          <a:bodyPr anchor="t">
            <a:normAutofit/>
          </a:bodyPr>
          <a:lstStyle>
            <a:lvl1pPr>
              <a:spcBef>
                <a:spcPts val="1200"/>
              </a:spcBef>
              <a:spcAft>
                <a:spcPts val="0"/>
              </a:spcAft>
              <a:defRPr sz="2000" cap="none" baseline="0"/>
            </a:lvl1pPr>
            <a:lvl2pPr>
              <a:spcAft>
                <a:spcPts val="600"/>
              </a:spcAft>
              <a:defRPr kumimoji="0" lang="fr-FR" sz="1400" b="0" i="0" u="none" strike="noStrike" kern="1200" cap="none" spc="-8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a:spcAft>
                <a:spcPts val="0"/>
              </a:spcAft>
              <a:defRPr sz="1100" cap="none" baseline="0"/>
            </a:lvl3pPr>
            <a:lvl4pPr marL="0" indent="0">
              <a:spcAft>
                <a:spcPts val="0"/>
              </a:spcAft>
              <a:buNone/>
              <a:defRPr sz="1100" cap="none" baseline="0"/>
            </a:lvl4pPr>
            <a:lvl5pPr marL="0" indent="0">
              <a:spcAft>
                <a:spcPts val="0"/>
              </a:spcAft>
              <a:buFont typeface="Arial" panose="020B0604020202020204" pitchFamily="34" charset="0"/>
              <a:buNone/>
              <a:defRPr sz="1050" cap="none" baseline="0"/>
            </a:lvl5pPr>
            <a:lvl6pPr marL="0" indent="0">
              <a:spcAft>
                <a:spcPts val="0"/>
              </a:spcAft>
              <a:buNone/>
              <a:defRPr sz="1050" cap="none" baseline="0"/>
            </a:lvl6pPr>
            <a:lvl7pPr marL="0" indent="0">
              <a:spcAft>
                <a:spcPts val="0"/>
              </a:spcAft>
              <a:buFont typeface="Arial" panose="020B0604020202020204" pitchFamily="34" charset="0"/>
              <a:buNone/>
              <a:defRPr sz="1000" cap="none" baseline="0"/>
            </a:lvl7pPr>
            <a:lvl8pPr marL="0" indent="0">
              <a:spcAft>
                <a:spcPts val="0"/>
              </a:spcAft>
              <a:buFont typeface="Arial" panose="020B0604020202020204" pitchFamily="34" charset="0"/>
              <a:buNone/>
              <a:defRPr sz="800" cap="none" baseline="0"/>
            </a:lvl8pPr>
            <a:lvl9pPr marL="0" indent="0">
              <a:spcAft>
                <a:spcPts val="0"/>
              </a:spcAft>
              <a:buFont typeface="Arial" panose="020B0604020202020204" pitchFamily="34" charset="0"/>
              <a:buNone/>
              <a:defRPr sz="800" cap="none" baseline="0"/>
            </a:lvl9pPr>
          </a:lstStyle>
          <a:p>
            <a:pPr lvl="0"/>
            <a:r>
              <a:rPr lang="fr-FR" dirty="0"/>
              <a:t>01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30" name="Espace réservé du texte 5">
            <a:extLst>
              <a:ext uri="{FF2B5EF4-FFF2-40B4-BE49-F238E27FC236}">
                <a16:creationId xmlns:a16="http://schemas.microsoft.com/office/drawing/2014/main" id="{E1FE5C78-5319-4ECA-BAFA-1627D0C2B925}"/>
              </a:ext>
            </a:extLst>
          </p:cNvPr>
          <p:cNvSpPr>
            <a:spLocks noGrp="1"/>
          </p:cNvSpPr>
          <p:nvPr>
            <p:ph type="body" sz="quarter" idx="30" hasCustomPrompt="1"/>
          </p:nvPr>
        </p:nvSpPr>
        <p:spPr>
          <a:xfrm>
            <a:off x="6286033" y="2145671"/>
            <a:ext cx="2534400" cy="3467478"/>
          </a:xfrm>
        </p:spPr>
        <p:txBody>
          <a:bodyPr anchor="t">
            <a:normAutofit/>
          </a:bodyPr>
          <a:lstStyle>
            <a:lvl1pPr>
              <a:spcBef>
                <a:spcPts val="1200"/>
              </a:spcBef>
              <a:spcAft>
                <a:spcPts val="0"/>
              </a:spcAft>
              <a:defRPr sz="2000" cap="none" baseline="0"/>
            </a:lvl1pPr>
            <a:lvl2pPr>
              <a:spcAft>
                <a:spcPts val="600"/>
              </a:spcAft>
              <a:defRPr kumimoji="0" lang="fr-FR" sz="1400" b="0" i="0" u="none" strike="noStrike" kern="1200" cap="none" spc="-8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a:spcAft>
                <a:spcPts val="0"/>
              </a:spcAft>
              <a:defRPr sz="1100" cap="none" baseline="0"/>
            </a:lvl3pPr>
            <a:lvl4pPr marL="0" indent="0">
              <a:spcAft>
                <a:spcPts val="0"/>
              </a:spcAft>
              <a:buNone/>
              <a:defRPr sz="1100" cap="none" baseline="0"/>
            </a:lvl4pPr>
            <a:lvl5pPr marL="0" indent="0">
              <a:spcAft>
                <a:spcPts val="0"/>
              </a:spcAft>
              <a:buFont typeface="Arial" panose="020B0604020202020204" pitchFamily="34" charset="0"/>
              <a:buNone/>
              <a:defRPr sz="1050" cap="none" baseline="0"/>
            </a:lvl5pPr>
            <a:lvl6pPr marL="0" indent="0">
              <a:spcAft>
                <a:spcPts val="0"/>
              </a:spcAft>
              <a:buNone/>
              <a:defRPr sz="1050" cap="none" baseline="0"/>
            </a:lvl6pPr>
            <a:lvl7pPr marL="0" indent="0">
              <a:spcAft>
                <a:spcPts val="0"/>
              </a:spcAft>
              <a:buFont typeface="Arial" panose="020B0604020202020204" pitchFamily="34" charset="0"/>
              <a:buNone/>
              <a:defRPr sz="1000" cap="none" baseline="0"/>
            </a:lvl7pPr>
            <a:lvl8pPr marL="0" indent="0">
              <a:spcAft>
                <a:spcPts val="0"/>
              </a:spcAft>
              <a:buFont typeface="Arial" panose="020B0604020202020204" pitchFamily="34" charset="0"/>
              <a:buNone/>
              <a:defRPr sz="800" cap="none" baseline="0"/>
            </a:lvl8pPr>
            <a:lvl9pPr marL="0" indent="0">
              <a:spcAft>
                <a:spcPts val="0"/>
              </a:spcAft>
              <a:buFont typeface="Arial" panose="020B0604020202020204" pitchFamily="34" charset="0"/>
              <a:buNone/>
              <a:defRPr sz="800" cap="none" baseline="0"/>
            </a:lvl9pPr>
          </a:lstStyle>
          <a:p>
            <a:pPr lvl="0"/>
            <a:r>
              <a:rPr lang="fr-FR" dirty="0"/>
              <a:t>01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Tree>
    <p:extLst>
      <p:ext uri="{BB962C8B-B14F-4D97-AF65-F5344CB8AC3E}">
        <p14:creationId xmlns:p14="http://schemas.microsoft.com/office/powerpoint/2010/main" val="184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ommaire complexe">
    <p:bg>
      <p:bgPr>
        <a:solidFill>
          <a:schemeClr val="bg1">
            <a:alpha val="50000"/>
          </a:schemeClr>
        </a:solidFill>
        <a:effectLst/>
      </p:bgPr>
    </p:bg>
    <p:spTree>
      <p:nvGrpSpPr>
        <p:cNvPr id="1" name=""/>
        <p:cNvGrpSpPr/>
        <p:nvPr/>
      </p:nvGrpSpPr>
      <p:grpSpPr>
        <a:xfrm>
          <a:off x="0" y="0"/>
          <a:ext cx="0" cy="0"/>
          <a:chOff x="0" y="0"/>
          <a:chExt cx="0" cy="0"/>
        </a:xfrm>
      </p:grpSpPr>
      <p:sp>
        <p:nvSpPr>
          <p:cNvPr id="47" name="Rectangle : coins arrondis 46">
            <a:extLst>
              <a:ext uri="{FF2B5EF4-FFF2-40B4-BE49-F238E27FC236}">
                <a16:creationId xmlns:a16="http://schemas.microsoft.com/office/drawing/2014/main" id="{3DDFF507-9198-4A61-8033-1ECD10E2725D}"/>
              </a:ext>
            </a:extLst>
          </p:cNvPr>
          <p:cNvSpPr/>
          <p:nvPr/>
        </p:nvSpPr>
        <p:spPr>
          <a:xfrm>
            <a:off x="474052" y="1903477"/>
            <a:ext cx="8517548" cy="3887723"/>
          </a:xfrm>
          <a:prstGeom prst="roundRect">
            <a:avLst>
              <a:gd name="adj" fmla="val 1662"/>
            </a:avLst>
          </a:prstGeom>
          <a:solidFill>
            <a:schemeClr val="bg1"/>
          </a:solidFill>
          <a:ln>
            <a:noFill/>
          </a:ln>
          <a:effectLst>
            <a:outerShdw blurRad="152400" sx="102000" sy="102000" algn="ctr" rotWithShape="0">
              <a:schemeClr val="bg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46" name="Espace réservé pour une image  45">
            <a:extLst>
              <a:ext uri="{FF2B5EF4-FFF2-40B4-BE49-F238E27FC236}">
                <a16:creationId xmlns:a16="http://schemas.microsoft.com/office/drawing/2014/main" id="{4CBAED1E-41A9-4A40-B28B-84C6253B12CB}"/>
              </a:ext>
            </a:extLst>
          </p:cNvPr>
          <p:cNvSpPr>
            <a:spLocks noGrp="1"/>
          </p:cNvSpPr>
          <p:nvPr>
            <p:ph type="pic" sz="quarter" idx="13" hasCustomPrompt="1"/>
          </p:nvPr>
        </p:nvSpPr>
        <p:spPr>
          <a:xfrm>
            <a:off x="6880225" y="0"/>
            <a:ext cx="5311775" cy="6858000"/>
          </a:xfrm>
          <a:custGeom>
            <a:avLst/>
            <a:gdLst>
              <a:gd name="connsiteX0" fmla="*/ 0 w 5311775"/>
              <a:gd name="connsiteY0" fmla="*/ 0 h 6858000"/>
              <a:gd name="connsiteX1" fmla="*/ 5311775 w 5311775"/>
              <a:gd name="connsiteY1" fmla="*/ 0 h 6858000"/>
              <a:gd name="connsiteX2" fmla="*/ 5311775 w 5311775"/>
              <a:gd name="connsiteY2" fmla="*/ 6858000 h 6858000"/>
              <a:gd name="connsiteX3" fmla="*/ 0 w 5311775"/>
              <a:gd name="connsiteY3" fmla="*/ 6858000 h 6858000"/>
              <a:gd name="connsiteX4" fmla="*/ 0 w 5311775"/>
              <a:gd name="connsiteY4" fmla="*/ 5791200 h 6858000"/>
              <a:gd name="connsiteX5" fmla="*/ 2046761 w 5311775"/>
              <a:gd name="connsiteY5" fmla="*/ 5791200 h 6858000"/>
              <a:gd name="connsiteX6" fmla="*/ 2111375 w 5311775"/>
              <a:gd name="connsiteY6" fmla="*/ 5726586 h 6858000"/>
              <a:gd name="connsiteX7" fmla="*/ 2111375 w 5311775"/>
              <a:gd name="connsiteY7" fmla="*/ 1968091 h 6858000"/>
              <a:gd name="connsiteX8" fmla="*/ 2046761 w 5311775"/>
              <a:gd name="connsiteY8" fmla="*/ 1903477 h 6858000"/>
              <a:gd name="connsiteX9" fmla="*/ 0 w 5311775"/>
              <a:gd name="connsiteY9" fmla="*/ 1903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1775" h="6858000">
                <a:moveTo>
                  <a:pt x="0" y="0"/>
                </a:moveTo>
                <a:lnTo>
                  <a:pt x="5311775" y="0"/>
                </a:lnTo>
                <a:lnTo>
                  <a:pt x="5311775" y="6858000"/>
                </a:lnTo>
                <a:lnTo>
                  <a:pt x="0" y="6858000"/>
                </a:lnTo>
                <a:lnTo>
                  <a:pt x="0" y="5791200"/>
                </a:lnTo>
                <a:lnTo>
                  <a:pt x="2046761" y="5791200"/>
                </a:lnTo>
                <a:cubicBezTo>
                  <a:pt x="2082446" y="5791200"/>
                  <a:pt x="2111375" y="5762271"/>
                  <a:pt x="2111375" y="5726586"/>
                </a:cubicBezTo>
                <a:lnTo>
                  <a:pt x="2111375" y="1968091"/>
                </a:lnTo>
                <a:cubicBezTo>
                  <a:pt x="2111375" y="1932406"/>
                  <a:pt x="2082446" y="1903477"/>
                  <a:pt x="2046761" y="1903477"/>
                </a:cubicBezTo>
                <a:lnTo>
                  <a:pt x="0" y="1903477"/>
                </a:lnTo>
                <a:close/>
              </a:path>
            </a:pathLst>
          </a:custGeom>
          <a:noFill/>
          <a:effectLst/>
        </p:spPr>
        <p:txBody>
          <a:bodyPr vert="horz" wrap="square" lIns="0" tIns="0" rIns="0" bIns="0" rtlCol="0" anchor="ctr">
            <a:noAutofit/>
          </a:bodyPr>
          <a:lstStyle>
            <a:lvl1pPr algn="ctr">
              <a:defRPr lang="fr-FR">
                <a:solidFill>
                  <a:schemeClr val="tx1"/>
                </a:solidFill>
              </a:defRPr>
            </a:lvl1pPr>
          </a:lstStyle>
          <a:p>
            <a:pPr lvl="0" algn="ctr"/>
            <a:r>
              <a:rPr lang="fr-FR" dirty="0"/>
              <a:t>Image</a:t>
            </a:r>
          </a:p>
        </p:txBody>
      </p:sp>
      <p:grpSp>
        <p:nvGrpSpPr>
          <p:cNvPr id="12" name="Groupe 11">
            <a:extLst>
              <a:ext uri="{FF2B5EF4-FFF2-40B4-BE49-F238E27FC236}">
                <a16:creationId xmlns:a16="http://schemas.microsoft.com/office/drawing/2014/main" id="{21C55401-418A-4E45-9BE3-C88920D88B0C}"/>
              </a:ext>
            </a:extLst>
          </p:cNvPr>
          <p:cNvGrpSpPr/>
          <p:nvPr/>
        </p:nvGrpSpPr>
        <p:grpSpPr>
          <a:xfrm>
            <a:off x="1036145" y="3243484"/>
            <a:ext cx="7288221" cy="0"/>
            <a:chOff x="484179" y="3338745"/>
            <a:chExt cx="7288221" cy="0"/>
          </a:xfrm>
        </p:grpSpPr>
        <p:cxnSp>
          <p:nvCxnSpPr>
            <p:cNvPr id="16" name="Connecteur droit 15">
              <a:extLst>
                <a:ext uri="{FF2B5EF4-FFF2-40B4-BE49-F238E27FC236}">
                  <a16:creationId xmlns:a16="http://schemas.microsoft.com/office/drawing/2014/main" id="{548391E2-3379-4B88-8DB5-8682CD77E0E1}"/>
                </a:ext>
              </a:extLst>
            </p:cNvPr>
            <p:cNvCxnSpPr>
              <a:cxnSpLocks/>
            </p:cNvCxnSpPr>
            <p:nvPr/>
          </p:nvCxnSpPr>
          <p:spPr>
            <a:xfrm>
              <a:off x="4435693" y="3338745"/>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098C5F3-CAE0-461D-8DBC-CDF10E8BEA17}"/>
                </a:ext>
              </a:extLst>
            </p:cNvPr>
            <p:cNvCxnSpPr>
              <a:cxnSpLocks/>
            </p:cNvCxnSpPr>
            <p:nvPr/>
          </p:nvCxnSpPr>
          <p:spPr>
            <a:xfrm>
              <a:off x="484179" y="3338745"/>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2CA5EE32-9936-4870-A8F3-6466612280EF}"/>
              </a:ext>
            </a:extLst>
          </p:cNvPr>
          <p:cNvGrpSpPr/>
          <p:nvPr/>
        </p:nvGrpSpPr>
        <p:grpSpPr>
          <a:xfrm>
            <a:off x="1036145" y="4407217"/>
            <a:ext cx="7288221" cy="0"/>
            <a:chOff x="484179" y="4502478"/>
            <a:chExt cx="7288221" cy="0"/>
          </a:xfrm>
        </p:grpSpPr>
        <p:cxnSp>
          <p:nvCxnSpPr>
            <p:cNvPr id="14" name="Connecteur droit 13">
              <a:extLst>
                <a:ext uri="{FF2B5EF4-FFF2-40B4-BE49-F238E27FC236}">
                  <a16:creationId xmlns:a16="http://schemas.microsoft.com/office/drawing/2014/main" id="{C99EC210-BB55-4FC9-B808-8FE5B4D3D2F1}"/>
                </a:ext>
              </a:extLst>
            </p:cNvPr>
            <p:cNvCxnSpPr>
              <a:cxnSpLocks/>
            </p:cNvCxnSpPr>
            <p:nvPr/>
          </p:nvCxnSpPr>
          <p:spPr>
            <a:xfrm>
              <a:off x="4435693" y="4502478"/>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91A895A-9CB3-4652-B466-461B091B9E9B}"/>
                </a:ext>
              </a:extLst>
            </p:cNvPr>
            <p:cNvCxnSpPr>
              <a:cxnSpLocks/>
            </p:cNvCxnSpPr>
            <p:nvPr/>
          </p:nvCxnSpPr>
          <p:spPr>
            <a:xfrm>
              <a:off x="484179" y="4502478"/>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 name="Titre 38">
            <a:extLst>
              <a:ext uri="{FF2B5EF4-FFF2-40B4-BE49-F238E27FC236}">
                <a16:creationId xmlns:a16="http://schemas.microsoft.com/office/drawing/2014/main" id="{E57A2590-C176-48C7-9D62-7F04E2A39CA5}"/>
              </a:ext>
            </a:extLst>
          </p:cNvPr>
          <p:cNvSpPr>
            <a:spLocks noGrp="1"/>
          </p:cNvSpPr>
          <p:nvPr>
            <p:ph type="title" hasCustomPrompt="1"/>
          </p:nvPr>
        </p:nvSpPr>
        <p:spPr>
          <a:xfrm>
            <a:off x="474054" y="771121"/>
            <a:ext cx="5437796" cy="609398"/>
          </a:xfrm>
        </p:spPr>
        <p:txBody>
          <a:bodyPr>
            <a:normAutofit/>
          </a:bodyPr>
          <a:lstStyle>
            <a:lvl1pPr>
              <a:defRPr/>
            </a:lvl1pPr>
          </a:lstStyle>
          <a:p>
            <a:r>
              <a:rPr lang="fr-FR" dirty="0"/>
              <a:t>Sommaire</a:t>
            </a:r>
          </a:p>
        </p:txBody>
      </p:sp>
      <p:cxnSp>
        <p:nvCxnSpPr>
          <p:cNvPr id="40" name="Connecteur droit 39">
            <a:extLst>
              <a:ext uri="{FF2B5EF4-FFF2-40B4-BE49-F238E27FC236}">
                <a16:creationId xmlns:a16="http://schemas.microsoft.com/office/drawing/2014/main" id="{F34E5E43-1C8C-46CA-B1EA-DA42B85D8790}"/>
              </a:ext>
            </a:extLst>
          </p:cNvPr>
          <p:cNvCxnSpPr/>
          <p:nvPr/>
        </p:nvCxnSpPr>
        <p:spPr>
          <a:xfrm>
            <a:off x="474052" y="1500856"/>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Espace réservé du texte 8">
            <a:extLst>
              <a:ext uri="{FF2B5EF4-FFF2-40B4-BE49-F238E27FC236}">
                <a16:creationId xmlns:a16="http://schemas.microsoft.com/office/drawing/2014/main" id="{4175DB75-BB25-4F34-893C-E8A8A0D72E6D}"/>
              </a:ext>
            </a:extLst>
          </p:cNvPr>
          <p:cNvSpPr>
            <a:spLocks noGrp="1"/>
          </p:cNvSpPr>
          <p:nvPr>
            <p:ph type="body" sz="quarter" idx="14" hasCustomPrompt="1"/>
          </p:nvPr>
        </p:nvSpPr>
        <p:spPr>
          <a:xfrm>
            <a:off x="1035316" y="2505991"/>
            <a:ext cx="759182" cy="593945"/>
          </a:xfrm>
        </p:spPr>
        <p:txBody>
          <a:bodyPr wrap="none" anchor="ctr">
            <a:norm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01</a:t>
            </a:r>
          </a:p>
        </p:txBody>
      </p:sp>
      <p:sp>
        <p:nvSpPr>
          <p:cNvPr id="50" name="Espace réservé du texte 8">
            <a:extLst>
              <a:ext uri="{FF2B5EF4-FFF2-40B4-BE49-F238E27FC236}">
                <a16:creationId xmlns:a16="http://schemas.microsoft.com/office/drawing/2014/main" id="{84164EA8-3F93-4E36-957D-A08C98C63264}"/>
              </a:ext>
            </a:extLst>
          </p:cNvPr>
          <p:cNvSpPr>
            <a:spLocks noGrp="1"/>
          </p:cNvSpPr>
          <p:nvPr>
            <p:ph type="body" sz="quarter" idx="15" hasCustomPrompt="1"/>
          </p:nvPr>
        </p:nvSpPr>
        <p:spPr>
          <a:xfrm>
            <a:off x="2042809" y="2108068"/>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51" name="Espace réservé du texte 8">
            <a:extLst>
              <a:ext uri="{FF2B5EF4-FFF2-40B4-BE49-F238E27FC236}">
                <a16:creationId xmlns:a16="http://schemas.microsoft.com/office/drawing/2014/main" id="{8701AE56-0EA4-480F-B3AB-D7197FD8ECE0}"/>
              </a:ext>
            </a:extLst>
          </p:cNvPr>
          <p:cNvSpPr>
            <a:spLocks noGrp="1"/>
          </p:cNvSpPr>
          <p:nvPr>
            <p:ph type="body" sz="quarter" idx="16" hasCustomPrompt="1"/>
          </p:nvPr>
        </p:nvSpPr>
        <p:spPr>
          <a:xfrm>
            <a:off x="1035316" y="4928145"/>
            <a:ext cx="759182" cy="593945"/>
          </a:xfrm>
        </p:spPr>
        <p:txBody>
          <a:bodyPr wrap="none" anchor="ctr">
            <a:norm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05</a:t>
            </a:r>
          </a:p>
        </p:txBody>
      </p:sp>
      <p:sp>
        <p:nvSpPr>
          <p:cNvPr id="52" name="Espace réservé du texte 8">
            <a:extLst>
              <a:ext uri="{FF2B5EF4-FFF2-40B4-BE49-F238E27FC236}">
                <a16:creationId xmlns:a16="http://schemas.microsoft.com/office/drawing/2014/main" id="{A908FFC5-E14E-4B2F-BB70-A4CF8D09F8F9}"/>
              </a:ext>
            </a:extLst>
          </p:cNvPr>
          <p:cNvSpPr>
            <a:spLocks noGrp="1"/>
          </p:cNvSpPr>
          <p:nvPr>
            <p:ph type="body" sz="quarter" idx="17" hasCustomPrompt="1"/>
          </p:nvPr>
        </p:nvSpPr>
        <p:spPr>
          <a:xfrm>
            <a:off x="1035316" y="3717068"/>
            <a:ext cx="759182" cy="593945"/>
          </a:xfrm>
        </p:spPr>
        <p:txBody>
          <a:bodyPr wrap="none" anchor="ctr">
            <a:norm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03</a:t>
            </a:r>
          </a:p>
        </p:txBody>
      </p:sp>
      <p:sp>
        <p:nvSpPr>
          <p:cNvPr id="53" name="Espace réservé du texte 8">
            <a:extLst>
              <a:ext uri="{FF2B5EF4-FFF2-40B4-BE49-F238E27FC236}">
                <a16:creationId xmlns:a16="http://schemas.microsoft.com/office/drawing/2014/main" id="{D6030C18-849A-4A03-B7AC-FFABB4B7FFB2}"/>
              </a:ext>
            </a:extLst>
          </p:cNvPr>
          <p:cNvSpPr>
            <a:spLocks noGrp="1"/>
          </p:cNvSpPr>
          <p:nvPr>
            <p:ph type="body" sz="quarter" idx="18" hasCustomPrompt="1"/>
          </p:nvPr>
        </p:nvSpPr>
        <p:spPr>
          <a:xfrm>
            <a:off x="4914790" y="2505991"/>
            <a:ext cx="759182" cy="593945"/>
          </a:xfrm>
        </p:spPr>
        <p:txBody>
          <a:bodyPr wrap="none" anchor="ctr">
            <a:sp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02</a:t>
            </a:r>
          </a:p>
        </p:txBody>
      </p:sp>
      <p:sp>
        <p:nvSpPr>
          <p:cNvPr id="54" name="Espace réservé du texte 8">
            <a:extLst>
              <a:ext uri="{FF2B5EF4-FFF2-40B4-BE49-F238E27FC236}">
                <a16:creationId xmlns:a16="http://schemas.microsoft.com/office/drawing/2014/main" id="{041F612A-F1D7-4376-8FBD-F2DFF0BA08E6}"/>
              </a:ext>
            </a:extLst>
          </p:cNvPr>
          <p:cNvSpPr>
            <a:spLocks noGrp="1"/>
          </p:cNvSpPr>
          <p:nvPr>
            <p:ph type="body" sz="quarter" idx="19" hasCustomPrompt="1"/>
          </p:nvPr>
        </p:nvSpPr>
        <p:spPr>
          <a:xfrm>
            <a:off x="4914790" y="4928145"/>
            <a:ext cx="759182" cy="593945"/>
          </a:xfrm>
        </p:spPr>
        <p:txBody>
          <a:bodyPr wrap="none" anchor="ctr">
            <a:sp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06</a:t>
            </a:r>
          </a:p>
        </p:txBody>
      </p:sp>
      <p:sp>
        <p:nvSpPr>
          <p:cNvPr id="55" name="Espace réservé du texte 8">
            <a:extLst>
              <a:ext uri="{FF2B5EF4-FFF2-40B4-BE49-F238E27FC236}">
                <a16:creationId xmlns:a16="http://schemas.microsoft.com/office/drawing/2014/main" id="{79E97387-852A-43F2-9B50-B404E0A890D1}"/>
              </a:ext>
            </a:extLst>
          </p:cNvPr>
          <p:cNvSpPr>
            <a:spLocks noGrp="1"/>
          </p:cNvSpPr>
          <p:nvPr>
            <p:ph type="body" sz="quarter" idx="20" hasCustomPrompt="1"/>
          </p:nvPr>
        </p:nvSpPr>
        <p:spPr>
          <a:xfrm>
            <a:off x="4914790" y="3717068"/>
            <a:ext cx="759182" cy="593945"/>
          </a:xfrm>
        </p:spPr>
        <p:txBody>
          <a:bodyPr wrap="none" anchor="ctr">
            <a:sp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04</a:t>
            </a:r>
          </a:p>
        </p:txBody>
      </p:sp>
      <p:sp>
        <p:nvSpPr>
          <p:cNvPr id="56" name="Espace réservé du texte 8">
            <a:extLst>
              <a:ext uri="{FF2B5EF4-FFF2-40B4-BE49-F238E27FC236}">
                <a16:creationId xmlns:a16="http://schemas.microsoft.com/office/drawing/2014/main" id="{A74266F2-8FD7-4C22-9A14-932E9F25771F}"/>
              </a:ext>
            </a:extLst>
          </p:cNvPr>
          <p:cNvSpPr>
            <a:spLocks noGrp="1"/>
          </p:cNvSpPr>
          <p:nvPr>
            <p:ph type="body" sz="quarter" idx="21" hasCustomPrompt="1"/>
          </p:nvPr>
        </p:nvSpPr>
        <p:spPr>
          <a:xfrm>
            <a:off x="5916216" y="2108068"/>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57" name="Espace réservé du texte 8">
            <a:extLst>
              <a:ext uri="{FF2B5EF4-FFF2-40B4-BE49-F238E27FC236}">
                <a16:creationId xmlns:a16="http://schemas.microsoft.com/office/drawing/2014/main" id="{49C31515-A836-4E04-82E2-FF6A471B4B78}"/>
              </a:ext>
            </a:extLst>
          </p:cNvPr>
          <p:cNvSpPr>
            <a:spLocks noGrp="1"/>
          </p:cNvSpPr>
          <p:nvPr>
            <p:ph type="body" sz="quarter" idx="22" hasCustomPrompt="1"/>
          </p:nvPr>
        </p:nvSpPr>
        <p:spPr>
          <a:xfrm>
            <a:off x="2042809" y="3319145"/>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58" name="Espace réservé du texte 8">
            <a:extLst>
              <a:ext uri="{FF2B5EF4-FFF2-40B4-BE49-F238E27FC236}">
                <a16:creationId xmlns:a16="http://schemas.microsoft.com/office/drawing/2014/main" id="{2512A7D7-EA56-4DB4-9B9E-396EEFBEBA76}"/>
              </a:ext>
            </a:extLst>
          </p:cNvPr>
          <p:cNvSpPr>
            <a:spLocks noGrp="1"/>
          </p:cNvSpPr>
          <p:nvPr>
            <p:ph type="body" sz="quarter" idx="23" hasCustomPrompt="1"/>
          </p:nvPr>
        </p:nvSpPr>
        <p:spPr>
          <a:xfrm>
            <a:off x="5916216" y="3319145"/>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67" name="Espace réservé du texte 8">
            <a:extLst>
              <a:ext uri="{FF2B5EF4-FFF2-40B4-BE49-F238E27FC236}">
                <a16:creationId xmlns:a16="http://schemas.microsoft.com/office/drawing/2014/main" id="{D51D1DB6-03E5-4E2A-BCA9-F35CC3E6F55A}"/>
              </a:ext>
            </a:extLst>
          </p:cNvPr>
          <p:cNvSpPr>
            <a:spLocks noGrp="1"/>
          </p:cNvSpPr>
          <p:nvPr>
            <p:ph type="body" sz="quarter" idx="24" hasCustomPrompt="1"/>
          </p:nvPr>
        </p:nvSpPr>
        <p:spPr>
          <a:xfrm>
            <a:off x="2042809" y="4530222"/>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68" name="Espace réservé du texte 8">
            <a:extLst>
              <a:ext uri="{FF2B5EF4-FFF2-40B4-BE49-F238E27FC236}">
                <a16:creationId xmlns:a16="http://schemas.microsoft.com/office/drawing/2014/main" id="{33766EA7-5977-4418-847D-D28A5D7F5898}"/>
              </a:ext>
            </a:extLst>
          </p:cNvPr>
          <p:cNvSpPr>
            <a:spLocks noGrp="1"/>
          </p:cNvSpPr>
          <p:nvPr>
            <p:ph type="body" sz="quarter" idx="25" hasCustomPrompt="1"/>
          </p:nvPr>
        </p:nvSpPr>
        <p:spPr>
          <a:xfrm>
            <a:off x="5916216" y="4530222"/>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2" name="Espace réservé du pied de page 1">
            <a:extLst>
              <a:ext uri="{FF2B5EF4-FFF2-40B4-BE49-F238E27FC236}">
                <a16:creationId xmlns:a16="http://schemas.microsoft.com/office/drawing/2014/main" id="{5A722B97-646A-42D7-A8AB-D26830749BC2}"/>
              </a:ext>
            </a:extLst>
          </p:cNvPr>
          <p:cNvSpPr>
            <a:spLocks noGrp="1"/>
          </p:cNvSpPr>
          <p:nvPr>
            <p:ph type="ftr" sz="quarter" idx="26"/>
          </p:nvPr>
        </p:nvSpPr>
        <p:spPr/>
        <p:txBody>
          <a:bodyPr/>
          <a:lstStyle/>
          <a:p>
            <a:r>
              <a:rPr lang="fr-FR" smtClean="0"/>
              <a:t>CDC Habitat – Présentation bureau CRHH du 14 juin 2022</a:t>
            </a:r>
            <a:endParaRPr lang="fr-FR" dirty="0"/>
          </a:p>
        </p:txBody>
      </p:sp>
      <p:sp>
        <p:nvSpPr>
          <p:cNvPr id="3" name="Espace réservé du numéro de diapositive 2">
            <a:extLst>
              <a:ext uri="{FF2B5EF4-FFF2-40B4-BE49-F238E27FC236}">
                <a16:creationId xmlns:a16="http://schemas.microsoft.com/office/drawing/2014/main" id="{203D93F9-182D-48AD-9CEA-5102E054F9D3}"/>
              </a:ext>
            </a:extLst>
          </p:cNvPr>
          <p:cNvSpPr>
            <a:spLocks noGrp="1"/>
          </p:cNvSpPr>
          <p:nvPr>
            <p:ph type="sldNum" sz="quarter" idx="27"/>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45000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6E467B-9E65-429F-9386-E709D5C957A1}"/>
              </a:ext>
            </a:extLst>
          </p:cNvPr>
          <p:cNvSpPr>
            <a:spLocks noGrp="1"/>
          </p:cNvSpPr>
          <p:nvPr>
            <p:ph idx="1"/>
          </p:nvPr>
        </p:nvSpPr>
        <p:spPr>
          <a:xfrm>
            <a:off x="474054" y="1594884"/>
            <a:ext cx="11248046"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buFont typeface="Arial" panose="020B0604020202020204" pitchFamily="34" charset="0"/>
              <a:buChar char="□"/>
              <a:defRPr sz="1100" b="0" i="0" cap="none" baseline="0">
                <a:solidFill>
                  <a:schemeClr val="tx1"/>
                </a:solidFill>
              </a:defRPr>
            </a:lvl6pPr>
            <a:lvl7pPr marL="1620000" indent="-180000">
              <a:buFontTx/>
              <a:buBlip>
                <a:blip r:embed="rId4"/>
              </a:buBlip>
              <a:defRPr sz="1050" b="0" i="0" cap="none" baseline="0">
                <a:solidFill>
                  <a:schemeClr val="tx2"/>
                </a:solidFill>
              </a:defRPr>
            </a:lvl7pPr>
            <a:lvl8pPr marL="1800000" indent="-180000">
              <a:buFont typeface="Wingdings" panose="05000000000000000000" pitchFamily="2" charset="2"/>
              <a:buChar char="§"/>
              <a:defRPr sz="1000" b="0" i="0" cap="none" baseline="0">
                <a:solidFill>
                  <a:schemeClr val="tx2"/>
                </a:solidFill>
              </a:defRPr>
            </a:lvl8pPr>
            <a:lvl9pPr marL="1980000" indent="-180000">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pied de page 6">
            <a:extLst>
              <a:ext uri="{FF2B5EF4-FFF2-40B4-BE49-F238E27FC236}">
                <a16:creationId xmlns:a16="http://schemas.microsoft.com/office/drawing/2014/main" id="{E317BEA9-8626-4D58-9089-9507A535BD70}"/>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8" name="Espace réservé du numéro de diapositive 7">
            <a:extLst>
              <a:ext uri="{FF2B5EF4-FFF2-40B4-BE49-F238E27FC236}">
                <a16:creationId xmlns:a16="http://schemas.microsoft.com/office/drawing/2014/main" id="{0E48E53F-73A0-48F7-A9C2-C274A4A6BD1D}"/>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
        <p:nvSpPr>
          <p:cNvPr id="9" name="Titre 8">
            <a:extLst>
              <a:ext uri="{FF2B5EF4-FFF2-40B4-BE49-F238E27FC236}">
                <a16:creationId xmlns:a16="http://schemas.microsoft.com/office/drawing/2014/main" id="{C9F0B456-8584-4975-9A3E-260612BF5B0F}"/>
              </a:ext>
            </a:extLst>
          </p:cNvPr>
          <p:cNvSpPr>
            <a:spLocks noGrp="1"/>
          </p:cNvSpPr>
          <p:nvPr>
            <p:ph type="title"/>
          </p:nvPr>
        </p:nvSpPr>
        <p:spPr>
          <a:xfrm>
            <a:off x="474054" y="385527"/>
            <a:ext cx="11248046" cy="609398"/>
          </a:xfrm>
        </p:spPr>
        <p:txBody>
          <a:bodyPr/>
          <a:lstStyle/>
          <a:p>
            <a:r>
              <a:rPr lang="fr-FR" smtClean="0"/>
              <a:t>Modifiez le style du titre</a:t>
            </a:r>
            <a:endParaRPr lang="fr-FR" dirty="0"/>
          </a:p>
        </p:txBody>
      </p:sp>
      <p:cxnSp>
        <p:nvCxnSpPr>
          <p:cNvPr id="10" name="Connecteur droit 9">
            <a:extLst>
              <a:ext uri="{FF2B5EF4-FFF2-40B4-BE49-F238E27FC236}">
                <a16:creationId xmlns:a16="http://schemas.microsoft.com/office/drawing/2014/main" id="{D619B167-A162-451F-BC4A-A2C91B8DA1E6}"/>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563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us-Chapitre/Section">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4E591E9-A425-4D8C-B956-9B403815FE73}"/>
              </a:ext>
            </a:extLst>
          </p:cNvPr>
          <p:cNvSpPr/>
          <p:nvPr/>
        </p:nvSpPr>
        <p:spPr>
          <a:xfrm>
            <a:off x="0" y="0"/>
            <a:ext cx="7632700"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9" name="Titre 8">
            <a:extLst>
              <a:ext uri="{FF2B5EF4-FFF2-40B4-BE49-F238E27FC236}">
                <a16:creationId xmlns:a16="http://schemas.microsoft.com/office/drawing/2014/main" id="{DB2AE30D-43AC-48B8-8239-98CD66821DE4}"/>
              </a:ext>
            </a:extLst>
          </p:cNvPr>
          <p:cNvSpPr>
            <a:spLocks noGrp="1"/>
          </p:cNvSpPr>
          <p:nvPr>
            <p:ph type="title" hasCustomPrompt="1"/>
          </p:nvPr>
        </p:nvSpPr>
        <p:spPr>
          <a:xfrm>
            <a:off x="474054" y="2393678"/>
            <a:ext cx="3869346" cy="1218795"/>
          </a:xfrm>
        </p:spPr>
        <p:txBody>
          <a:bodyPr>
            <a:normAutofit/>
          </a:bodyPr>
          <a:lstStyle>
            <a:lvl1pPr>
              <a:defRPr/>
            </a:lvl1pPr>
          </a:lstStyle>
          <a:p>
            <a:r>
              <a:rPr lang="fr-FR" dirty="0"/>
              <a:t>Titre sous-chapitre/section</a:t>
            </a:r>
          </a:p>
        </p:txBody>
      </p:sp>
      <p:sp>
        <p:nvSpPr>
          <p:cNvPr id="8" name="Espace réservé pour une image  7">
            <a:extLst>
              <a:ext uri="{FF2B5EF4-FFF2-40B4-BE49-F238E27FC236}">
                <a16:creationId xmlns:a16="http://schemas.microsoft.com/office/drawing/2014/main" id="{B8DE8F19-A0C1-42BD-AE07-03DCCD677E7D}"/>
              </a:ext>
            </a:extLst>
          </p:cNvPr>
          <p:cNvSpPr>
            <a:spLocks noGrp="1"/>
          </p:cNvSpPr>
          <p:nvPr>
            <p:ph type="pic" sz="quarter" idx="12" hasCustomPrompt="1"/>
          </p:nvPr>
        </p:nvSpPr>
        <p:spPr>
          <a:xfrm>
            <a:off x="4943475" y="851026"/>
            <a:ext cx="6791327" cy="4903362"/>
          </a:xfrm>
          <a:custGeom>
            <a:avLst/>
            <a:gdLst>
              <a:gd name="connsiteX0" fmla="*/ 109002 w 6791327"/>
              <a:gd name="connsiteY0" fmla="*/ 0 h 4903362"/>
              <a:gd name="connsiteX1" fmla="*/ 6682325 w 6791327"/>
              <a:gd name="connsiteY1" fmla="*/ 0 h 4903362"/>
              <a:gd name="connsiteX2" fmla="*/ 6791327 w 6791327"/>
              <a:gd name="connsiteY2" fmla="*/ 109002 h 4903362"/>
              <a:gd name="connsiteX3" fmla="*/ 6791327 w 6791327"/>
              <a:gd name="connsiteY3" fmla="*/ 4794360 h 4903362"/>
              <a:gd name="connsiteX4" fmla="*/ 6682325 w 6791327"/>
              <a:gd name="connsiteY4" fmla="*/ 4903362 h 4903362"/>
              <a:gd name="connsiteX5" fmla="*/ 109002 w 6791327"/>
              <a:gd name="connsiteY5" fmla="*/ 4903362 h 4903362"/>
              <a:gd name="connsiteX6" fmla="*/ 0 w 6791327"/>
              <a:gd name="connsiteY6" fmla="*/ 4794360 h 4903362"/>
              <a:gd name="connsiteX7" fmla="*/ 0 w 6791327"/>
              <a:gd name="connsiteY7" fmla="*/ 109002 h 4903362"/>
              <a:gd name="connsiteX8" fmla="*/ 109002 w 6791327"/>
              <a:gd name="connsiteY8" fmla="*/ 0 h 49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1327" h="4903362">
                <a:moveTo>
                  <a:pt x="109002" y="0"/>
                </a:moveTo>
                <a:lnTo>
                  <a:pt x="6682325" y="0"/>
                </a:lnTo>
                <a:cubicBezTo>
                  <a:pt x="6742525" y="0"/>
                  <a:pt x="6791327" y="48802"/>
                  <a:pt x="6791327" y="109002"/>
                </a:cubicBezTo>
                <a:lnTo>
                  <a:pt x="6791327" y="4794360"/>
                </a:lnTo>
                <a:cubicBezTo>
                  <a:pt x="6791327" y="4854560"/>
                  <a:pt x="6742525" y="4903362"/>
                  <a:pt x="6682325" y="4903362"/>
                </a:cubicBezTo>
                <a:lnTo>
                  <a:pt x="109002" y="4903362"/>
                </a:lnTo>
                <a:cubicBezTo>
                  <a:pt x="48802" y="4903362"/>
                  <a:pt x="0" y="4854560"/>
                  <a:pt x="0" y="4794360"/>
                </a:cubicBezTo>
                <a:lnTo>
                  <a:pt x="0" y="109002"/>
                </a:lnTo>
                <a:cubicBezTo>
                  <a:pt x="0" y="48802"/>
                  <a:pt x="48802" y="0"/>
                  <a:pt x="109002"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cxnSp>
        <p:nvCxnSpPr>
          <p:cNvPr id="6" name="Connecteur droit 5">
            <a:extLst>
              <a:ext uri="{FF2B5EF4-FFF2-40B4-BE49-F238E27FC236}">
                <a16:creationId xmlns:a16="http://schemas.microsoft.com/office/drawing/2014/main" id="{5D895CCF-78A7-47B4-8DDD-5BB07DCE7B2A}"/>
              </a:ext>
            </a:extLst>
          </p:cNvPr>
          <p:cNvCxnSpPr/>
          <p:nvPr/>
        </p:nvCxnSpPr>
        <p:spPr>
          <a:xfrm>
            <a:off x="474052" y="38337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8">
            <a:extLst>
              <a:ext uri="{FF2B5EF4-FFF2-40B4-BE49-F238E27FC236}">
                <a16:creationId xmlns:a16="http://schemas.microsoft.com/office/drawing/2014/main" id="{ADEBCCCA-9A36-479F-9815-3FE1A0B603E3}"/>
              </a:ext>
            </a:extLst>
          </p:cNvPr>
          <p:cNvSpPr>
            <a:spLocks noGrp="1"/>
          </p:cNvSpPr>
          <p:nvPr>
            <p:ph type="body" sz="quarter" idx="10" hasCustomPrompt="1"/>
          </p:nvPr>
        </p:nvSpPr>
        <p:spPr>
          <a:xfrm>
            <a:off x="474053" y="4079464"/>
            <a:ext cx="3869348" cy="2207036"/>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a:t>
            </a:r>
          </a:p>
        </p:txBody>
      </p:sp>
      <p:sp>
        <p:nvSpPr>
          <p:cNvPr id="3" name="Espace réservé du pied de page 2">
            <a:extLst>
              <a:ext uri="{FF2B5EF4-FFF2-40B4-BE49-F238E27FC236}">
                <a16:creationId xmlns:a16="http://schemas.microsoft.com/office/drawing/2014/main" id="{1BFEA780-F848-4089-AE3B-BEB96B1D6C74}"/>
              </a:ext>
            </a:extLst>
          </p:cNvPr>
          <p:cNvSpPr>
            <a:spLocks noGrp="1"/>
          </p:cNvSpPr>
          <p:nvPr>
            <p:ph type="ftr" sz="quarter" idx="13"/>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4D499EAE-44D4-41A9-B26A-A97E4B2E0CD5}"/>
              </a:ext>
            </a:extLst>
          </p:cNvPr>
          <p:cNvSpPr>
            <a:spLocks noGrp="1"/>
          </p:cNvSpPr>
          <p:nvPr>
            <p:ph type="sldNum" sz="quarter" idx="14"/>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7530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texte avec contenu">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FB6D0212-FFA2-4477-9A40-A8129061B4B2}"/>
              </a:ext>
            </a:extLst>
          </p:cNvPr>
          <p:cNvSpPr/>
          <p:nvPr/>
        </p:nvSpPr>
        <p:spPr>
          <a:xfrm>
            <a:off x="-1" y="0"/>
            <a:ext cx="7848601"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2" name="Titre 3">
            <a:extLst>
              <a:ext uri="{FF2B5EF4-FFF2-40B4-BE49-F238E27FC236}">
                <a16:creationId xmlns:a16="http://schemas.microsoft.com/office/drawing/2014/main" id="{AB1D4C09-091E-490F-88A1-F8A65B0EBF27}"/>
              </a:ext>
            </a:extLst>
          </p:cNvPr>
          <p:cNvSpPr>
            <a:spLocks noGrp="1"/>
          </p:cNvSpPr>
          <p:nvPr>
            <p:ph type="title" hasCustomPrompt="1"/>
          </p:nvPr>
        </p:nvSpPr>
        <p:spPr>
          <a:xfrm>
            <a:off x="474055"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23" name="Connecteur droit 22">
            <a:extLst>
              <a:ext uri="{FF2B5EF4-FFF2-40B4-BE49-F238E27FC236}">
                <a16:creationId xmlns:a16="http://schemas.microsoft.com/office/drawing/2014/main" id="{FF772CDE-74F9-4EA0-B152-72355A0928A6}"/>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Espace réservé du texte 8">
            <a:extLst>
              <a:ext uri="{FF2B5EF4-FFF2-40B4-BE49-F238E27FC236}">
                <a16:creationId xmlns:a16="http://schemas.microsoft.com/office/drawing/2014/main" id="{B876991F-87E8-451E-B012-057CD48D094A}"/>
              </a:ext>
            </a:extLst>
          </p:cNvPr>
          <p:cNvSpPr>
            <a:spLocks noGrp="1"/>
          </p:cNvSpPr>
          <p:nvPr>
            <p:ph type="body" sz="quarter" idx="16" hasCustomPrompt="1"/>
          </p:nvPr>
        </p:nvSpPr>
        <p:spPr>
          <a:xfrm>
            <a:off x="474052" y="1954444"/>
            <a:ext cx="3870630"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9" name="Espace réservé du texte 8">
            <a:extLst>
              <a:ext uri="{FF2B5EF4-FFF2-40B4-BE49-F238E27FC236}">
                <a16:creationId xmlns:a16="http://schemas.microsoft.com/office/drawing/2014/main" id="{65E03AE2-FCBA-4AE8-8993-26A835496569}"/>
              </a:ext>
            </a:extLst>
          </p:cNvPr>
          <p:cNvSpPr>
            <a:spLocks noGrp="1"/>
          </p:cNvSpPr>
          <p:nvPr>
            <p:ph type="body" sz="quarter" idx="19"/>
          </p:nvPr>
        </p:nvSpPr>
        <p:spPr>
          <a:xfrm>
            <a:off x="474055" y="2831754"/>
            <a:ext cx="3517900" cy="306318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du contenu 13">
            <a:extLst>
              <a:ext uri="{FF2B5EF4-FFF2-40B4-BE49-F238E27FC236}">
                <a16:creationId xmlns:a16="http://schemas.microsoft.com/office/drawing/2014/main" id="{8BB8499E-65BE-4EA7-BEF9-0FC23C204D03}"/>
              </a:ext>
            </a:extLst>
          </p:cNvPr>
          <p:cNvSpPr>
            <a:spLocks noGrp="1"/>
          </p:cNvSpPr>
          <p:nvPr>
            <p:ph sz="quarter" idx="21"/>
          </p:nvPr>
        </p:nvSpPr>
        <p:spPr>
          <a:xfrm>
            <a:off x="4943475" y="838909"/>
            <a:ext cx="6791324" cy="4915479"/>
          </a:xfrm>
          <a:custGeom>
            <a:avLst/>
            <a:gdLst>
              <a:gd name="connsiteX0" fmla="*/ 108535 w 6791324"/>
              <a:gd name="connsiteY0" fmla="*/ 0 h 4915479"/>
              <a:gd name="connsiteX1" fmla="*/ 6682789 w 6791324"/>
              <a:gd name="connsiteY1" fmla="*/ 0 h 4915479"/>
              <a:gd name="connsiteX2" fmla="*/ 6791324 w 6791324"/>
              <a:gd name="connsiteY2" fmla="*/ 109271 h 4915479"/>
              <a:gd name="connsiteX3" fmla="*/ 6791324 w 6791324"/>
              <a:gd name="connsiteY3" fmla="*/ 4806208 h 4915479"/>
              <a:gd name="connsiteX4" fmla="*/ 6682789 w 6791324"/>
              <a:gd name="connsiteY4" fmla="*/ 4915479 h 4915479"/>
              <a:gd name="connsiteX5" fmla="*/ 108535 w 6791324"/>
              <a:gd name="connsiteY5" fmla="*/ 4915479 h 4915479"/>
              <a:gd name="connsiteX6" fmla="*/ 0 w 6791324"/>
              <a:gd name="connsiteY6" fmla="*/ 4806208 h 4915479"/>
              <a:gd name="connsiteX7" fmla="*/ 0 w 6791324"/>
              <a:gd name="connsiteY7" fmla="*/ 109271 h 4915479"/>
              <a:gd name="connsiteX8" fmla="*/ 108535 w 6791324"/>
              <a:gd name="connsiteY8" fmla="*/ 0 h 49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1324" h="4915479">
                <a:moveTo>
                  <a:pt x="108535" y="0"/>
                </a:moveTo>
                <a:lnTo>
                  <a:pt x="6682789" y="0"/>
                </a:lnTo>
                <a:cubicBezTo>
                  <a:pt x="6742731" y="0"/>
                  <a:pt x="6791324" y="48922"/>
                  <a:pt x="6791324" y="109271"/>
                </a:cubicBezTo>
                <a:lnTo>
                  <a:pt x="6791324" y="4806208"/>
                </a:lnTo>
                <a:cubicBezTo>
                  <a:pt x="6791324" y="4866557"/>
                  <a:pt x="6742731" y="4915479"/>
                  <a:pt x="6682789" y="4915479"/>
                </a:cubicBezTo>
                <a:lnTo>
                  <a:pt x="108535" y="4915479"/>
                </a:lnTo>
                <a:cubicBezTo>
                  <a:pt x="48593" y="4915479"/>
                  <a:pt x="0" y="4866557"/>
                  <a:pt x="0" y="4806208"/>
                </a:cubicBezTo>
                <a:lnTo>
                  <a:pt x="0" y="109271"/>
                </a:lnTo>
                <a:cubicBezTo>
                  <a:pt x="0" y="48922"/>
                  <a:pt x="48593" y="0"/>
                  <a:pt x="108535" y="0"/>
                </a:cubicBezTo>
                <a:close/>
              </a:path>
            </a:pathLst>
          </a:custGeom>
          <a:solidFill>
            <a:schemeClr val="bg1"/>
          </a:solidFill>
          <a:effectLst>
            <a:outerShdw blurRad="152400" algn="ctr" rotWithShape="0">
              <a:schemeClr val="accent5"/>
            </a:outerShdw>
          </a:effectLst>
        </p:spPr>
        <p:txBody>
          <a:bodyPr wrap="square" lIns="432000" tIns="432000" rIns="432000" bIns="432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Espace réservé du pied de page 1">
            <a:extLst>
              <a:ext uri="{FF2B5EF4-FFF2-40B4-BE49-F238E27FC236}">
                <a16:creationId xmlns:a16="http://schemas.microsoft.com/office/drawing/2014/main" id="{AA093347-3B48-45AF-BCF3-00D4A94B71A3}"/>
              </a:ext>
            </a:extLst>
          </p:cNvPr>
          <p:cNvSpPr>
            <a:spLocks noGrp="1"/>
          </p:cNvSpPr>
          <p:nvPr>
            <p:ph type="ftr" sz="quarter" idx="22"/>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91177A4E-C32D-4EDA-9C62-F6FE4CE27E0F}"/>
              </a:ext>
            </a:extLst>
          </p:cNvPr>
          <p:cNvSpPr>
            <a:spLocks noGrp="1"/>
          </p:cNvSpPr>
          <p:nvPr>
            <p:ph type="sldNum" sz="quarter" idx="23"/>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649640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avec texte et contenu">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340EA953-126B-4177-B473-DDB58ABB6488}"/>
              </a:ext>
            </a:extLst>
          </p:cNvPr>
          <p:cNvSpPr/>
          <p:nvPr/>
        </p:nvSpPr>
        <p:spPr>
          <a:xfrm>
            <a:off x="1" y="0"/>
            <a:ext cx="7248524"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11" name="Espace réservé du contenu 13">
            <a:extLst>
              <a:ext uri="{FF2B5EF4-FFF2-40B4-BE49-F238E27FC236}">
                <a16:creationId xmlns:a16="http://schemas.microsoft.com/office/drawing/2014/main" id="{2B8807A3-9768-4503-A182-811EAE833E96}"/>
              </a:ext>
            </a:extLst>
          </p:cNvPr>
          <p:cNvSpPr>
            <a:spLocks noGrp="1" noChangeAspect="1"/>
          </p:cNvSpPr>
          <p:nvPr>
            <p:ph sz="quarter" idx="22"/>
          </p:nvPr>
        </p:nvSpPr>
        <p:spPr>
          <a:xfrm>
            <a:off x="4897437" y="847061"/>
            <a:ext cx="6836400" cy="4388400"/>
          </a:xfrm>
          <a:prstGeom prst="roundRect">
            <a:avLst>
              <a:gd name="adj" fmla="val 2526"/>
            </a:avLst>
          </a:prstGeom>
          <a:solidFill>
            <a:schemeClr val="bg1"/>
          </a:solidFill>
          <a:effectLst>
            <a:outerShdw blurRad="152400" algn="ctr" rotWithShape="0">
              <a:schemeClr val="accent5"/>
            </a:outerShdw>
          </a:effectLst>
        </p:spPr>
        <p:txBody>
          <a:bodyPr wrap="square" lIns="13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3" name="Espace réservé du texte 22">
            <a:extLst>
              <a:ext uri="{FF2B5EF4-FFF2-40B4-BE49-F238E27FC236}">
                <a16:creationId xmlns:a16="http://schemas.microsoft.com/office/drawing/2014/main" id="{E994D7DE-BABE-4232-B150-688ED6C95648}"/>
              </a:ext>
            </a:extLst>
          </p:cNvPr>
          <p:cNvSpPr>
            <a:spLocks noGrp="1"/>
          </p:cNvSpPr>
          <p:nvPr>
            <p:ph type="body" sz="quarter" idx="14"/>
          </p:nvPr>
        </p:nvSpPr>
        <p:spPr>
          <a:xfrm>
            <a:off x="474052" y="2836508"/>
            <a:ext cx="5437798" cy="3104858"/>
          </a:xfrm>
          <a:prstGeom prst="roundRect">
            <a:avLst>
              <a:gd name="adj" fmla="val 3047"/>
            </a:avLst>
          </a:prstGeom>
          <a:solidFill>
            <a:schemeClr val="bg1"/>
          </a:solidFill>
          <a:effectLst>
            <a:outerShdw blurRad="152400" algn="ctr" rotWithShape="0">
              <a:schemeClr val="accent5"/>
            </a:outerShdw>
          </a:effectLst>
        </p:spPr>
        <p:txBody>
          <a:bodyPr lIns="288000" tIns="288000" rIns="288000" bIns="288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E8D30C63-23C0-4708-8D60-6C0BEEB3B536}"/>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FCD494B7-05F4-4914-8BFF-277DAE3EFEB7}"/>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77194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ux contenus avec fond gris">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2825750"/>
            <a:ext cx="12192000" cy="403225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13" name="Espace réservé du texte 22">
            <a:extLst>
              <a:ext uri="{FF2B5EF4-FFF2-40B4-BE49-F238E27FC236}">
                <a16:creationId xmlns:a16="http://schemas.microsoft.com/office/drawing/2014/main" id="{59761D06-B016-49B3-9B2F-6B5C747EA87B}"/>
              </a:ext>
            </a:extLst>
          </p:cNvPr>
          <p:cNvSpPr>
            <a:spLocks noGrp="1"/>
          </p:cNvSpPr>
          <p:nvPr>
            <p:ph type="body" sz="quarter" idx="15"/>
          </p:nvPr>
        </p:nvSpPr>
        <p:spPr>
          <a:xfrm>
            <a:off x="474052" y="2176335"/>
            <a:ext cx="5437798" cy="3795840"/>
          </a:xfrm>
          <a:prstGeom prst="roundRect">
            <a:avLst>
              <a:gd name="adj" fmla="val 3047"/>
            </a:avLst>
          </a:prstGeom>
          <a:solidFill>
            <a:schemeClr val="bg1"/>
          </a:solidFill>
          <a:effectLst>
            <a:outerShdw blurRad="152400" algn="ctr" rotWithShape="0">
              <a:schemeClr val="accent5"/>
            </a:outerShdw>
          </a:effectLst>
        </p:spPr>
        <p:txBody>
          <a:bodyPr lIns="288000" tIns="288000" rIns="288000" bIns="288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14" name="Espace réservé du texte 22">
            <a:extLst>
              <a:ext uri="{FF2B5EF4-FFF2-40B4-BE49-F238E27FC236}">
                <a16:creationId xmlns:a16="http://schemas.microsoft.com/office/drawing/2014/main" id="{70EDF0A0-B54F-479C-9DBA-98B731D4899C}"/>
              </a:ext>
            </a:extLst>
          </p:cNvPr>
          <p:cNvSpPr>
            <a:spLocks noGrp="1"/>
          </p:cNvSpPr>
          <p:nvPr>
            <p:ph type="body" sz="quarter" idx="16"/>
          </p:nvPr>
        </p:nvSpPr>
        <p:spPr>
          <a:xfrm>
            <a:off x="6284302" y="2176335"/>
            <a:ext cx="5437798" cy="3795840"/>
          </a:xfrm>
          <a:prstGeom prst="roundRect">
            <a:avLst>
              <a:gd name="adj" fmla="val 3047"/>
            </a:avLst>
          </a:prstGeom>
          <a:solidFill>
            <a:schemeClr val="bg1"/>
          </a:solidFill>
          <a:effectLst>
            <a:outerShdw blurRad="152400" algn="ctr" rotWithShape="0">
              <a:schemeClr val="accent5"/>
            </a:outerShdw>
          </a:effectLst>
        </p:spPr>
        <p:txBody>
          <a:bodyPr lIns="288000" tIns="288000" rIns="288000" bIns="288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8">
            <a:extLst>
              <a:ext uri="{FF2B5EF4-FFF2-40B4-BE49-F238E27FC236}">
                <a16:creationId xmlns:a16="http://schemas.microsoft.com/office/drawing/2014/main" id="{26533398-1A12-498D-B998-57EC4515821A}"/>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2" name="Espace réservé du pied de page 1">
            <a:extLst>
              <a:ext uri="{FF2B5EF4-FFF2-40B4-BE49-F238E27FC236}">
                <a16:creationId xmlns:a16="http://schemas.microsoft.com/office/drawing/2014/main" id="{D2BE8B45-D6DF-41D8-BB8C-DAC87F85CC81}"/>
              </a:ext>
            </a:extLst>
          </p:cNvPr>
          <p:cNvSpPr>
            <a:spLocks noGrp="1"/>
          </p:cNvSpPr>
          <p:nvPr>
            <p:ph type="ftr" sz="quarter" idx="18"/>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1ED7DA21-C665-4156-9787-B8618E65CDB3}"/>
              </a:ext>
            </a:extLst>
          </p:cNvPr>
          <p:cNvSpPr>
            <a:spLocks noGrp="1"/>
          </p:cNvSpPr>
          <p:nvPr>
            <p:ph type="sldNum" sz="quarter" idx="19"/>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524220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aison avec fond gris">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1818000"/>
            <a:ext cx="12192000" cy="5040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cxnSp>
        <p:nvCxnSpPr>
          <p:cNvPr id="28" name="Connecteur droit 27">
            <a:extLst>
              <a:ext uri="{FF2B5EF4-FFF2-40B4-BE49-F238E27FC236}">
                <a16:creationId xmlns:a16="http://schemas.microsoft.com/office/drawing/2014/main" id="{F79DD196-999A-49EE-88B8-BC05417A28EB}"/>
              </a:ext>
            </a:extLst>
          </p:cNvPr>
          <p:cNvCxnSpPr>
            <a:cxnSpLocks/>
          </p:cNvCxnSpPr>
          <p:nvPr/>
        </p:nvCxnSpPr>
        <p:spPr>
          <a:xfrm flipV="1">
            <a:off x="5911850" y="3248526"/>
            <a:ext cx="0" cy="274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Espace réservé du texte 6">
            <a:extLst>
              <a:ext uri="{FF2B5EF4-FFF2-40B4-BE49-F238E27FC236}">
                <a16:creationId xmlns:a16="http://schemas.microsoft.com/office/drawing/2014/main" id="{9F195A8C-B7FD-4130-BFF5-88ABECEEDFD7}"/>
              </a:ext>
            </a:extLst>
          </p:cNvPr>
          <p:cNvSpPr>
            <a:spLocks noGrp="1"/>
          </p:cNvSpPr>
          <p:nvPr>
            <p:ph type="body" sz="quarter" idx="14"/>
          </p:nvPr>
        </p:nvSpPr>
        <p:spPr>
          <a:xfrm>
            <a:off x="6283325" y="3245163"/>
            <a:ext cx="4842961" cy="2754758"/>
          </a:xfrm>
        </p:spPr>
        <p:txBody>
          <a:bodyPr>
            <a:normAutofit/>
          </a:bodyPr>
          <a:lstStyle>
            <a:lvl1pPr marL="0" indent="0">
              <a:buSzPct val="130000"/>
              <a:buFont typeface="Arial" panose="020B0604020202020204" pitchFamily="34" charset="0"/>
              <a:buNone/>
              <a:defRPr kumimoji="0" lang="fr-FR" sz="16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6" name="Espace réservé du texte 8">
            <a:extLst>
              <a:ext uri="{FF2B5EF4-FFF2-40B4-BE49-F238E27FC236}">
                <a16:creationId xmlns:a16="http://schemas.microsoft.com/office/drawing/2014/main" id="{56391850-6B43-48B2-B809-6DACA5666129}"/>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14" name="Espace réservé du texte 6">
            <a:extLst>
              <a:ext uri="{FF2B5EF4-FFF2-40B4-BE49-F238E27FC236}">
                <a16:creationId xmlns:a16="http://schemas.microsoft.com/office/drawing/2014/main" id="{C078EB97-519B-4BC3-B258-5B9691EB92CE}"/>
              </a:ext>
            </a:extLst>
          </p:cNvPr>
          <p:cNvSpPr>
            <a:spLocks noGrp="1"/>
          </p:cNvSpPr>
          <p:nvPr>
            <p:ph type="body" sz="quarter" idx="19" hasCustomPrompt="1"/>
          </p:nvPr>
        </p:nvSpPr>
        <p:spPr>
          <a:xfrm>
            <a:off x="468814" y="2481277"/>
            <a:ext cx="4842961" cy="249812"/>
          </a:xfrm>
        </p:spPr>
        <p:txBody>
          <a:bodyPr anchor="b">
            <a:normAutofit/>
          </a:bodyPr>
          <a:lstStyle>
            <a:lvl1pPr marL="0" indent="0">
              <a:spcBef>
                <a:spcPts val="0"/>
              </a:spcBef>
              <a:spcAft>
                <a:spcPts val="0"/>
              </a:spcAft>
              <a:buFont typeface="Arial" panose="020B0604020202020204" pitchFamily="34" charset="0"/>
              <a:buNone/>
              <a:defRPr/>
            </a:lvl1pPr>
            <a:lvl2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2pPr>
            <a:lvl3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3pPr>
            <a:lvl4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4pPr>
            <a:lvl5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5pPr>
            <a:lvl6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6pPr>
            <a:lvl7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7pPr>
            <a:lvl8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8pPr>
            <a:lvl9pPr marL="0" indent="0">
              <a:spcBef>
                <a:spcPts val="0"/>
              </a:spcBef>
              <a:spcAft>
                <a:spcPts val="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9pPr>
          </a:lstStyle>
          <a:p>
            <a:pPr lvl="0"/>
            <a:r>
              <a:rPr lang="fr-FR" dirty="0"/>
              <a:t>Titre / texte</a:t>
            </a:r>
          </a:p>
        </p:txBody>
      </p:sp>
      <p:sp>
        <p:nvSpPr>
          <p:cNvPr id="16" name="Espace réservé du texte 6">
            <a:extLst>
              <a:ext uri="{FF2B5EF4-FFF2-40B4-BE49-F238E27FC236}">
                <a16:creationId xmlns:a16="http://schemas.microsoft.com/office/drawing/2014/main" id="{78BB9D5E-8827-41F5-A371-32DAF61A58A5}"/>
              </a:ext>
            </a:extLst>
          </p:cNvPr>
          <p:cNvSpPr>
            <a:spLocks noGrp="1"/>
          </p:cNvSpPr>
          <p:nvPr>
            <p:ph type="body" sz="quarter" idx="20" hasCustomPrompt="1"/>
          </p:nvPr>
        </p:nvSpPr>
        <p:spPr>
          <a:xfrm>
            <a:off x="6283325" y="2481277"/>
            <a:ext cx="4842961" cy="249812"/>
          </a:xfrm>
        </p:spPr>
        <p:txBody>
          <a:bodyPr anchor="b">
            <a:normAutofit/>
          </a:bodyPr>
          <a:lstStyle>
            <a:lvl1pPr marL="0" indent="0">
              <a:spcBef>
                <a:spcPts val="0"/>
              </a:spcBef>
              <a:spcAft>
                <a:spcPts val="0"/>
              </a:spcAft>
              <a:buFont typeface="Arial" panose="020B0604020202020204" pitchFamily="34" charset="0"/>
              <a:buNone/>
              <a:defRPr/>
            </a:lvl1pPr>
            <a:lvl2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2pPr>
            <a:lvl3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3pPr>
            <a:lvl4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4pPr>
            <a:lvl5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5pPr>
            <a:lvl6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6pPr>
            <a:lvl7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7pPr>
            <a:lvl8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8pPr>
            <a:lvl9pPr marL="0" indent="0">
              <a:spcBef>
                <a:spcPts val="0"/>
              </a:spcBef>
              <a:spcAft>
                <a:spcPts val="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9pPr>
          </a:lstStyle>
          <a:p>
            <a:pPr lvl="0"/>
            <a:r>
              <a:rPr lang="fr-FR" dirty="0"/>
              <a:t>Titre / texte</a:t>
            </a:r>
          </a:p>
        </p:txBody>
      </p:sp>
      <p:sp>
        <p:nvSpPr>
          <p:cNvPr id="17" name="Espace réservé du texte 6">
            <a:extLst>
              <a:ext uri="{FF2B5EF4-FFF2-40B4-BE49-F238E27FC236}">
                <a16:creationId xmlns:a16="http://schemas.microsoft.com/office/drawing/2014/main" id="{FC61B1AB-2929-4DB1-A1EC-A13D7B2C228E}"/>
              </a:ext>
            </a:extLst>
          </p:cNvPr>
          <p:cNvSpPr>
            <a:spLocks noGrp="1"/>
          </p:cNvSpPr>
          <p:nvPr>
            <p:ph type="body" sz="quarter" idx="21"/>
          </p:nvPr>
        </p:nvSpPr>
        <p:spPr>
          <a:xfrm>
            <a:off x="468814" y="3245163"/>
            <a:ext cx="4842961" cy="2754758"/>
          </a:xfrm>
        </p:spPr>
        <p:txBody>
          <a:bodyPr>
            <a:normAutofit/>
          </a:bodyPr>
          <a:lstStyle>
            <a:lvl1pPr marL="0" indent="0">
              <a:buSzPct val="130000"/>
              <a:buFont typeface="Arial" panose="020B0604020202020204" pitchFamily="34" charset="0"/>
              <a:buNone/>
              <a:defRPr kumimoji="0" lang="fr-FR" sz="16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Espace réservé du pied de page 1">
            <a:extLst>
              <a:ext uri="{FF2B5EF4-FFF2-40B4-BE49-F238E27FC236}">
                <a16:creationId xmlns:a16="http://schemas.microsoft.com/office/drawing/2014/main" id="{733320D6-0668-4ED2-8EF8-66AB9A972C2B}"/>
              </a:ext>
            </a:extLst>
          </p:cNvPr>
          <p:cNvSpPr>
            <a:spLocks noGrp="1"/>
          </p:cNvSpPr>
          <p:nvPr>
            <p:ph type="ftr" sz="quarter" idx="22"/>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A0441D03-13D4-4DC1-A0AD-D9CBD8A7E1B8}"/>
              </a:ext>
            </a:extLst>
          </p:cNvPr>
          <p:cNvSpPr>
            <a:spLocks noGrp="1"/>
          </p:cNvSpPr>
          <p:nvPr>
            <p:ph type="sldNum" sz="quarter" idx="23"/>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25235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et énumération">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1818000"/>
            <a:ext cx="12192000" cy="5040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4" name="Espace réservé du texte 3">
            <a:extLst>
              <a:ext uri="{FF2B5EF4-FFF2-40B4-BE49-F238E27FC236}">
                <a16:creationId xmlns:a16="http://schemas.microsoft.com/office/drawing/2014/main" id="{901B8DBB-8135-476A-A84E-070095798A45}"/>
              </a:ext>
            </a:extLst>
          </p:cNvPr>
          <p:cNvSpPr>
            <a:spLocks noGrp="1"/>
          </p:cNvSpPr>
          <p:nvPr>
            <p:ph type="body" sz="quarter" idx="13"/>
          </p:nvPr>
        </p:nvSpPr>
        <p:spPr>
          <a:xfrm>
            <a:off x="457200" y="2173288"/>
            <a:ext cx="5454650" cy="3671887"/>
          </a:xfrm>
        </p:spPr>
        <p:txBody>
          <a:bodyPr>
            <a:normAutofit/>
          </a:bodyPr>
          <a:lstStyle>
            <a:lvl1pPr>
              <a:spcAft>
                <a:spcPts val="1800"/>
              </a:spcAft>
              <a:defRPr/>
            </a:lvl1pPr>
            <a:lvl2pPr marL="285750" indent="-285750">
              <a:spcBef>
                <a:spcPts val="600"/>
              </a:spcBef>
              <a:spcAft>
                <a:spcPts val="1200"/>
              </a:spcAft>
              <a:buSzPct val="130000"/>
              <a:buFontTx/>
              <a:buBlip>
                <a:blip r:embed="rId2"/>
              </a:buBlip>
              <a:defRPr sz="1400" b="0"/>
            </a:lvl2pPr>
            <a:lvl3pPr>
              <a:defRPr sz="1400" b="1"/>
            </a:lvl3pPr>
            <a:lvl4pPr marL="444500" indent="-171450">
              <a:defRPr sz="14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texte 3">
            <a:extLst>
              <a:ext uri="{FF2B5EF4-FFF2-40B4-BE49-F238E27FC236}">
                <a16:creationId xmlns:a16="http://schemas.microsoft.com/office/drawing/2014/main" id="{D665F04B-4A14-4F81-9D21-0CD1A8B569AD}"/>
              </a:ext>
            </a:extLst>
          </p:cNvPr>
          <p:cNvSpPr>
            <a:spLocks noGrp="1"/>
          </p:cNvSpPr>
          <p:nvPr>
            <p:ph type="body" sz="quarter" idx="16"/>
          </p:nvPr>
        </p:nvSpPr>
        <p:spPr>
          <a:xfrm>
            <a:off x="6269524" y="2173288"/>
            <a:ext cx="5454650" cy="3671887"/>
          </a:xfrm>
        </p:spPr>
        <p:txBody>
          <a:bodyPr>
            <a:normAutofit/>
          </a:bodyPr>
          <a:lstStyle>
            <a:lvl1pPr>
              <a:spcAft>
                <a:spcPts val="1800"/>
              </a:spcAft>
              <a:defRPr/>
            </a:lvl1pPr>
            <a:lvl2pPr marL="285750" indent="-285750">
              <a:spcBef>
                <a:spcPts val="600"/>
              </a:spcBef>
              <a:spcAft>
                <a:spcPts val="1200"/>
              </a:spcAft>
              <a:buSzPct val="130000"/>
              <a:buFontTx/>
              <a:buBlip>
                <a:blip r:embed="rId2"/>
              </a:buBlip>
              <a:defRPr sz="1400" b="0"/>
            </a:lvl2pPr>
            <a:lvl3pPr>
              <a:defRPr sz="1400" b="1"/>
            </a:lvl3pPr>
            <a:lvl4pPr marL="444500" indent="-171450">
              <a:defRPr sz="14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Espace réservé du pied de page 1">
            <a:extLst>
              <a:ext uri="{FF2B5EF4-FFF2-40B4-BE49-F238E27FC236}">
                <a16:creationId xmlns:a16="http://schemas.microsoft.com/office/drawing/2014/main" id="{DB10F093-B877-4CFB-9241-8349609CD501}"/>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7" name="Espace réservé du numéro de diapositive 6">
            <a:extLst>
              <a:ext uri="{FF2B5EF4-FFF2-40B4-BE49-F238E27FC236}">
                <a16:creationId xmlns:a16="http://schemas.microsoft.com/office/drawing/2014/main" id="{CB9F73E1-2BB1-4268-B3CE-94220A4DDF61}"/>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4207065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contenu aligner au centre">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FB6D0212-FFA2-4477-9A40-A8129061B4B2}"/>
              </a:ext>
            </a:extLst>
          </p:cNvPr>
          <p:cNvSpPr/>
          <p:nvPr/>
        </p:nvSpPr>
        <p:spPr>
          <a:xfrm>
            <a:off x="-1" y="0"/>
            <a:ext cx="53117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10" name="Espace réservé du contenu 13">
            <a:extLst>
              <a:ext uri="{FF2B5EF4-FFF2-40B4-BE49-F238E27FC236}">
                <a16:creationId xmlns:a16="http://schemas.microsoft.com/office/drawing/2014/main" id="{8CC7CD21-2643-4FB0-B967-2DC3B82F4D3C}"/>
              </a:ext>
            </a:extLst>
          </p:cNvPr>
          <p:cNvSpPr>
            <a:spLocks noGrp="1"/>
          </p:cNvSpPr>
          <p:nvPr>
            <p:ph sz="quarter" idx="21"/>
          </p:nvPr>
        </p:nvSpPr>
        <p:spPr>
          <a:xfrm>
            <a:off x="4347554" y="554805"/>
            <a:ext cx="6774471" cy="5731696"/>
          </a:xfrm>
          <a:prstGeom prst="roundRect">
            <a:avLst>
              <a:gd name="adj" fmla="val 2196"/>
            </a:avLst>
          </a:prstGeom>
          <a:solidFill>
            <a:schemeClr val="bg1"/>
          </a:solidFill>
          <a:effectLst>
            <a:outerShdw blurRad="152400" algn="ctr" rotWithShape="0">
              <a:schemeClr val="accent5"/>
            </a:outerShdw>
          </a:effectLst>
        </p:spPr>
        <p:txBody>
          <a:bodyPr wrap="square" lIns="432000" tIns="432000" rIns="432000" bIns="432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a:xfrm>
            <a:off x="474054" y="2521355"/>
            <a:ext cx="3501046" cy="1218795"/>
          </a:xfrm>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3888885"/>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3" y="4118754"/>
            <a:ext cx="3501048"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84CC8A7C-7741-4B53-BFC0-27D5780CE4B6}"/>
              </a:ext>
            </a:extLst>
          </p:cNvPr>
          <p:cNvSpPr>
            <a:spLocks noGrp="1"/>
          </p:cNvSpPr>
          <p:nvPr>
            <p:ph type="ftr" sz="quarter" idx="19"/>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A45001B5-47B5-4ED4-B369-5FC018282FBC}"/>
              </a:ext>
            </a:extLst>
          </p:cNvPr>
          <p:cNvSpPr>
            <a:spLocks noGrp="1"/>
          </p:cNvSpPr>
          <p:nvPr>
            <p:ph type="sldNum" sz="quarter" idx="20"/>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153528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eul avec sous-titr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B0632820-140F-4EBC-B3F3-C78F08CBB17D}"/>
              </a:ext>
            </a:extLst>
          </p:cNvPr>
          <p:cNvSpPr>
            <a:spLocks noGrp="1"/>
          </p:cNvSpPr>
          <p:nvPr>
            <p:ph type="ftr" sz="quarter" idx="11"/>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F020A336-6F4D-40C1-BECB-65922306F74C}"/>
              </a:ext>
            </a:extLst>
          </p:cNvPr>
          <p:cNvSpPr>
            <a:spLocks noGrp="1"/>
          </p:cNvSpPr>
          <p:nvPr>
            <p:ph type="sldNum" sz="quarter" idx="12"/>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40232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avec contenu et zone de réserve">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340EA953-126B-4177-B473-DDB58ABB6488}"/>
              </a:ext>
            </a:extLst>
          </p:cNvPr>
          <p:cNvSpPr/>
          <p:nvPr/>
        </p:nvSpPr>
        <p:spPr>
          <a:xfrm>
            <a:off x="1" y="0"/>
            <a:ext cx="5311774"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4471200"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4471200"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40259FB2-7000-4C33-A2C8-70BC0D1D6C97}"/>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FC79588F-F436-4FFD-8CA1-A73BAC293F50}"/>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
        <p:nvSpPr>
          <p:cNvPr id="10" name="Espace réservé du contenu 13">
            <a:extLst>
              <a:ext uri="{FF2B5EF4-FFF2-40B4-BE49-F238E27FC236}">
                <a16:creationId xmlns:a16="http://schemas.microsoft.com/office/drawing/2014/main" id="{4DF15311-8F2B-4FB8-A6BC-ABFE5E434616}"/>
              </a:ext>
            </a:extLst>
          </p:cNvPr>
          <p:cNvSpPr>
            <a:spLocks noGrp="1"/>
          </p:cNvSpPr>
          <p:nvPr>
            <p:ph sz="quarter" idx="21"/>
          </p:nvPr>
        </p:nvSpPr>
        <p:spPr>
          <a:xfrm>
            <a:off x="474052" y="2837700"/>
            <a:ext cx="5439600" cy="3448800"/>
          </a:xfrm>
          <a:prstGeom prst="roundRect">
            <a:avLst>
              <a:gd name="adj" fmla="val 3048"/>
            </a:avLst>
          </a:prstGeom>
          <a:solidFill>
            <a:schemeClr val="bg1"/>
          </a:solidFill>
          <a:effectLst>
            <a:outerShdw blurRad="152400" algn="ctr" rotWithShape="0">
              <a:schemeClr val="accent5"/>
            </a:outerShdw>
          </a:effectLst>
        </p:spPr>
        <p:txBody>
          <a:bodyPr wrap="square" lIns="4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7819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seul avec fond gris">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1818000"/>
            <a:ext cx="12192000" cy="5040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FF0A1FFB-277B-4ABB-A865-A756CD18588A}"/>
              </a:ext>
            </a:extLst>
          </p:cNvPr>
          <p:cNvSpPr>
            <a:spLocks noGrp="1"/>
          </p:cNvSpPr>
          <p:nvPr>
            <p:ph type="ftr" sz="quarter" idx="11"/>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9D34EDA0-26FA-45C9-B22C-C93B18A2D435}"/>
              </a:ext>
            </a:extLst>
          </p:cNvPr>
          <p:cNvSpPr>
            <a:spLocks noGrp="1"/>
          </p:cNvSpPr>
          <p:nvPr>
            <p:ph type="sldNum" sz="quarter" idx="12"/>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42583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3585ACD4-C32E-4C91-8BC5-74303AA81AE4}"/>
              </a:ext>
            </a:extLst>
          </p:cNvPr>
          <p:cNvSpPr/>
          <p:nvPr/>
        </p:nvSpPr>
        <p:spPr>
          <a:xfrm>
            <a:off x="0" y="0"/>
            <a:ext cx="337502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7710E06F-D17B-409C-B71B-C14F0458D5B0}"/>
              </a:ext>
            </a:extLst>
          </p:cNvPr>
          <p:cNvSpPr>
            <a:spLocks noGrp="1"/>
          </p:cNvSpPr>
          <p:nvPr>
            <p:ph type="title"/>
          </p:nvPr>
        </p:nvSpPr>
        <p:spPr>
          <a:xfrm>
            <a:off x="3975100" y="279401"/>
            <a:ext cx="7747000" cy="3284903"/>
          </a:xfrm>
        </p:spPr>
        <p:txBody>
          <a:bodyPr anchor="b">
            <a:normAutofit/>
          </a:bodyPr>
          <a:lstStyle>
            <a:lvl1pPr>
              <a:defRPr kumimoji="0" lang="fr-FR" sz="4400" b="0" i="0" u="none" strike="noStrike" kern="1200" cap="none" spc="-80" normalizeH="0" baseline="0" smtClean="0">
                <a:ln>
                  <a:noFill/>
                </a:ln>
                <a:solidFill>
                  <a:srgbClr val="4B4B4B"/>
                </a:solidFill>
                <a:effectLst/>
                <a:uLnTx/>
                <a:uFillTx/>
                <a:latin typeface="Arial" panose="020B0604020202020204" pitchFamily="34" charset="0"/>
                <a:ea typeface="+mn-ea"/>
                <a:cs typeface="Arial" panose="020B0604020202020204" pitchFamily="34" charset="0"/>
              </a:defRPr>
            </a:lvl1pPr>
          </a:lstStyle>
          <a:p>
            <a:r>
              <a:rPr lang="fr-FR" smtClean="0"/>
              <a:t>Modifiez le style du titre</a:t>
            </a:r>
            <a:endParaRPr lang="fr-FR" dirty="0"/>
          </a:p>
        </p:txBody>
      </p:sp>
      <p:sp>
        <p:nvSpPr>
          <p:cNvPr id="3" name="Espace réservé du texte 2">
            <a:extLst>
              <a:ext uri="{FF2B5EF4-FFF2-40B4-BE49-F238E27FC236}">
                <a16:creationId xmlns:a16="http://schemas.microsoft.com/office/drawing/2014/main" id="{5C1BABAF-12D3-4E38-A635-DF1549D7BAC3}"/>
              </a:ext>
            </a:extLst>
          </p:cNvPr>
          <p:cNvSpPr>
            <a:spLocks noGrp="1"/>
          </p:cNvSpPr>
          <p:nvPr>
            <p:ph type="body" idx="1"/>
          </p:nvPr>
        </p:nvSpPr>
        <p:spPr>
          <a:xfrm>
            <a:off x="3975100" y="4130300"/>
            <a:ext cx="7747000" cy="2156197"/>
          </a:xfrm>
        </p:spPr>
        <p:txBody>
          <a:bodyPr>
            <a:normAutofit/>
          </a:bodyPr>
          <a:lstStyle>
            <a:lvl1pPr marL="0" indent="0">
              <a:buNone/>
              <a:defRPr kumimoji="0" lang="fr-FR" sz="1800" b="0" i="0" u="none" strike="noStrike" kern="1200" cap="none" spc="-40" normalizeH="0" baseline="0" dirty="0" smtClean="0">
                <a:ln>
                  <a:noFill/>
                </a:ln>
                <a:solidFill>
                  <a:srgbClr val="4B4B4B"/>
                </a:solidFill>
                <a:effectLst/>
                <a:uLnTx/>
                <a:uFillTx/>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Espace réservé du pied de page 6">
            <a:extLst>
              <a:ext uri="{FF2B5EF4-FFF2-40B4-BE49-F238E27FC236}">
                <a16:creationId xmlns:a16="http://schemas.microsoft.com/office/drawing/2014/main" id="{F4B2C4BE-5739-482A-9994-49505816CA57}"/>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8" name="Espace réservé du numéro de diapositive 7">
            <a:extLst>
              <a:ext uri="{FF2B5EF4-FFF2-40B4-BE49-F238E27FC236}">
                <a16:creationId xmlns:a16="http://schemas.microsoft.com/office/drawing/2014/main" id="{10958BCE-D542-46D7-8226-0084714BF6FA}"/>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0" name="Connecteur droit 9">
            <a:extLst>
              <a:ext uri="{FF2B5EF4-FFF2-40B4-BE49-F238E27FC236}">
                <a16:creationId xmlns:a16="http://schemas.microsoft.com/office/drawing/2014/main" id="{7DC46EAA-42B1-4AA8-BB5E-016A124A1DD0}"/>
              </a:ext>
            </a:extLst>
          </p:cNvPr>
          <p:cNvCxnSpPr/>
          <p:nvPr/>
        </p:nvCxnSpPr>
        <p:spPr>
          <a:xfrm>
            <a:off x="3979252" y="374015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165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re seul avec fond gris 2">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58CC0E9A-D59A-47B5-A86E-24BFD1EEE735}"/>
              </a:ext>
            </a:extLst>
          </p:cNvPr>
          <p:cNvSpPr/>
          <p:nvPr/>
        </p:nvSpPr>
        <p:spPr>
          <a:xfrm>
            <a:off x="1" y="0"/>
            <a:ext cx="5311774"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4469421"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4470904"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E173BE14-58C5-458F-A341-DF3F6BDF91FE}"/>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E8A6BAA7-92B5-41CE-B26F-DFAD9AB3A4DF}"/>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90636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22">
            <a:extLst>
              <a:ext uri="{FF2B5EF4-FFF2-40B4-BE49-F238E27FC236}">
                <a16:creationId xmlns:a16="http://schemas.microsoft.com/office/drawing/2014/main" id="{8952C54F-82EA-417F-9A84-C69933ECCC36}"/>
              </a:ext>
            </a:extLst>
          </p:cNvPr>
          <p:cNvSpPr>
            <a:spLocks noGrp="1"/>
          </p:cNvSpPr>
          <p:nvPr>
            <p:ph type="body" sz="quarter" idx="14"/>
          </p:nvPr>
        </p:nvSpPr>
        <p:spPr>
          <a:xfrm>
            <a:off x="6287109" y="1254034"/>
            <a:ext cx="5130000" cy="3394800"/>
          </a:xfrm>
          <a:prstGeom prst="roundRect">
            <a:avLst>
              <a:gd name="adj" fmla="val 3097"/>
            </a:avLst>
          </a:prstGeom>
          <a:solidFill>
            <a:schemeClr val="bg1"/>
          </a:solidFill>
          <a:effectLst>
            <a:outerShdw blurRad="152400" algn="ctr" rotWithShape="0">
              <a:schemeClr val="accent5"/>
            </a:outerShdw>
          </a:effectLst>
        </p:spPr>
        <p:txBody>
          <a:bodyPr lIns="648000" tIns="648000" rIns="648000" bIns="648000" anchor="ctr">
            <a:normAutofit/>
          </a:bodyPr>
          <a:lstStyle>
            <a:lvl1pPr>
              <a:spcAft>
                <a:spcPts val="1200"/>
              </a:spcAft>
              <a:defRPr sz="2000" cap="none" baseline="0"/>
            </a:lvl1pPr>
            <a:lvl2pPr>
              <a:spcAft>
                <a:spcPts val="1200"/>
              </a:spcAft>
              <a:defRPr sz="1400"/>
            </a:lvl2pPr>
            <a:lvl3pPr>
              <a:spcAft>
                <a:spcPts val="1200"/>
              </a:spcAft>
              <a:defRPr sz="1400"/>
            </a:lvl3pPr>
            <a:lvl4pPr marL="0" indent="0" algn="r">
              <a:spcAft>
                <a:spcPts val="1200"/>
              </a:spcAft>
              <a:buNone/>
              <a:defRPr sz="1400" i="1" spc="0">
                <a:solidFill>
                  <a:schemeClr val="bg1">
                    <a:lumMod val="65000"/>
                  </a:schemeClr>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3" name="Espace réservé du pied de page 2">
            <a:extLst>
              <a:ext uri="{FF2B5EF4-FFF2-40B4-BE49-F238E27FC236}">
                <a16:creationId xmlns:a16="http://schemas.microsoft.com/office/drawing/2014/main" id="{89C0F775-9647-47C0-9016-CB0135B1A1C2}"/>
              </a:ext>
            </a:extLst>
          </p:cNvPr>
          <p:cNvSpPr>
            <a:spLocks noGrp="1"/>
          </p:cNvSpPr>
          <p:nvPr>
            <p:ph type="ftr" sz="quarter" idx="15"/>
          </p:nvPr>
        </p:nvSpPr>
        <p:spPr/>
        <p:txBody>
          <a:bodyPr/>
          <a:lstStyle>
            <a:lvl1pPr>
              <a:defRPr>
                <a:solidFill>
                  <a:schemeClr val="bg1"/>
                </a:solidFill>
              </a:defRPr>
            </a:lvl1p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A63F130D-C425-4CA6-933B-097E06141CD2}"/>
              </a:ext>
            </a:extLst>
          </p:cNvPr>
          <p:cNvSpPr>
            <a:spLocks noGrp="1"/>
          </p:cNvSpPr>
          <p:nvPr>
            <p:ph type="sldNum" sz="quarter" idx="16"/>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2316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re avec 2 contenus">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58CC0E9A-D59A-47B5-A86E-24BFD1EEE735}"/>
              </a:ext>
            </a:extLst>
          </p:cNvPr>
          <p:cNvSpPr/>
          <p:nvPr/>
        </p:nvSpPr>
        <p:spPr>
          <a:xfrm>
            <a:off x="5327650" y="0"/>
            <a:ext cx="6864349"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12" name="Espace réservé du contenu 13">
            <a:extLst>
              <a:ext uri="{FF2B5EF4-FFF2-40B4-BE49-F238E27FC236}">
                <a16:creationId xmlns:a16="http://schemas.microsoft.com/office/drawing/2014/main" id="{6CE5BF8E-51F3-4B4C-8CEB-2D1F6E7BBA4B}"/>
              </a:ext>
            </a:extLst>
          </p:cNvPr>
          <p:cNvSpPr>
            <a:spLocks noGrp="1" noChangeAspect="1"/>
          </p:cNvSpPr>
          <p:nvPr>
            <p:ph sz="quarter" idx="22"/>
          </p:nvPr>
        </p:nvSpPr>
        <p:spPr>
          <a:xfrm>
            <a:off x="7249099" y="659640"/>
            <a:ext cx="4467600" cy="5742000"/>
          </a:xfrm>
          <a:prstGeom prst="roundRect">
            <a:avLst>
              <a:gd name="adj" fmla="val 2526"/>
            </a:avLst>
          </a:prstGeom>
          <a:solidFill>
            <a:schemeClr val="bg1"/>
          </a:solidFill>
          <a:effectLst>
            <a:outerShdw blurRad="152400" algn="ctr" rotWithShape="0">
              <a:schemeClr val="accent5"/>
            </a:outerShdw>
          </a:effectLst>
        </p:spPr>
        <p:txBody>
          <a:bodyPr wrap="square" lIns="4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85527"/>
            <a:ext cx="4469421" cy="609398"/>
          </a:xfrm>
        </p:spPr>
        <p:txBody>
          <a:bodyPr>
            <a:normAutofit/>
          </a:bodyPr>
          <a:lstStyle>
            <a:lvl1pPr>
              <a:defRPr/>
            </a:lvl1pPr>
          </a:lstStyle>
          <a:p>
            <a:r>
              <a:rPr lang="fr-FR" dirty="0"/>
              <a:t>Titre de la slide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11526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a:extLst>
              <a:ext uri="{FF2B5EF4-FFF2-40B4-BE49-F238E27FC236}">
                <a16:creationId xmlns:a16="http://schemas.microsoft.com/office/drawing/2014/main" id="{7F4FCC4D-32EC-467E-AFFB-07A38C4EFC57}"/>
              </a:ext>
            </a:extLst>
          </p:cNvPr>
          <p:cNvSpPr>
            <a:spLocks noGrp="1"/>
          </p:cNvSpPr>
          <p:nvPr>
            <p:ph type="ftr" sz="quarter" idx="15"/>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801BE32B-1046-4BFB-90E6-DD3622D808E8}"/>
              </a:ext>
            </a:extLst>
          </p:cNvPr>
          <p:cNvSpPr>
            <a:spLocks noGrp="1"/>
          </p:cNvSpPr>
          <p:nvPr>
            <p:ph type="sldNum" sz="quarter" idx="16"/>
          </p:nvPr>
        </p:nvSpPr>
        <p:spPr/>
        <p:txBody>
          <a:bodyPr/>
          <a:lstStyle/>
          <a:p>
            <a:fld id="{E4074C58-32D7-471B-8E65-879FBC7E4FD8}" type="slidenum">
              <a:rPr lang="fr-FR" smtClean="0"/>
              <a:pPr/>
              <a:t>‹N°›</a:t>
            </a:fld>
            <a:endParaRPr lang="fr-FR" dirty="0"/>
          </a:p>
        </p:txBody>
      </p:sp>
      <p:sp>
        <p:nvSpPr>
          <p:cNvPr id="11" name="Espace réservé du contenu 13">
            <a:extLst>
              <a:ext uri="{FF2B5EF4-FFF2-40B4-BE49-F238E27FC236}">
                <a16:creationId xmlns:a16="http://schemas.microsoft.com/office/drawing/2014/main" id="{6A543D95-A4B0-4C40-84E9-4D3B6298E930}"/>
              </a:ext>
            </a:extLst>
          </p:cNvPr>
          <p:cNvSpPr>
            <a:spLocks noGrp="1" noChangeAspect="1"/>
          </p:cNvSpPr>
          <p:nvPr>
            <p:ph sz="quarter" idx="21"/>
          </p:nvPr>
        </p:nvSpPr>
        <p:spPr>
          <a:xfrm>
            <a:off x="474052" y="1765736"/>
            <a:ext cx="6408000" cy="4161600"/>
          </a:xfrm>
          <a:prstGeom prst="roundRect">
            <a:avLst>
              <a:gd name="adj" fmla="val 2526"/>
            </a:avLst>
          </a:prstGeom>
          <a:solidFill>
            <a:schemeClr val="bg1"/>
          </a:solidFill>
          <a:effectLst>
            <a:outerShdw blurRad="152400" algn="ctr" rotWithShape="0">
              <a:schemeClr val="accent5"/>
            </a:outerShdw>
          </a:effectLst>
        </p:spPr>
        <p:txBody>
          <a:bodyPr wrap="square" lIns="4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9727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re avec contenu et 3 images">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340EA953-126B-4177-B473-DDB58ABB6488}"/>
              </a:ext>
            </a:extLst>
          </p:cNvPr>
          <p:cNvSpPr/>
          <p:nvPr/>
        </p:nvSpPr>
        <p:spPr>
          <a:xfrm>
            <a:off x="7248524" y="0"/>
            <a:ext cx="49434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25" name="Espace réservé pour une image  24">
            <a:extLst>
              <a:ext uri="{FF2B5EF4-FFF2-40B4-BE49-F238E27FC236}">
                <a16:creationId xmlns:a16="http://schemas.microsoft.com/office/drawing/2014/main" id="{FBE9163C-00F3-4592-A02D-19827379D192}"/>
              </a:ext>
            </a:extLst>
          </p:cNvPr>
          <p:cNvSpPr>
            <a:spLocks noGrp="1"/>
          </p:cNvSpPr>
          <p:nvPr>
            <p:ph type="pic" sz="quarter" idx="18" hasCustomPrompt="1"/>
          </p:nvPr>
        </p:nvSpPr>
        <p:spPr>
          <a:xfrm>
            <a:off x="4953525" y="841485"/>
            <a:ext cx="3863450" cy="4801524"/>
          </a:xfrm>
          <a:custGeom>
            <a:avLst/>
            <a:gdLst>
              <a:gd name="connsiteX0" fmla="*/ 83762 w 3767954"/>
              <a:gd name="connsiteY0" fmla="*/ 0 h 4801524"/>
              <a:gd name="connsiteX1" fmla="*/ 3684192 w 3767954"/>
              <a:gd name="connsiteY1" fmla="*/ 0 h 4801524"/>
              <a:gd name="connsiteX2" fmla="*/ 3767954 w 3767954"/>
              <a:gd name="connsiteY2" fmla="*/ 83762 h 4801524"/>
              <a:gd name="connsiteX3" fmla="*/ 3767954 w 3767954"/>
              <a:gd name="connsiteY3" fmla="*/ 4717762 h 4801524"/>
              <a:gd name="connsiteX4" fmla="*/ 3684192 w 3767954"/>
              <a:gd name="connsiteY4" fmla="*/ 4801524 h 4801524"/>
              <a:gd name="connsiteX5" fmla="*/ 83762 w 3767954"/>
              <a:gd name="connsiteY5" fmla="*/ 4801524 h 4801524"/>
              <a:gd name="connsiteX6" fmla="*/ 0 w 3767954"/>
              <a:gd name="connsiteY6" fmla="*/ 4717762 h 4801524"/>
              <a:gd name="connsiteX7" fmla="*/ 0 w 3767954"/>
              <a:gd name="connsiteY7" fmla="*/ 83762 h 4801524"/>
              <a:gd name="connsiteX8" fmla="*/ 83762 w 3767954"/>
              <a:gd name="connsiteY8" fmla="*/ 0 h 480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954" h="4801524">
                <a:moveTo>
                  <a:pt x="83762" y="0"/>
                </a:moveTo>
                <a:lnTo>
                  <a:pt x="3684192" y="0"/>
                </a:lnTo>
                <a:cubicBezTo>
                  <a:pt x="3730452" y="0"/>
                  <a:pt x="3767954" y="37502"/>
                  <a:pt x="3767954" y="83762"/>
                </a:cubicBezTo>
                <a:lnTo>
                  <a:pt x="3767954" y="4717762"/>
                </a:lnTo>
                <a:cubicBezTo>
                  <a:pt x="3767954" y="4764022"/>
                  <a:pt x="3730452" y="4801524"/>
                  <a:pt x="3684192" y="4801524"/>
                </a:cubicBezTo>
                <a:lnTo>
                  <a:pt x="83762" y="4801524"/>
                </a:lnTo>
                <a:cubicBezTo>
                  <a:pt x="37502" y="4801524"/>
                  <a:pt x="0" y="4764022"/>
                  <a:pt x="0" y="4717762"/>
                </a:cubicBezTo>
                <a:lnTo>
                  <a:pt x="0" y="83762"/>
                </a:lnTo>
                <a:cubicBezTo>
                  <a:pt x="0" y="37502"/>
                  <a:pt x="37502" y="0"/>
                  <a:pt x="83762"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22" name="Espace réservé pour une image  21">
            <a:extLst>
              <a:ext uri="{FF2B5EF4-FFF2-40B4-BE49-F238E27FC236}">
                <a16:creationId xmlns:a16="http://schemas.microsoft.com/office/drawing/2014/main" id="{C93C09C5-D91F-4A30-865A-D7B10A7D436B}"/>
              </a:ext>
            </a:extLst>
          </p:cNvPr>
          <p:cNvSpPr>
            <a:spLocks noGrp="1"/>
          </p:cNvSpPr>
          <p:nvPr>
            <p:ph type="pic" sz="quarter" idx="17" hasCustomPrompt="1"/>
          </p:nvPr>
        </p:nvSpPr>
        <p:spPr>
          <a:xfrm>
            <a:off x="9012238" y="2539794"/>
            <a:ext cx="2722562" cy="3490646"/>
          </a:xfrm>
          <a:custGeom>
            <a:avLst/>
            <a:gdLst>
              <a:gd name="connsiteX0" fmla="*/ 60894 w 2722562"/>
              <a:gd name="connsiteY0" fmla="*/ 0 h 3490646"/>
              <a:gd name="connsiteX1" fmla="*/ 2678360 w 2722562"/>
              <a:gd name="connsiteY1" fmla="*/ 0 h 3490646"/>
              <a:gd name="connsiteX2" fmla="*/ 2721419 w 2722562"/>
              <a:gd name="connsiteY2" fmla="*/ 17836 h 3490646"/>
              <a:gd name="connsiteX3" fmla="*/ 2722562 w 2722562"/>
              <a:gd name="connsiteY3" fmla="*/ 19532 h 3490646"/>
              <a:gd name="connsiteX4" fmla="*/ 2722562 w 2722562"/>
              <a:gd name="connsiteY4" fmla="*/ 3471115 h 3490646"/>
              <a:gd name="connsiteX5" fmla="*/ 2721419 w 2722562"/>
              <a:gd name="connsiteY5" fmla="*/ 3472811 h 3490646"/>
              <a:gd name="connsiteX6" fmla="*/ 2678360 w 2722562"/>
              <a:gd name="connsiteY6" fmla="*/ 3490646 h 3490646"/>
              <a:gd name="connsiteX7" fmla="*/ 60894 w 2722562"/>
              <a:gd name="connsiteY7" fmla="*/ 3490646 h 3490646"/>
              <a:gd name="connsiteX8" fmla="*/ 0 w 2722562"/>
              <a:gd name="connsiteY8" fmla="*/ 3429752 h 3490646"/>
              <a:gd name="connsiteX9" fmla="*/ 0 w 2722562"/>
              <a:gd name="connsiteY9" fmla="*/ 60894 h 3490646"/>
              <a:gd name="connsiteX10" fmla="*/ 60894 w 2722562"/>
              <a:gd name="connsiteY10" fmla="*/ 0 h 349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2562" h="3490646">
                <a:moveTo>
                  <a:pt x="60894" y="0"/>
                </a:moveTo>
                <a:lnTo>
                  <a:pt x="2678360" y="0"/>
                </a:lnTo>
                <a:cubicBezTo>
                  <a:pt x="2695175" y="0"/>
                  <a:pt x="2710399" y="6816"/>
                  <a:pt x="2721419" y="17836"/>
                </a:cubicBezTo>
                <a:lnTo>
                  <a:pt x="2722562" y="19532"/>
                </a:lnTo>
                <a:lnTo>
                  <a:pt x="2722562" y="3471115"/>
                </a:lnTo>
                <a:lnTo>
                  <a:pt x="2721419" y="3472811"/>
                </a:lnTo>
                <a:cubicBezTo>
                  <a:pt x="2710399" y="3483831"/>
                  <a:pt x="2695175" y="3490646"/>
                  <a:pt x="2678360" y="3490646"/>
                </a:cubicBezTo>
                <a:lnTo>
                  <a:pt x="60894" y="3490646"/>
                </a:lnTo>
                <a:cubicBezTo>
                  <a:pt x="27263" y="3490646"/>
                  <a:pt x="0" y="3463383"/>
                  <a:pt x="0" y="3429752"/>
                </a:cubicBezTo>
                <a:lnTo>
                  <a:pt x="0" y="60894"/>
                </a:lnTo>
                <a:cubicBezTo>
                  <a:pt x="0" y="27263"/>
                  <a:pt x="27263" y="0"/>
                  <a:pt x="60894"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17" name="Espace réservé pour une image  16">
            <a:extLst>
              <a:ext uri="{FF2B5EF4-FFF2-40B4-BE49-F238E27FC236}">
                <a16:creationId xmlns:a16="http://schemas.microsoft.com/office/drawing/2014/main" id="{DDB02C44-E009-4217-BF15-CA400E307770}"/>
              </a:ext>
            </a:extLst>
          </p:cNvPr>
          <p:cNvSpPr>
            <a:spLocks noGrp="1"/>
          </p:cNvSpPr>
          <p:nvPr>
            <p:ph type="pic" sz="quarter" idx="12" hasCustomPrompt="1"/>
          </p:nvPr>
        </p:nvSpPr>
        <p:spPr>
          <a:xfrm>
            <a:off x="9017439" y="446628"/>
            <a:ext cx="2717361" cy="1750472"/>
          </a:xfrm>
          <a:custGeom>
            <a:avLst/>
            <a:gdLst>
              <a:gd name="connsiteX0" fmla="*/ 38913 w 2717361"/>
              <a:gd name="connsiteY0" fmla="*/ 0 h 1750472"/>
              <a:gd name="connsiteX1" fmla="*/ 2695140 w 2717361"/>
              <a:gd name="connsiteY1" fmla="*/ 0 h 1750472"/>
              <a:gd name="connsiteX2" fmla="*/ 2717361 w 2717361"/>
              <a:gd name="connsiteY2" fmla="*/ 9204 h 1750472"/>
              <a:gd name="connsiteX3" fmla="*/ 2717361 w 2717361"/>
              <a:gd name="connsiteY3" fmla="*/ 1741268 h 1750472"/>
              <a:gd name="connsiteX4" fmla="*/ 2695140 w 2717361"/>
              <a:gd name="connsiteY4" fmla="*/ 1750472 h 1750472"/>
              <a:gd name="connsiteX5" fmla="*/ 38913 w 2717361"/>
              <a:gd name="connsiteY5" fmla="*/ 1750472 h 1750472"/>
              <a:gd name="connsiteX6" fmla="*/ 0 w 2717361"/>
              <a:gd name="connsiteY6" fmla="*/ 1711559 h 1750472"/>
              <a:gd name="connsiteX7" fmla="*/ 0 w 2717361"/>
              <a:gd name="connsiteY7" fmla="*/ 38913 h 1750472"/>
              <a:gd name="connsiteX8" fmla="*/ 38913 w 2717361"/>
              <a:gd name="connsiteY8" fmla="*/ 0 h 17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361" h="1750472">
                <a:moveTo>
                  <a:pt x="38913" y="0"/>
                </a:moveTo>
                <a:lnTo>
                  <a:pt x="2695140" y="0"/>
                </a:lnTo>
                <a:lnTo>
                  <a:pt x="2717361" y="9204"/>
                </a:lnTo>
                <a:lnTo>
                  <a:pt x="2717361" y="1741268"/>
                </a:lnTo>
                <a:lnTo>
                  <a:pt x="2695140" y="1750472"/>
                </a:lnTo>
                <a:lnTo>
                  <a:pt x="38913" y="1750472"/>
                </a:lnTo>
                <a:cubicBezTo>
                  <a:pt x="17422" y="1750472"/>
                  <a:pt x="0" y="1733050"/>
                  <a:pt x="0" y="1711559"/>
                </a:cubicBezTo>
                <a:lnTo>
                  <a:pt x="0" y="38913"/>
                </a:lnTo>
                <a:cubicBezTo>
                  <a:pt x="0" y="17422"/>
                  <a:pt x="17422" y="0"/>
                  <a:pt x="38913"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A738ECDC-CC9F-4189-A27E-E27864C1E83B}"/>
              </a:ext>
            </a:extLst>
          </p:cNvPr>
          <p:cNvSpPr>
            <a:spLocks noGrp="1"/>
          </p:cNvSpPr>
          <p:nvPr>
            <p:ph type="ftr" sz="quarter" idx="19"/>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8B82E0E2-228A-4012-88F1-9A44E016422D}"/>
              </a:ext>
            </a:extLst>
          </p:cNvPr>
          <p:cNvSpPr>
            <a:spLocks noGrp="1"/>
          </p:cNvSpPr>
          <p:nvPr>
            <p:ph type="sldNum" sz="quarter" idx="20"/>
          </p:nvPr>
        </p:nvSpPr>
        <p:spPr/>
        <p:txBody>
          <a:bodyPr/>
          <a:lstStyle/>
          <a:p>
            <a:fld id="{E4074C58-32D7-471B-8E65-879FBC7E4FD8}" type="slidenum">
              <a:rPr lang="fr-FR" smtClean="0"/>
              <a:pPr/>
              <a:t>‹N°›</a:t>
            </a:fld>
            <a:endParaRPr lang="fr-FR" dirty="0"/>
          </a:p>
        </p:txBody>
      </p:sp>
      <p:sp>
        <p:nvSpPr>
          <p:cNvPr id="13" name="Espace réservé du contenu 13">
            <a:extLst>
              <a:ext uri="{FF2B5EF4-FFF2-40B4-BE49-F238E27FC236}">
                <a16:creationId xmlns:a16="http://schemas.microsoft.com/office/drawing/2014/main" id="{1F1FE3B4-BA95-4360-B258-50A555F6D2CA}"/>
              </a:ext>
            </a:extLst>
          </p:cNvPr>
          <p:cNvSpPr>
            <a:spLocks noGrp="1"/>
          </p:cNvSpPr>
          <p:nvPr>
            <p:ph sz="quarter" idx="21"/>
          </p:nvPr>
        </p:nvSpPr>
        <p:spPr>
          <a:xfrm>
            <a:off x="474052" y="2834566"/>
            <a:ext cx="5439600" cy="3106800"/>
          </a:xfrm>
          <a:prstGeom prst="roundRect">
            <a:avLst>
              <a:gd name="adj" fmla="val 2526"/>
            </a:avLst>
          </a:prstGeom>
          <a:solidFill>
            <a:schemeClr val="bg1"/>
          </a:solidFill>
          <a:effectLst>
            <a:outerShdw blurRad="152400" algn="ctr" rotWithShape="0">
              <a:schemeClr val="accent5"/>
            </a:outerShdw>
          </a:effectLst>
        </p:spPr>
        <p:txBody>
          <a:bodyPr wrap="square" lIns="288000" tIns="288000" rIns="288000" bIns="288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76592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re avec 2 contenus et 1 image">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6DB1DA74-20D2-407D-B606-DB1E8042C0A9}"/>
              </a:ext>
            </a:extLst>
          </p:cNvPr>
          <p:cNvSpPr/>
          <p:nvPr/>
        </p:nvSpPr>
        <p:spPr>
          <a:xfrm>
            <a:off x="0" y="-1"/>
            <a:ext cx="12192000" cy="6858000"/>
          </a:xfrm>
          <a:custGeom>
            <a:avLst/>
            <a:gdLst>
              <a:gd name="connsiteX0" fmla="*/ 0 w 12192000"/>
              <a:gd name="connsiteY0" fmla="*/ 0 h 6858000"/>
              <a:gd name="connsiteX1" fmla="*/ 5283200 w 12192000"/>
              <a:gd name="connsiteY1" fmla="*/ 0 h 6858000"/>
              <a:gd name="connsiteX2" fmla="*/ 5283200 w 12192000"/>
              <a:gd name="connsiteY2" fmla="*/ 3759850 h 6858000"/>
              <a:gd name="connsiteX3" fmla="*/ 12192000 w 12192000"/>
              <a:gd name="connsiteY3" fmla="*/ 3759850 h 6858000"/>
              <a:gd name="connsiteX4" fmla="*/ 12192000 w 12192000"/>
              <a:gd name="connsiteY4" fmla="*/ 6857999 h 6858000"/>
              <a:gd name="connsiteX5" fmla="*/ 5283200 w 12192000"/>
              <a:gd name="connsiteY5" fmla="*/ 6857999 h 6858000"/>
              <a:gd name="connsiteX6" fmla="*/ 5283200 w 12192000"/>
              <a:gd name="connsiteY6" fmla="*/ 6858000 h 6858000"/>
              <a:gd name="connsiteX7" fmla="*/ 0 w 12192000"/>
              <a:gd name="connsiteY7" fmla="*/ 6858000 h 6858000"/>
              <a:gd name="connsiteX8" fmla="*/ 0 w 12192000"/>
              <a:gd name="connsiteY8" fmla="*/ 6857999 h 6858000"/>
              <a:gd name="connsiteX9" fmla="*/ 0 w 12192000"/>
              <a:gd name="connsiteY9" fmla="*/ 3759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5283200" y="0"/>
                </a:lnTo>
                <a:lnTo>
                  <a:pt x="5283200" y="3759850"/>
                </a:lnTo>
                <a:lnTo>
                  <a:pt x="12192000" y="3759850"/>
                </a:lnTo>
                <a:lnTo>
                  <a:pt x="12192000" y="6857999"/>
                </a:lnTo>
                <a:lnTo>
                  <a:pt x="5283200" y="6857999"/>
                </a:lnTo>
                <a:lnTo>
                  <a:pt x="5283200" y="6858000"/>
                </a:lnTo>
                <a:lnTo>
                  <a:pt x="0" y="6858000"/>
                </a:lnTo>
                <a:lnTo>
                  <a:pt x="0" y="6857999"/>
                </a:lnTo>
                <a:lnTo>
                  <a:pt x="0" y="375985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4" name="Espace réservé pour une image  23">
            <a:extLst>
              <a:ext uri="{FF2B5EF4-FFF2-40B4-BE49-F238E27FC236}">
                <a16:creationId xmlns:a16="http://schemas.microsoft.com/office/drawing/2014/main" id="{6442E635-7FF6-4162-A75B-65A20B85DF54}"/>
              </a:ext>
            </a:extLst>
          </p:cNvPr>
          <p:cNvSpPr>
            <a:spLocks noGrp="1"/>
          </p:cNvSpPr>
          <p:nvPr>
            <p:ph type="pic" sz="quarter" idx="18" hasCustomPrompt="1"/>
          </p:nvPr>
        </p:nvSpPr>
        <p:spPr>
          <a:xfrm>
            <a:off x="4943475" y="523867"/>
            <a:ext cx="3869346" cy="4930728"/>
          </a:xfrm>
          <a:custGeom>
            <a:avLst/>
            <a:gdLst>
              <a:gd name="connsiteX0" fmla="*/ 83762 w 3767954"/>
              <a:gd name="connsiteY0" fmla="*/ 0 h 4801524"/>
              <a:gd name="connsiteX1" fmla="*/ 3684192 w 3767954"/>
              <a:gd name="connsiteY1" fmla="*/ 0 h 4801524"/>
              <a:gd name="connsiteX2" fmla="*/ 3767954 w 3767954"/>
              <a:gd name="connsiteY2" fmla="*/ 83762 h 4801524"/>
              <a:gd name="connsiteX3" fmla="*/ 3767954 w 3767954"/>
              <a:gd name="connsiteY3" fmla="*/ 4717762 h 4801524"/>
              <a:gd name="connsiteX4" fmla="*/ 3684192 w 3767954"/>
              <a:gd name="connsiteY4" fmla="*/ 4801524 h 4801524"/>
              <a:gd name="connsiteX5" fmla="*/ 83762 w 3767954"/>
              <a:gd name="connsiteY5" fmla="*/ 4801524 h 4801524"/>
              <a:gd name="connsiteX6" fmla="*/ 0 w 3767954"/>
              <a:gd name="connsiteY6" fmla="*/ 4717762 h 4801524"/>
              <a:gd name="connsiteX7" fmla="*/ 0 w 3767954"/>
              <a:gd name="connsiteY7" fmla="*/ 83762 h 4801524"/>
              <a:gd name="connsiteX8" fmla="*/ 83762 w 3767954"/>
              <a:gd name="connsiteY8" fmla="*/ 0 h 480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954" h="4801524">
                <a:moveTo>
                  <a:pt x="83762" y="0"/>
                </a:moveTo>
                <a:lnTo>
                  <a:pt x="3684192" y="0"/>
                </a:lnTo>
                <a:cubicBezTo>
                  <a:pt x="3730452" y="0"/>
                  <a:pt x="3767954" y="37502"/>
                  <a:pt x="3767954" y="83762"/>
                </a:cubicBezTo>
                <a:lnTo>
                  <a:pt x="3767954" y="4717762"/>
                </a:lnTo>
                <a:cubicBezTo>
                  <a:pt x="3767954" y="4764022"/>
                  <a:pt x="3730452" y="4801524"/>
                  <a:pt x="3684192" y="4801524"/>
                </a:cubicBezTo>
                <a:lnTo>
                  <a:pt x="83762" y="4801524"/>
                </a:lnTo>
                <a:cubicBezTo>
                  <a:pt x="37502" y="4801524"/>
                  <a:pt x="0" y="4764022"/>
                  <a:pt x="0" y="4717762"/>
                </a:cubicBezTo>
                <a:lnTo>
                  <a:pt x="0" y="83762"/>
                </a:lnTo>
                <a:cubicBezTo>
                  <a:pt x="0" y="37502"/>
                  <a:pt x="37502" y="0"/>
                  <a:pt x="83762"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5" name="Espace réservé du pied de page 4">
            <a:extLst>
              <a:ext uri="{FF2B5EF4-FFF2-40B4-BE49-F238E27FC236}">
                <a16:creationId xmlns:a16="http://schemas.microsoft.com/office/drawing/2014/main" id="{9E96A83B-440E-4785-B6C6-804DDC462382}"/>
              </a:ext>
            </a:extLst>
          </p:cNvPr>
          <p:cNvSpPr>
            <a:spLocks noGrp="1"/>
          </p:cNvSpPr>
          <p:nvPr>
            <p:ph type="ftr" sz="quarter" idx="20"/>
          </p:nvPr>
        </p:nvSpPr>
        <p:spPr/>
        <p:txBody>
          <a:bodyPr/>
          <a:lstStyle/>
          <a:p>
            <a:r>
              <a:rPr lang="fr-FR" smtClean="0"/>
              <a:t>CDC Habitat – Présentation bureau CRHH du 14 juin 2022</a:t>
            </a:r>
            <a:endParaRPr lang="fr-FR" dirty="0"/>
          </a:p>
        </p:txBody>
      </p:sp>
      <p:sp>
        <p:nvSpPr>
          <p:cNvPr id="6" name="Espace réservé du numéro de diapositive 5">
            <a:extLst>
              <a:ext uri="{FF2B5EF4-FFF2-40B4-BE49-F238E27FC236}">
                <a16:creationId xmlns:a16="http://schemas.microsoft.com/office/drawing/2014/main" id="{9C2F606A-1264-411A-93D3-CEC5E6F851F4}"/>
              </a:ext>
            </a:extLst>
          </p:cNvPr>
          <p:cNvSpPr>
            <a:spLocks noGrp="1"/>
          </p:cNvSpPr>
          <p:nvPr>
            <p:ph type="sldNum" sz="quarter" idx="21"/>
          </p:nvPr>
        </p:nvSpPr>
        <p:spPr/>
        <p:txBody>
          <a:bodyPr/>
          <a:lstStyle/>
          <a:p>
            <a:fld id="{E4074C58-32D7-471B-8E65-879FBC7E4FD8}" type="slidenum">
              <a:rPr lang="fr-FR" smtClean="0"/>
              <a:pPr/>
              <a:t>‹N°›</a:t>
            </a:fld>
            <a:endParaRPr lang="fr-FR" dirty="0"/>
          </a:p>
        </p:txBody>
      </p:sp>
      <p:sp>
        <p:nvSpPr>
          <p:cNvPr id="12" name="Espace réservé du contenu 13">
            <a:extLst>
              <a:ext uri="{FF2B5EF4-FFF2-40B4-BE49-F238E27FC236}">
                <a16:creationId xmlns:a16="http://schemas.microsoft.com/office/drawing/2014/main" id="{F287FCDD-5E05-4326-BAA2-323CFEB2D4A8}"/>
              </a:ext>
            </a:extLst>
          </p:cNvPr>
          <p:cNvSpPr>
            <a:spLocks noGrp="1" noChangeAspect="1"/>
          </p:cNvSpPr>
          <p:nvPr>
            <p:ph sz="quarter" idx="22"/>
          </p:nvPr>
        </p:nvSpPr>
        <p:spPr>
          <a:xfrm>
            <a:off x="474052" y="2834566"/>
            <a:ext cx="4107600" cy="3106800"/>
          </a:xfrm>
          <a:prstGeom prst="roundRect">
            <a:avLst>
              <a:gd name="adj" fmla="val 2526"/>
            </a:avLst>
          </a:prstGeom>
          <a:solidFill>
            <a:schemeClr val="bg1"/>
          </a:solidFill>
          <a:effectLst>
            <a:outerShdw blurRad="152400" algn="ctr" rotWithShape="0">
              <a:schemeClr val="accent5"/>
            </a:outerShdw>
          </a:effectLst>
        </p:spPr>
        <p:txBody>
          <a:bodyPr wrap="square" lIns="288000" tIns="288000" rIns="288000" bIns="288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contenu 13">
            <a:extLst>
              <a:ext uri="{FF2B5EF4-FFF2-40B4-BE49-F238E27FC236}">
                <a16:creationId xmlns:a16="http://schemas.microsoft.com/office/drawing/2014/main" id="{AB9F8971-3BFC-47E8-9BC3-02990B139ED0}"/>
              </a:ext>
            </a:extLst>
          </p:cNvPr>
          <p:cNvSpPr>
            <a:spLocks noGrp="1" noChangeAspect="1"/>
          </p:cNvSpPr>
          <p:nvPr>
            <p:ph sz="quarter" idx="23"/>
          </p:nvPr>
        </p:nvSpPr>
        <p:spPr>
          <a:xfrm>
            <a:off x="7613290" y="2834566"/>
            <a:ext cx="4107600" cy="3106800"/>
          </a:xfrm>
          <a:prstGeom prst="roundRect">
            <a:avLst>
              <a:gd name="adj" fmla="val 2526"/>
            </a:avLst>
          </a:prstGeom>
          <a:solidFill>
            <a:schemeClr val="bg1"/>
          </a:solidFill>
          <a:effectLst>
            <a:outerShdw blurRad="152400" algn="ctr" rotWithShape="0">
              <a:schemeClr val="accent5"/>
            </a:outerShdw>
          </a:effectLst>
        </p:spPr>
        <p:txBody>
          <a:bodyPr wrap="square" lIns="288000" tIns="288000" rIns="288000" bIns="288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08844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avec 2 textes et focus">
    <p:spTree>
      <p:nvGrpSpPr>
        <p:cNvPr id="1" name=""/>
        <p:cNvGrpSpPr/>
        <p:nvPr/>
      </p:nvGrpSpPr>
      <p:grpSpPr>
        <a:xfrm>
          <a:off x="0" y="0"/>
          <a:ext cx="0" cy="0"/>
          <a:chOff x="0" y="0"/>
          <a:chExt cx="0" cy="0"/>
        </a:xfrm>
      </p:grpSpPr>
      <p:sp>
        <p:nvSpPr>
          <p:cNvPr id="21" name="Espace réservé du texte 22">
            <a:extLst>
              <a:ext uri="{FF2B5EF4-FFF2-40B4-BE49-F238E27FC236}">
                <a16:creationId xmlns:a16="http://schemas.microsoft.com/office/drawing/2014/main" id="{E3398448-57B6-4FD3-BEAA-B355003394DF}"/>
              </a:ext>
            </a:extLst>
          </p:cNvPr>
          <p:cNvSpPr>
            <a:spLocks noGrp="1"/>
          </p:cNvSpPr>
          <p:nvPr>
            <p:ph type="body" sz="quarter" idx="18"/>
          </p:nvPr>
        </p:nvSpPr>
        <p:spPr>
          <a:xfrm>
            <a:off x="5911849" y="483171"/>
            <a:ext cx="5810247" cy="1809899"/>
          </a:xfrm>
          <a:prstGeom prst="roundRect">
            <a:avLst>
              <a:gd name="adj" fmla="val 3097"/>
            </a:avLst>
          </a:prstGeom>
          <a:solidFill>
            <a:srgbClr val="EF1928"/>
          </a:solidFill>
          <a:effectLst>
            <a:outerShdw blurRad="152400" algn="ctr" rotWithShape="0">
              <a:schemeClr val="accent5"/>
            </a:outerShdw>
          </a:effectLst>
        </p:spPr>
        <p:txBody>
          <a:bodyPr lIns="216000" tIns="216000" rIns="216000" bIns="216000" anchor="ctr">
            <a:normAutofit/>
          </a:bodyPr>
          <a:lstStyle>
            <a:lvl1pPr>
              <a:spcAft>
                <a:spcPts val="400"/>
              </a:spcAft>
              <a:defRPr sz="1200" b="1" cap="none" baseline="0">
                <a:solidFill>
                  <a:schemeClr val="bg1"/>
                </a:solidFill>
              </a:defRPr>
            </a:lvl1pPr>
            <a:lvl2pPr>
              <a:spcAft>
                <a:spcPts val="400"/>
              </a:spcAft>
              <a:defRPr sz="1000">
                <a:solidFill>
                  <a:schemeClr val="bg1"/>
                </a:solidFill>
              </a:defRPr>
            </a:lvl2pPr>
            <a:lvl3pPr>
              <a:spcAft>
                <a:spcPts val="400"/>
              </a:spcAft>
              <a:defRPr sz="1000">
                <a:solidFill>
                  <a:schemeClr val="bg1"/>
                </a:solidFill>
              </a:defRPr>
            </a:lvl3pPr>
            <a:lvl4pPr marL="0" indent="0" algn="r">
              <a:spcAft>
                <a:spcPts val="400"/>
              </a:spcAft>
              <a:buNone/>
              <a:defRPr sz="1000" i="1" spc="0">
                <a:solidFill>
                  <a:schemeClr val="bg1"/>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Forme libre : forme 8">
            <a:extLst>
              <a:ext uri="{FF2B5EF4-FFF2-40B4-BE49-F238E27FC236}">
                <a16:creationId xmlns:a16="http://schemas.microsoft.com/office/drawing/2014/main" id="{B11D96AA-A5B1-481B-91A8-5E18BB776146}"/>
              </a:ext>
            </a:extLst>
          </p:cNvPr>
          <p:cNvSpPr/>
          <p:nvPr/>
        </p:nvSpPr>
        <p:spPr>
          <a:xfrm>
            <a:off x="0" y="2825750"/>
            <a:ext cx="12192000" cy="4032249"/>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cxnSp>
        <p:nvCxnSpPr>
          <p:cNvPr id="28" name="Connecteur droit 27">
            <a:extLst>
              <a:ext uri="{FF2B5EF4-FFF2-40B4-BE49-F238E27FC236}">
                <a16:creationId xmlns:a16="http://schemas.microsoft.com/office/drawing/2014/main" id="{F79DD196-999A-49EE-88B8-BC05417A28EB}"/>
              </a:ext>
            </a:extLst>
          </p:cNvPr>
          <p:cNvCxnSpPr>
            <a:cxnSpLocks/>
          </p:cNvCxnSpPr>
          <p:nvPr/>
        </p:nvCxnSpPr>
        <p:spPr>
          <a:xfrm flipV="1">
            <a:off x="5911850" y="3362325"/>
            <a:ext cx="0" cy="2628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07B9D7A1-27FE-4B63-955C-2ADCE4AEDB4A}"/>
              </a:ext>
            </a:extLst>
          </p:cNvPr>
          <p:cNvSpPr>
            <a:spLocks noGrp="1"/>
          </p:cNvSpPr>
          <p:nvPr>
            <p:ph type="body" sz="quarter" idx="13"/>
          </p:nvPr>
        </p:nvSpPr>
        <p:spPr>
          <a:xfrm>
            <a:off x="468814" y="3302137"/>
            <a:ext cx="4842961"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0" name="Espace réservé du texte 6">
            <a:extLst>
              <a:ext uri="{FF2B5EF4-FFF2-40B4-BE49-F238E27FC236}">
                <a16:creationId xmlns:a16="http://schemas.microsoft.com/office/drawing/2014/main" id="{9F195A8C-B7FD-4130-BFF5-88ABECEEDFD7}"/>
              </a:ext>
            </a:extLst>
          </p:cNvPr>
          <p:cNvSpPr>
            <a:spLocks noGrp="1"/>
          </p:cNvSpPr>
          <p:nvPr>
            <p:ph type="body" sz="quarter" idx="14"/>
          </p:nvPr>
        </p:nvSpPr>
        <p:spPr>
          <a:xfrm>
            <a:off x="6283325" y="3302137"/>
            <a:ext cx="4842961"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6" name="Espace réservé du texte 8">
            <a:extLst>
              <a:ext uri="{FF2B5EF4-FFF2-40B4-BE49-F238E27FC236}">
                <a16:creationId xmlns:a16="http://schemas.microsoft.com/office/drawing/2014/main" id="{56391850-6B43-48B2-B809-6DACA5666129}"/>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18" name="Titre 3">
            <a:extLst>
              <a:ext uri="{FF2B5EF4-FFF2-40B4-BE49-F238E27FC236}">
                <a16:creationId xmlns:a16="http://schemas.microsoft.com/office/drawing/2014/main" id="{CD53FD46-9FA7-453D-A780-A1E71CF379F2}"/>
              </a:ext>
            </a:extLst>
          </p:cNvPr>
          <p:cNvSpPr>
            <a:spLocks noGrp="1"/>
          </p:cNvSpPr>
          <p:nvPr>
            <p:ph type="title" hasCustomPrompt="1"/>
          </p:nvPr>
        </p:nvSpPr>
        <p:spPr>
          <a:xfrm>
            <a:off x="474054" y="378560"/>
            <a:ext cx="4469421" cy="1218795"/>
          </a:xfrm>
        </p:spPr>
        <p:txBody>
          <a:bodyPr>
            <a:normAutofit/>
          </a:bodyPr>
          <a:lstStyle>
            <a:lvl1pPr>
              <a:defRPr/>
            </a:lvl1pPr>
          </a:lstStyle>
          <a:p>
            <a:r>
              <a:rPr lang="fr-FR" dirty="0"/>
              <a:t>Titre long </a:t>
            </a:r>
            <a:br>
              <a:rPr lang="fr-FR" dirty="0"/>
            </a:br>
            <a:r>
              <a:rPr lang="fr-FR" dirty="0"/>
              <a:t>de la diapositive</a:t>
            </a:r>
          </a:p>
        </p:txBody>
      </p:sp>
      <p:cxnSp>
        <p:nvCxnSpPr>
          <p:cNvPr id="19" name="Connecteur droit 18">
            <a:extLst>
              <a:ext uri="{FF2B5EF4-FFF2-40B4-BE49-F238E27FC236}">
                <a16:creationId xmlns:a16="http://schemas.microsoft.com/office/drawing/2014/main" id="{783C8ECF-44A8-49B0-ACBC-5F86DD5BA4B2}"/>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8">
            <a:extLst>
              <a:ext uri="{FF2B5EF4-FFF2-40B4-BE49-F238E27FC236}">
                <a16:creationId xmlns:a16="http://schemas.microsoft.com/office/drawing/2014/main" id="{13E017B6-E2A4-47EB-B8DC-C49AE93E7BF0}"/>
              </a:ext>
            </a:extLst>
          </p:cNvPr>
          <p:cNvSpPr>
            <a:spLocks noGrp="1"/>
          </p:cNvSpPr>
          <p:nvPr>
            <p:ph type="body" sz="quarter" idx="16" hasCustomPrompt="1"/>
          </p:nvPr>
        </p:nvSpPr>
        <p:spPr>
          <a:xfrm>
            <a:off x="474052" y="1954444"/>
            <a:ext cx="4470904"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8BB90533-E2D4-407B-BD4C-64824843170F}"/>
              </a:ext>
            </a:extLst>
          </p:cNvPr>
          <p:cNvSpPr>
            <a:spLocks noGrp="1"/>
          </p:cNvSpPr>
          <p:nvPr>
            <p:ph type="ftr" sz="quarter" idx="19"/>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05CBE9E3-9121-48A0-9962-B4391CB72E06}"/>
              </a:ext>
            </a:extLst>
          </p:cNvPr>
          <p:cNvSpPr>
            <a:spLocks noGrp="1"/>
          </p:cNvSpPr>
          <p:nvPr>
            <p:ph type="sldNum" sz="quarter" idx="20"/>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577919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re avec 3 textes et focus">
    <p:spTree>
      <p:nvGrpSpPr>
        <p:cNvPr id="1" name=""/>
        <p:cNvGrpSpPr/>
        <p:nvPr/>
      </p:nvGrpSpPr>
      <p:grpSpPr>
        <a:xfrm>
          <a:off x="0" y="0"/>
          <a:ext cx="0" cy="0"/>
          <a:chOff x="0" y="0"/>
          <a:chExt cx="0" cy="0"/>
        </a:xfrm>
      </p:grpSpPr>
      <p:sp>
        <p:nvSpPr>
          <p:cNvPr id="21" name="Espace réservé du texte 22">
            <a:extLst>
              <a:ext uri="{FF2B5EF4-FFF2-40B4-BE49-F238E27FC236}">
                <a16:creationId xmlns:a16="http://schemas.microsoft.com/office/drawing/2014/main" id="{E3398448-57B6-4FD3-BEAA-B355003394DF}"/>
              </a:ext>
            </a:extLst>
          </p:cNvPr>
          <p:cNvSpPr>
            <a:spLocks noGrp="1"/>
          </p:cNvSpPr>
          <p:nvPr>
            <p:ph type="body" sz="quarter" idx="18"/>
          </p:nvPr>
        </p:nvSpPr>
        <p:spPr>
          <a:xfrm>
            <a:off x="5911849" y="483171"/>
            <a:ext cx="5810247" cy="1809899"/>
          </a:xfrm>
          <a:prstGeom prst="roundRect">
            <a:avLst>
              <a:gd name="adj" fmla="val 3097"/>
            </a:avLst>
          </a:prstGeom>
          <a:solidFill>
            <a:srgbClr val="EF1928"/>
          </a:solidFill>
          <a:effectLst>
            <a:outerShdw blurRad="152400" algn="ctr" rotWithShape="0">
              <a:schemeClr val="accent5"/>
            </a:outerShdw>
          </a:effectLst>
        </p:spPr>
        <p:txBody>
          <a:bodyPr lIns="216000" tIns="216000" rIns="216000" bIns="216000" anchor="ctr">
            <a:normAutofit/>
          </a:bodyPr>
          <a:lstStyle>
            <a:lvl1pPr>
              <a:spcAft>
                <a:spcPts val="400"/>
              </a:spcAft>
              <a:defRPr sz="1200" b="1" cap="none" baseline="0">
                <a:solidFill>
                  <a:schemeClr val="bg1"/>
                </a:solidFill>
              </a:defRPr>
            </a:lvl1pPr>
            <a:lvl2pPr>
              <a:spcAft>
                <a:spcPts val="400"/>
              </a:spcAft>
              <a:defRPr sz="1000">
                <a:solidFill>
                  <a:schemeClr val="bg1"/>
                </a:solidFill>
              </a:defRPr>
            </a:lvl2pPr>
            <a:lvl3pPr>
              <a:spcAft>
                <a:spcPts val="400"/>
              </a:spcAft>
              <a:defRPr sz="1000">
                <a:solidFill>
                  <a:schemeClr val="bg1"/>
                </a:solidFill>
              </a:defRPr>
            </a:lvl3pPr>
            <a:lvl4pPr marL="0" indent="0" algn="r">
              <a:spcAft>
                <a:spcPts val="400"/>
              </a:spcAft>
              <a:buNone/>
              <a:defRPr sz="1000" i="1" spc="0">
                <a:solidFill>
                  <a:schemeClr val="bg1"/>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Forme libre : forme 8">
            <a:extLst>
              <a:ext uri="{FF2B5EF4-FFF2-40B4-BE49-F238E27FC236}">
                <a16:creationId xmlns:a16="http://schemas.microsoft.com/office/drawing/2014/main" id="{B11D96AA-A5B1-481B-91A8-5E18BB776146}"/>
              </a:ext>
            </a:extLst>
          </p:cNvPr>
          <p:cNvSpPr/>
          <p:nvPr/>
        </p:nvSpPr>
        <p:spPr>
          <a:xfrm>
            <a:off x="0" y="2825750"/>
            <a:ext cx="12192000" cy="4032249"/>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cxnSp>
        <p:nvCxnSpPr>
          <p:cNvPr id="28" name="Connecteur droit 27">
            <a:extLst>
              <a:ext uri="{FF2B5EF4-FFF2-40B4-BE49-F238E27FC236}">
                <a16:creationId xmlns:a16="http://schemas.microsoft.com/office/drawing/2014/main" id="{F79DD196-999A-49EE-88B8-BC05417A28EB}"/>
              </a:ext>
            </a:extLst>
          </p:cNvPr>
          <p:cNvCxnSpPr>
            <a:cxnSpLocks/>
          </p:cNvCxnSpPr>
          <p:nvPr/>
        </p:nvCxnSpPr>
        <p:spPr>
          <a:xfrm flipV="1">
            <a:off x="3967482" y="3362325"/>
            <a:ext cx="0" cy="2628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07B9D7A1-27FE-4B63-955C-2ADCE4AEDB4A}"/>
              </a:ext>
            </a:extLst>
          </p:cNvPr>
          <p:cNvSpPr>
            <a:spLocks noGrp="1"/>
          </p:cNvSpPr>
          <p:nvPr>
            <p:ph type="body" sz="quarter" idx="13"/>
          </p:nvPr>
        </p:nvSpPr>
        <p:spPr>
          <a:xfrm>
            <a:off x="468814" y="3302137"/>
            <a:ext cx="3337200"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6" name="Espace réservé du texte 8">
            <a:extLst>
              <a:ext uri="{FF2B5EF4-FFF2-40B4-BE49-F238E27FC236}">
                <a16:creationId xmlns:a16="http://schemas.microsoft.com/office/drawing/2014/main" id="{56391850-6B43-48B2-B809-6DACA5666129}"/>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18" name="Titre 3">
            <a:extLst>
              <a:ext uri="{FF2B5EF4-FFF2-40B4-BE49-F238E27FC236}">
                <a16:creationId xmlns:a16="http://schemas.microsoft.com/office/drawing/2014/main" id="{CD53FD46-9FA7-453D-A780-A1E71CF379F2}"/>
              </a:ext>
            </a:extLst>
          </p:cNvPr>
          <p:cNvSpPr>
            <a:spLocks noGrp="1"/>
          </p:cNvSpPr>
          <p:nvPr>
            <p:ph type="title" hasCustomPrompt="1"/>
          </p:nvPr>
        </p:nvSpPr>
        <p:spPr>
          <a:xfrm>
            <a:off x="474054" y="378560"/>
            <a:ext cx="4469421" cy="1218795"/>
          </a:xfrm>
        </p:spPr>
        <p:txBody>
          <a:bodyPr>
            <a:normAutofit/>
          </a:bodyPr>
          <a:lstStyle>
            <a:lvl1pPr>
              <a:defRPr/>
            </a:lvl1pPr>
          </a:lstStyle>
          <a:p>
            <a:r>
              <a:rPr lang="fr-FR" dirty="0"/>
              <a:t>Titre long </a:t>
            </a:r>
            <a:br>
              <a:rPr lang="fr-FR" dirty="0"/>
            </a:br>
            <a:r>
              <a:rPr lang="fr-FR" dirty="0"/>
              <a:t>de la diapositive</a:t>
            </a:r>
          </a:p>
        </p:txBody>
      </p:sp>
      <p:cxnSp>
        <p:nvCxnSpPr>
          <p:cNvPr id="19" name="Connecteur droit 18">
            <a:extLst>
              <a:ext uri="{FF2B5EF4-FFF2-40B4-BE49-F238E27FC236}">
                <a16:creationId xmlns:a16="http://schemas.microsoft.com/office/drawing/2014/main" id="{783C8ECF-44A8-49B0-ACBC-5F86DD5BA4B2}"/>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8">
            <a:extLst>
              <a:ext uri="{FF2B5EF4-FFF2-40B4-BE49-F238E27FC236}">
                <a16:creationId xmlns:a16="http://schemas.microsoft.com/office/drawing/2014/main" id="{13E017B6-E2A4-47EB-B8DC-C49AE93E7BF0}"/>
              </a:ext>
            </a:extLst>
          </p:cNvPr>
          <p:cNvSpPr>
            <a:spLocks noGrp="1"/>
          </p:cNvSpPr>
          <p:nvPr>
            <p:ph type="body" sz="quarter" idx="16" hasCustomPrompt="1"/>
          </p:nvPr>
        </p:nvSpPr>
        <p:spPr>
          <a:xfrm>
            <a:off x="474052" y="1954444"/>
            <a:ext cx="4470904"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17" name="Espace réservé du texte 6">
            <a:extLst>
              <a:ext uri="{FF2B5EF4-FFF2-40B4-BE49-F238E27FC236}">
                <a16:creationId xmlns:a16="http://schemas.microsoft.com/office/drawing/2014/main" id="{150506F1-453E-4596-BA56-3A5917C853E9}"/>
              </a:ext>
            </a:extLst>
          </p:cNvPr>
          <p:cNvSpPr>
            <a:spLocks noGrp="1"/>
          </p:cNvSpPr>
          <p:nvPr>
            <p:ph type="body" sz="quarter" idx="20"/>
          </p:nvPr>
        </p:nvSpPr>
        <p:spPr>
          <a:xfrm>
            <a:off x="7789086" y="3302137"/>
            <a:ext cx="3337200"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3" name="Espace réservé du texte 6">
            <a:extLst>
              <a:ext uri="{FF2B5EF4-FFF2-40B4-BE49-F238E27FC236}">
                <a16:creationId xmlns:a16="http://schemas.microsoft.com/office/drawing/2014/main" id="{46E90F1B-C276-4312-817F-B4F0FA17E306}"/>
              </a:ext>
            </a:extLst>
          </p:cNvPr>
          <p:cNvSpPr>
            <a:spLocks noGrp="1"/>
          </p:cNvSpPr>
          <p:nvPr>
            <p:ph type="body" sz="quarter" idx="21"/>
          </p:nvPr>
        </p:nvSpPr>
        <p:spPr>
          <a:xfrm>
            <a:off x="4128950" y="3302137"/>
            <a:ext cx="3337200"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24" name="Connecteur droit 23">
            <a:extLst>
              <a:ext uri="{FF2B5EF4-FFF2-40B4-BE49-F238E27FC236}">
                <a16:creationId xmlns:a16="http://schemas.microsoft.com/office/drawing/2014/main" id="{8429FECB-E579-4479-8012-D03441C2BD85}"/>
              </a:ext>
            </a:extLst>
          </p:cNvPr>
          <p:cNvCxnSpPr>
            <a:cxnSpLocks/>
          </p:cNvCxnSpPr>
          <p:nvPr/>
        </p:nvCxnSpPr>
        <p:spPr>
          <a:xfrm flipV="1">
            <a:off x="7627618" y="3362325"/>
            <a:ext cx="0" cy="2628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B7E718D3-6E8D-46EF-89AF-7ED4D5551E7D}"/>
              </a:ext>
            </a:extLst>
          </p:cNvPr>
          <p:cNvSpPr>
            <a:spLocks noGrp="1"/>
          </p:cNvSpPr>
          <p:nvPr>
            <p:ph type="ftr" sz="quarter" idx="22"/>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8795DF67-341D-41A8-9ACF-B725EB9F6199}"/>
              </a:ext>
            </a:extLst>
          </p:cNvPr>
          <p:cNvSpPr>
            <a:spLocks noGrp="1"/>
          </p:cNvSpPr>
          <p:nvPr>
            <p:ph type="sldNum" sz="quarter" idx="23"/>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19378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avec 4 textes et 1 image ">
    <p:spTree>
      <p:nvGrpSpPr>
        <p:cNvPr id="1" name=""/>
        <p:cNvGrpSpPr/>
        <p:nvPr/>
      </p:nvGrpSpPr>
      <p:grpSpPr>
        <a:xfrm>
          <a:off x="0" y="0"/>
          <a:ext cx="0" cy="0"/>
          <a:chOff x="0" y="0"/>
          <a:chExt cx="0" cy="0"/>
        </a:xfrm>
      </p:grpSpPr>
      <p:sp>
        <p:nvSpPr>
          <p:cNvPr id="55" name="Espace réservé pour une image  54">
            <a:extLst>
              <a:ext uri="{FF2B5EF4-FFF2-40B4-BE49-F238E27FC236}">
                <a16:creationId xmlns:a16="http://schemas.microsoft.com/office/drawing/2014/main" id="{A5A4D648-9773-438E-9443-BD346121CCED}"/>
              </a:ext>
            </a:extLst>
          </p:cNvPr>
          <p:cNvSpPr>
            <a:spLocks noGrp="1"/>
          </p:cNvSpPr>
          <p:nvPr>
            <p:ph type="pic" sz="quarter" idx="18" hasCustomPrompt="1"/>
          </p:nvPr>
        </p:nvSpPr>
        <p:spPr>
          <a:xfrm>
            <a:off x="6283988" y="3"/>
            <a:ext cx="5908014" cy="2825751"/>
          </a:xfrm>
          <a:custGeom>
            <a:avLst/>
            <a:gdLst>
              <a:gd name="connsiteX0" fmla="*/ 0 w 5927726"/>
              <a:gd name="connsiteY0" fmla="*/ 0 h 2825751"/>
              <a:gd name="connsiteX1" fmla="*/ 5927726 w 5927726"/>
              <a:gd name="connsiteY1" fmla="*/ 0 h 2825751"/>
              <a:gd name="connsiteX2" fmla="*/ 5927726 w 5927726"/>
              <a:gd name="connsiteY2" fmla="*/ 2825751 h 2825751"/>
              <a:gd name="connsiteX3" fmla="*/ 0 w 5927726"/>
              <a:gd name="connsiteY3" fmla="*/ 2825751 h 2825751"/>
            </a:gdLst>
            <a:ahLst/>
            <a:cxnLst>
              <a:cxn ang="0">
                <a:pos x="connsiteX0" y="connsiteY0"/>
              </a:cxn>
              <a:cxn ang="0">
                <a:pos x="connsiteX1" y="connsiteY1"/>
              </a:cxn>
              <a:cxn ang="0">
                <a:pos x="connsiteX2" y="connsiteY2"/>
              </a:cxn>
              <a:cxn ang="0">
                <a:pos x="connsiteX3" y="connsiteY3"/>
              </a:cxn>
            </a:cxnLst>
            <a:rect l="l" t="t" r="r" b="b"/>
            <a:pathLst>
              <a:path w="5927726" h="2825751">
                <a:moveTo>
                  <a:pt x="0" y="0"/>
                </a:moveTo>
                <a:lnTo>
                  <a:pt x="5927726" y="0"/>
                </a:lnTo>
                <a:lnTo>
                  <a:pt x="5927726" y="2825751"/>
                </a:lnTo>
                <a:lnTo>
                  <a:pt x="0" y="2825751"/>
                </a:lnTo>
                <a:close/>
              </a:path>
            </a:pathLst>
          </a:custGeom>
          <a:effectLst/>
        </p:spPr>
        <p:txBody>
          <a:bodyPr wrap="square" anchor="ctr">
            <a:noAutofit/>
          </a:bodyPr>
          <a:lstStyle>
            <a:lvl1pPr algn="ctr">
              <a:defRPr>
                <a:solidFill>
                  <a:schemeClr val="tx1"/>
                </a:solidFill>
              </a:defRPr>
            </a:lvl1pPr>
          </a:lstStyle>
          <a:p>
            <a:r>
              <a:rPr lang="fr-FR" dirty="0"/>
              <a:t>Image</a:t>
            </a:r>
          </a:p>
        </p:txBody>
      </p:sp>
      <p:sp>
        <p:nvSpPr>
          <p:cNvPr id="12" name="Forme libre : forme 11">
            <a:extLst>
              <a:ext uri="{FF2B5EF4-FFF2-40B4-BE49-F238E27FC236}">
                <a16:creationId xmlns:a16="http://schemas.microsoft.com/office/drawing/2014/main" id="{F0247381-F95B-40C5-A93D-1B3F23DD3DDE}"/>
              </a:ext>
            </a:extLst>
          </p:cNvPr>
          <p:cNvSpPr/>
          <p:nvPr/>
        </p:nvSpPr>
        <p:spPr>
          <a:xfrm>
            <a:off x="0" y="2825752"/>
            <a:ext cx="12192000" cy="4032248"/>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8" name="Espace réservé du texte 6">
            <a:extLst>
              <a:ext uri="{FF2B5EF4-FFF2-40B4-BE49-F238E27FC236}">
                <a16:creationId xmlns:a16="http://schemas.microsoft.com/office/drawing/2014/main" id="{CA0AE1CB-C5DD-4E78-BCF6-3AFB0A4B39BC}"/>
              </a:ext>
            </a:extLst>
          </p:cNvPr>
          <p:cNvSpPr>
            <a:spLocks noGrp="1"/>
          </p:cNvSpPr>
          <p:nvPr>
            <p:ph type="body" sz="quarter" idx="20"/>
          </p:nvPr>
        </p:nvSpPr>
        <p:spPr>
          <a:xfrm>
            <a:off x="3376401"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9" name="Espace réservé du texte 6">
            <a:extLst>
              <a:ext uri="{FF2B5EF4-FFF2-40B4-BE49-F238E27FC236}">
                <a16:creationId xmlns:a16="http://schemas.microsoft.com/office/drawing/2014/main" id="{CA2DC941-986E-46C2-8A02-85130D88A049}"/>
              </a:ext>
            </a:extLst>
          </p:cNvPr>
          <p:cNvSpPr>
            <a:spLocks noGrp="1"/>
          </p:cNvSpPr>
          <p:nvPr>
            <p:ph type="body" sz="quarter" idx="21"/>
          </p:nvPr>
        </p:nvSpPr>
        <p:spPr>
          <a:xfrm>
            <a:off x="6283988"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0" name="Espace réservé du texte 6">
            <a:extLst>
              <a:ext uri="{FF2B5EF4-FFF2-40B4-BE49-F238E27FC236}">
                <a16:creationId xmlns:a16="http://schemas.microsoft.com/office/drawing/2014/main" id="{906B1D02-038B-485A-B736-DDD0458FD1A5}"/>
              </a:ext>
            </a:extLst>
          </p:cNvPr>
          <p:cNvSpPr>
            <a:spLocks noGrp="1"/>
          </p:cNvSpPr>
          <p:nvPr>
            <p:ph type="body" sz="quarter" idx="22"/>
          </p:nvPr>
        </p:nvSpPr>
        <p:spPr>
          <a:xfrm>
            <a:off x="9191574"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7" name="Espace réservé du texte 6">
            <a:extLst>
              <a:ext uri="{FF2B5EF4-FFF2-40B4-BE49-F238E27FC236}">
                <a16:creationId xmlns:a16="http://schemas.microsoft.com/office/drawing/2014/main" id="{FD812D6B-7C00-4DB9-AFDE-9D81EA3E3773}"/>
              </a:ext>
            </a:extLst>
          </p:cNvPr>
          <p:cNvSpPr>
            <a:spLocks noGrp="1"/>
          </p:cNvSpPr>
          <p:nvPr>
            <p:ph type="body" sz="quarter" idx="19"/>
          </p:nvPr>
        </p:nvSpPr>
        <p:spPr>
          <a:xfrm>
            <a:off x="468814"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cxnSp>
        <p:nvCxnSpPr>
          <p:cNvPr id="56" name="Connecteur droit 55">
            <a:extLst>
              <a:ext uri="{FF2B5EF4-FFF2-40B4-BE49-F238E27FC236}">
                <a16:creationId xmlns:a16="http://schemas.microsoft.com/office/drawing/2014/main" id="{EED32C97-0F23-4A7B-88A7-6B78E8A809CA}"/>
              </a:ext>
            </a:extLst>
          </p:cNvPr>
          <p:cNvCxnSpPr>
            <a:cxnSpLocks/>
          </p:cNvCxnSpPr>
          <p:nvPr/>
        </p:nvCxnSpPr>
        <p:spPr>
          <a:xfrm flipV="1">
            <a:off x="5911850" y="3901570"/>
            <a:ext cx="0" cy="24273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271E9D98-06B5-48AB-B531-AA25138CC41F}"/>
              </a:ext>
            </a:extLst>
          </p:cNvPr>
          <p:cNvCxnSpPr>
            <a:cxnSpLocks/>
          </p:cNvCxnSpPr>
          <p:nvPr/>
        </p:nvCxnSpPr>
        <p:spPr>
          <a:xfrm flipV="1">
            <a:off x="3014537" y="3901570"/>
            <a:ext cx="0" cy="24273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7CCBA543-3CC0-4545-817E-0C855491174F}"/>
              </a:ext>
            </a:extLst>
          </p:cNvPr>
          <p:cNvCxnSpPr>
            <a:cxnSpLocks/>
          </p:cNvCxnSpPr>
          <p:nvPr/>
        </p:nvCxnSpPr>
        <p:spPr>
          <a:xfrm flipV="1">
            <a:off x="8819436" y="3901570"/>
            <a:ext cx="0" cy="24273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a:extLst>
              <a:ext uri="{FF2B5EF4-FFF2-40B4-BE49-F238E27FC236}">
                <a16:creationId xmlns:a16="http://schemas.microsoft.com/office/drawing/2014/main" id="{3F760068-F10B-408F-9D49-651739BF4A7F}"/>
              </a:ext>
            </a:extLst>
          </p:cNvPr>
          <p:cNvSpPr>
            <a:spLocks noGrp="1"/>
          </p:cNvSpPr>
          <p:nvPr>
            <p:ph type="ftr" sz="quarter" idx="23"/>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213CBFBD-DDB9-4710-A961-CE09B7C9823C}"/>
              </a:ext>
            </a:extLst>
          </p:cNvPr>
          <p:cNvSpPr>
            <a:spLocks noGrp="1"/>
          </p:cNvSpPr>
          <p:nvPr>
            <p:ph type="sldNum" sz="quarter" idx="24"/>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3860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iffres clefs avec image">
    <p:spTree>
      <p:nvGrpSpPr>
        <p:cNvPr id="1" name=""/>
        <p:cNvGrpSpPr/>
        <p:nvPr/>
      </p:nvGrpSpPr>
      <p:grpSpPr>
        <a:xfrm>
          <a:off x="0" y="0"/>
          <a:ext cx="0" cy="0"/>
          <a:chOff x="0" y="0"/>
          <a:chExt cx="0" cy="0"/>
        </a:xfrm>
      </p:grpSpPr>
      <p:sp>
        <p:nvSpPr>
          <p:cNvPr id="55" name="Espace réservé pour une image  54">
            <a:extLst>
              <a:ext uri="{FF2B5EF4-FFF2-40B4-BE49-F238E27FC236}">
                <a16:creationId xmlns:a16="http://schemas.microsoft.com/office/drawing/2014/main" id="{A5A4D648-9773-438E-9443-BD346121CCED}"/>
              </a:ext>
            </a:extLst>
          </p:cNvPr>
          <p:cNvSpPr>
            <a:spLocks noGrp="1"/>
          </p:cNvSpPr>
          <p:nvPr>
            <p:ph type="pic" sz="quarter" idx="18" hasCustomPrompt="1"/>
          </p:nvPr>
        </p:nvSpPr>
        <p:spPr>
          <a:xfrm>
            <a:off x="6283988" y="3"/>
            <a:ext cx="5908014" cy="2825751"/>
          </a:xfrm>
          <a:custGeom>
            <a:avLst/>
            <a:gdLst>
              <a:gd name="connsiteX0" fmla="*/ 0 w 5927726"/>
              <a:gd name="connsiteY0" fmla="*/ 0 h 2825751"/>
              <a:gd name="connsiteX1" fmla="*/ 5927726 w 5927726"/>
              <a:gd name="connsiteY1" fmla="*/ 0 h 2825751"/>
              <a:gd name="connsiteX2" fmla="*/ 5927726 w 5927726"/>
              <a:gd name="connsiteY2" fmla="*/ 2825751 h 2825751"/>
              <a:gd name="connsiteX3" fmla="*/ 0 w 5927726"/>
              <a:gd name="connsiteY3" fmla="*/ 2825751 h 2825751"/>
            </a:gdLst>
            <a:ahLst/>
            <a:cxnLst>
              <a:cxn ang="0">
                <a:pos x="connsiteX0" y="connsiteY0"/>
              </a:cxn>
              <a:cxn ang="0">
                <a:pos x="connsiteX1" y="connsiteY1"/>
              </a:cxn>
              <a:cxn ang="0">
                <a:pos x="connsiteX2" y="connsiteY2"/>
              </a:cxn>
              <a:cxn ang="0">
                <a:pos x="connsiteX3" y="connsiteY3"/>
              </a:cxn>
            </a:cxnLst>
            <a:rect l="l" t="t" r="r" b="b"/>
            <a:pathLst>
              <a:path w="5927726" h="2825751">
                <a:moveTo>
                  <a:pt x="0" y="0"/>
                </a:moveTo>
                <a:lnTo>
                  <a:pt x="5927726" y="0"/>
                </a:lnTo>
                <a:lnTo>
                  <a:pt x="5927726" y="2825751"/>
                </a:lnTo>
                <a:lnTo>
                  <a:pt x="0" y="2825751"/>
                </a:lnTo>
                <a:close/>
              </a:path>
            </a:pathLst>
          </a:custGeom>
          <a:effectLst/>
        </p:spPr>
        <p:txBody>
          <a:bodyPr wrap="square" anchor="ctr">
            <a:noAutofit/>
          </a:bodyPr>
          <a:lstStyle>
            <a:lvl1pPr algn="ctr">
              <a:defRPr>
                <a:solidFill>
                  <a:schemeClr val="tx1"/>
                </a:solidFill>
              </a:defRPr>
            </a:lvl1pPr>
          </a:lstStyle>
          <a:p>
            <a:r>
              <a:rPr lang="fr-FR" dirty="0"/>
              <a:t>Image</a:t>
            </a:r>
          </a:p>
        </p:txBody>
      </p:sp>
      <p:sp>
        <p:nvSpPr>
          <p:cNvPr id="12" name="Forme libre : forme 11">
            <a:extLst>
              <a:ext uri="{FF2B5EF4-FFF2-40B4-BE49-F238E27FC236}">
                <a16:creationId xmlns:a16="http://schemas.microsoft.com/office/drawing/2014/main" id="{F0247381-F95B-40C5-A93D-1B3F23DD3DDE}"/>
              </a:ext>
            </a:extLst>
          </p:cNvPr>
          <p:cNvSpPr/>
          <p:nvPr/>
        </p:nvSpPr>
        <p:spPr>
          <a:xfrm>
            <a:off x="0" y="2825752"/>
            <a:ext cx="12192000" cy="4032248"/>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texte 2">
            <a:extLst>
              <a:ext uri="{FF2B5EF4-FFF2-40B4-BE49-F238E27FC236}">
                <a16:creationId xmlns:a16="http://schemas.microsoft.com/office/drawing/2014/main" id="{875D958E-4931-4DC6-A6F3-096B77161BD9}"/>
              </a:ext>
            </a:extLst>
          </p:cNvPr>
          <p:cNvSpPr>
            <a:spLocks noGrp="1"/>
          </p:cNvSpPr>
          <p:nvPr>
            <p:ph type="body" sz="quarter" idx="19" hasCustomPrompt="1"/>
          </p:nvPr>
        </p:nvSpPr>
        <p:spPr>
          <a:xfrm>
            <a:off x="481333"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0" name="Espace réservé du texte 2">
            <a:extLst>
              <a:ext uri="{FF2B5EF4-FFF2-40B4-BE49-F238E27FC236}">
                <a16:creationId xmlns:a16="http://schemas.microsoft.com/office/drawing/2014/main" id="{00F37AA0-4179-40A1-A6AD-D1A4417B2CC2}"/>
              </a:ext>
            </a:extLst>
          </p:cNvPr>
          <p:cNvSpPr>
            <a:spLocks noGrp="1"/>
          </p:cNvSpPr>
          <p:nvPr>
            <p:ph type="body" sz="quarter" idx="20" hasCustomPrompt="1"/>
          </p:nvPr>
        </p:nvSpPr>
        <p:spPr>
          <a:xfrm>
            <a:off x="9185275" y="3907066"/>
            <a:ext cx="2448000" cy="756000"/>
          </a:xfrm>
        </p:spPr>
        <p:txBody>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1" name="Espace réservé du texte 2">
            <a:extLst>
              <a:ext uri="{FF2B5EF4-FFF2-40B4-BE49-F238E27FC236}">
                <a16:creationId xmlns:a16="http://schemas.microsoft.com/office/drawing/2014/main" id="{B7AC7B71-AB86-4ADA-87C9-242D3E996075}"/>
              </a:ext>
            </a:extLst>
          </p:cNvPr>
          <p:cNvSpPr>
            <a:spLocks noGrp="1"/>
          </p:cNvSpPr>
          <p:nvPr>
            <p:ph type="body" sz="quarter" idx="21" hasCustomPrompt="1"/>
          </p:nvPr>
        </p:nvSpPr>
        <p:spPr>
          <a:xfrm>
            <a:off x="6283961"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2" name="Espace réservé du texte 2">
            <a:extLst>
              <a:ext uri="{FF2B5EF4-FFF2-40B4-BE49-F238E27FC236}">
                <a16:creationId xmlns:a16="http://schemas.microsoft.com/office/drawing/2014/main" id="{2978FA56-5A16-4FB6-B705-1647A0E51772}"/>
              </a:ext>
            </a:extLst>
          </p:cNvPr>
          <p:cNvSpPr>
            <a:spLocks noGrp="1"/>
          </p:cNvSpPr>
          <p:nvPr>
            <p:ph type="body" sz="quarter" idx="22" hasCustomPrompt="1"/>
          </p:nvPr>
        </p:nvSpPr>
        <p:spPr>
          <a:xfrm>
            <a:off x="3382647"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3" name="Espace réservé du texte 2">
            <a:extLst>
              <a:ext uri="{FF2B5EF4-FFF2-40B4-BE49-F238E27FC236}">
                <a16:creationId xmlns:a16="http://schemas.microsoft.com/office/drawing/2014/main" id="{EF06650B-84B5-4690-9532-551B03244868}"/>
              </a:ext>
            </a:extLst>
          </p:cNvPr>
          <p:cNvSpPr>
            <a:spLocks noGrp="1"/>
          </p:cNvSpPr>
          <p:nvPr>
            <p:ph type="body" sz="quarter" idx="23" hasCustomPrompt="1"/>
          </p:nvPr>
        </p:nvSpPr>
        <p:spPr>
          <a:xfrm>
            <a:off x="481333"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4" name="Espace réservé du texte 2">
            <a:extLst>
              <a:ext uri="{FF2B5EF4-FFF2-40B4-BE49-F238E27FC236}">
                <a16:creationId xmlns:a16="http://schemas.microsoft.com/office/drawing/2014/main" id="{6161849C-7A2F-4469-BA77-2FD029632262}"/>
              </a:ext>
            </a:extLst>
          </p:cNvPr>
          <p:cNvSpPr>
            <a:spLocks noGrp="1"/>
          </p:cNvSpPr>
          <p:nvPr>
            <p:ph type="body" sz="quarter" idx="24" hasCustomPrompt="1"/>
          </p:nvPr>
        </p:nvSpPr>
        <p:spPr>
          <a:xfrm>
            <a:off x="9185275"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5" name="Espace réservé du texte 2">
            <a:extLst>
              <a:ext uri="{FF2B5EF4-FFF2-40B4-BE49-F238E27FC236}">
                <a16:creationId xmlns:a16="http://schemas.microsoft.com/office/drawing/2014/main" id="{0D796CDB-C35F-4D48-AEAC-9CE882855441}"/>
              </a:ext>
            </a:extLst>
          </p:cNvPr>
          <p:cNvSpPr>
            <a:spLocks noGrp="1"/>
          </p:cNvSpPr>
          <p:nvPr>
            <p:ph type="body" sz="quarter" idx="25" hasCustomPrompt="1"/>
          </p:nvPr>
        </p:nvSpPr>
        <p:spPr>
          <a:xfrm>
            <a:off x="6283961"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6" name="Espace réservé du texte 2">
            <a:extLst>
              <a:ext uri="{FF2B5EF4-FFF2-40B4-BE49-F238E27FC236}">
                <a16:creationId xmlns:a16="http://schemas.microsoft.com/office/drawing/2014/main" id="{EC446FD9-2BBE-4198-BA84-47AB5B38A04A}"/>
              </a:ext>
            </a:extLst>
          </p:cNvPr>
          <p:cNvSpPr>
            <a:spLocks noGrp="1"/>
          </p:cNvSpPr>
          <p:nvPr>
            <p:ph type="body" sz="quarter" idx="26" hasCustomPrompt="1"/>
          </p:nvPr>
        </p:nvSpPr>
        <p:spPr>
          <a:xfrm>
            <a:off x="3382647"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 name="Espace réservé du pied de page 1">
            <a:extLst>
              <a:ext uri="{FF2B5EF4-FFF2-40B4-BE49-F238E27FC236}">
                <a16:creationId xmlns:a16="http://schemas.microsoft.com/office/drawing/2014/main" id="{B6E16A23-A457-49E4-96A3-8422A4CB78B3}"/>
              </a:ext>
            </a:extLst>
          </p:cNvPr>
          <p:cNvSpPr>
            <a:spLocks noGrp="1"/>
          </p:cNvSpPr>
          <p:nvPr>
            <p:ph type="ftr" sz="quarter" idx="2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BFDB4AE4-6D8F-48C3-92ED-B21F002F5495}"/>
              </a:ext>
            </a:extLst>
          </p:cNvPr>
          <p:cNvSpPr>
            <a:spLocks noGrp="1"/>
          </p:cNvSpPr>
          <p:nvPr>
            <p:ph type="sldNum" sz="quarter" idx="2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1474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iffres clefs avec focus">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F0247381-F95B-40C5-A93D-1B3F23DD3DDE}"/>
              </a:ext>
            </a:extLst>
          </p:cNvPr>
          <p:cNvSpPr/>
          <p:nvPr/>
        </p:nvSpPr>
        <p:spPr>
          <a:xfrm>
            <a:off x="0" y="2825752"/>
            <a:ext cx="12192000" cy="4032248"/>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texte 2">
            <a:extLst>
              <a:ext uri="{FF2B5EF4-FFF2-40B4-BE49-F238E27FC236}">
                <a16:creationId xmlns:a16="http://schemas.microsoft.com/office/drawing/2014/main" id="{875D958E-4931-4DC6-A6F3-096B77161BD9}"/>
              </a:ext>
            </a:extLst>
          </p:cNvPr>
          <p:cNvSpPr>
            <a:spLocks noGrp="1"/>
          </p:cNvSpPr>
          <p:nvPr>
            <p:ph type="body" sz="quarter" idx="19" hasCustomPrompt="1"/>
          </p:nvPr>
        </p:nvSpPr>
        <p:spPr>
          <a:xfrm>
            <a:off x="481333"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0" name="Espace réservé du texte 2">
            <a:extLst>
              <a:ext uri="{FF2B5EF4-FFF2-40B4-BE49-F238E27FC236}">
                <a16:creationId xmlns:a16="http://schemas.microsoft.com/office/drawing/2014/main" id="{00F37AA0-4179-40A1-A6AD-D1A4417B2CC2}"/>
              </a:ext>
            </a:extLst>
          </p:cNvPr>
          <p:cNvSpPr>
            <a:spLocks noGrp="1"/>
          </p:cNvSpPr>
          <p:nvPr>
            <p:ph type="body" sz="quarter" idx="20" hasCustomPrompt="1"/>
          </p:nvPr>
        </p:nvSpPr>
        <p:spPr>
          <a:xfrm>
            <a:off x="9185275"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1" name="Espace réservé du texte 2">
            <a:extLst>
              <a:ext uri="{FF2B5EF4-FFF2-40B4-BE49-F238E27FC236}">
                <a16:creationId xmlns:a16="http://schemas.microsoft.com/office/drawing/2014/main" id="{B7AC7B71-AB86-4ADA-87C9-242D3E996075}"/>
              </a:ext>
            </a:extLst>
          </p:cNvPr>
          <p:cNvSpPr>
            <a:spLocks noGrp="1"/>
          </p:cNvSpPr>
          <p:nvPr>
            <p:ph type="body" sz="quarter" idx="21" hasCustomPrompt="1"/>
          </p:nvPr>
        </p:nvSpPr>
        <p:spPr>
          <a:xfrm>
            <a:off x="6283961"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2" name="Espace réservé du texte 2">
            <a:extLst>
              <a:ext uri="{FF2B5EF4-FFF2-40B4-BE49-F238E27FC236}">
                <a16:creationId xmlns:a16="http://schemas.microsoft.com/office/drawing/2014/main" id="{2978FA56-5A16-4FB6-B705-1647A0E51772}"/>
              </a:ext>
            </a:extLst>
          </p:cNvPr>
          <p:cNvSpPr>
            <a:spLocks noGrp="1"/>
          </p:cNvSpPr>
          <p:nvPr>
            <p:ph type="body" sz="quarter" idx="22" hasCustomPrompt="1"/>
          </p:nvPr>
        </p:nvSpPr>
        <p:spPr>
          <a:xfrm>
            <a:off x="3382647"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3" name="Espace réservé du texte 2">
            <a:extLst>
              <a:ext uri="{FF2B5EF4-FFF2-40B4-BE49-F238E27FC236}">
                <a16:creationId xmlns:a16="http://schemas.microsoft.com/office/drawing/2014/main" id="{EF06650B-84B5-4690-9532-551B03244868}"/>
              </a:ext>
            </a:extLst>
          </p:cNvPr>
          <p:cNvSpPr>
            <a:spLocks noGrp="1"/>
          </p:cNvSpPr>
          <p:nvPr>
            <p:ph type="body" sz="quarter" idx="23" hasCustomPrompt="1"/>
          </p:nvPr>
        </p:nvSpPr>
        <p:spPr>
          <a:xfrm>
            <a:off x="481333"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4" name="Espace réservé du texte 2">
            <a:extLst>
              <a:ext uri="{FF2B5EF4-FFF2-40B4-BE49-F238E27FC236}">
                <a16:creationId xmlns:a16="http://schemas.microsoft.com/office/drawing/2014/main" id="{6161849C-7A2F-4469-BA77-2FD029632262}"/>
              </a:ext>
            </a:extLst>
          </p:cNvPr>
          <p:cNvSpPr>
            <a:spLocks noGrp="1"/>
          </p:cNvSpPr>
          <p:nvPr>
            <p:ph type="body" sz="quarter" idx="24" hasCustomPrompt="1"/>
          </p:nvPr>
        </p:nvSpPr>
        <p:spPr>
          <a:xfrm>
            <a:off x="9185275"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5" name="Espace réservé du texte 2">
            <a:extLst>
              <a:ext uri="{FF2B5EF4-FFF2-40B4-BE49-F238E27FC236}">
                <a16:creationId xmlns:a16="http://schemas.microsoft.com/office/drawing/2014/main" id="{0D796CDB-C35F-4D48-AEAC-9CE882855441}"/>
              </a:ext>
            </a:extLst>
          </p:cNvPr>
          <p:cNvSpPr>
            <a:spLocks noGrp="1"/>
          </p:cNvSpPr>
          <p:nvPr>
            <p:ph type="body" sz="quarter" idx="25" hasCustomPrompt="1"/>
          </p:nvPr>
        </p:nvSpPr>
        <p:spPr>
          <a:xfrm>
            <a:off x="6283961"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6" name="Espace réservé du texte 2">
            <a:extLst>
              <a:ext uri="{FF2B5EF4-FFF2-40B4-BE49-F238E27FC236}">
                <a16:creationId xmlns:a16="http://schemas.microsoft.com/office/drawing/2014/main" id="{EC446FD9-2BBE-4198-BA84-47AB5B38A04A}"/>
              </a:ext>
            </a:extLst>
          </p:cNvPr>
          <p:cNvSpPr>
            <a:spLocks noGrp="1"/>
          </p:cNvSpPr>
          <p:nvPr>
            <p:ph type="body" sz="quarter" idx="26" hasCustomPrompt="1"/>
          </p:nvPr>
        </p:nvSpPr>
        <p:spPr>
          <a:xfrm>
            <a:off x="3382647"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19" name="Espace réservé du texte 22">
            <a:extLst>
              <a:ext uri="{FF2B5EF4-FFF2-40B4-BE49-F238E27FC236}">
                <a16:creationId xmlns:a16="http://schemas.microsoft.com/office/drawing/2014/main" id="{E86DA64B-A594-4A04-9651-CC67960A5690}"/>
              </a:ext>
            </a:extLst>
          </p:cNvPr>
          <p:cNvSpPr>
            <a:spLocks noGrp="1"/>
          </p:cNvSpPr>
          <p:nvPr>
            <p:ph type="body" sz="quarter" idx="18" hasCustomPrompt="1"/>
          </p:nvPr>
        </p:nvSpPr>
        <p:spPr>
          <a:xfrm>
            <a:off x="8216900" y="483171"/>
            <a:ext cx="3505196" cy="1809899"/>
          </a:xfrm>
          <a:prstGeom prst="roundRect">
            <a:avLst>
              <a:gd name="adj" fmla="val 3097"/>
            </a:avLst>
          </a:prstGeom>
          <a:solidFill>
            <a:srgbClr val="EF1928"/>
          </a:solidFill>
          <a:effectLst>
            <a:outerShdw blurRad="152400" algn="ctr" rotWithShape="0">
              <a:schemeClr val="accent5"/>
            </a:outerShdw>
          </a:effectLst>
        </p:spPr>
        <p:txBody>
          <a:bodyPr lIns="216000" tIns="216000" rIns="216000" bIns="216000" anchor="ctr">
            <a:normAutofit/>
          </a:bodyPr>
          <a:lstStyle>
            <a:lvl1pPr>
              <a:lnSpc>
                <a:spcPct val="80000"/>
              </a:lnSpc>
              <a:spcAft>
                <a:spcPts val="200"/>
              </a:spcAft>
              <a:defRPr sz="4000" b="1" cap="none" baseline="0">
                <a:solidFill>
                  <a:schemeClr val="bg1"/>
                </a:solidFill>
              </a:defRPr>
            </a:lvl1pPr>
            <a:lvl2pPr>
              <a:spcAft>
                <a:spcPts val="200"/>
              </a:spcAft>
              <a:defRPr sz="1400">
                <a:solidFill>
                  <a:schemeClr val="bg1"/>
                </a:solidFill>
              </a:defRPr>
            </a:lvl2pPr>
            <a:lvl3pPr>
              <a:spcAft>
                <a:spcPts val="200"/>
              </a:spcAft>
              <a:defRPr sz="1400">
                <a:solidFill>
                  <a:schemeClr val="bg1"/>
                </a:solidFill>
              </a:defRPr>
            </a:lvl3pPr>
            <a:lvl4pPr marL="0" indent="0" algn="r">
              <a:spcAft>
                <a:spcPts val="200"/>
              </a:spcAft>
              <a:buNone/>
              <a:defRPr sz="1000" i="1" spc="0">
                <a:solidFill>
                  <a:schemeClr val="bg1"/>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dirty="0"/>
              <a:t>Chiffre</a:t>
            </a:r>
          </a:p>
          <a:p>
            <a:pPr lvl="1"/>
            <a:r>
              <a:rPr lang="fr-FR" dirty="0"/>
              <a:t>Deuxième niveau</a:t>
            </a:r>
          </a:p>
          <a:p>
            <a:pPr lvl="2"/>
            <a:r>
              <a:rPr lang="fr-FR" dirty="0"/>
              <a:t>Troisième niveau</a:t>
            </a:r>
          </a:p>
          <a:p>
            <a:pPr lvl="3"/>
            <a:r>
              <a:rPr lang="fr-FR" dirty="0"/>
              <a:t>Quatrième niveau</a:t>
            </a:r>
          </a:p>
        </p:txBody>
      </p:sp>
      <p:sp>
        <p:nvSpPr>
          <p:cNvPr id="2" name="Espace réservé du pied de page 1">
            <a:extLst>
              <a:ext uri="{FF2B5EF4-FFF2-40B4-BE49-F238E27FC236}">
                <a16:creationId xmlns:a16="http://schemas.microsoft.com/office/drawing/2014/main" id="{B5963032-7AED-4F8C-B37D-6DE8983CE98A}"/>
              </a:ext>
            </a:extLst>
          </p:cNvPr>
          <p:cNvSpPr>
            <a:spLocks noGrp="1"/>
          </p:cNvSpPr>
          <p:nvPr>
            <p:ph type="ftr" sz="quarter" idx="2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6AA670D9-A8DC-448C-AB13-D6A01410DF2D}"/>
              </a:ext>
            </a:extLst>
          </p:cNvPr>
          <p:cNvSpPr>
            <a:spLocks noGrp="1"/>
          </p:cNvSpPr>
          <p:nvPr>
            <p:ph type="sldNum" sz="quarter" idx="2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37576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EFDAA-AC33-47BC-8B73-FAFA63EA9B70}"/>
              </a:ext>
            </a:extLst>
          </p:cNvPr>
          <p:cNvSpPr>
            <a:spLocks noGrp="1"/>
          </p:cNvSpPr>
          <p:nvPr>
            <p:ph type="title"/>
          </p:nvPr>
        </p:nvSpPr>
        <p:spPr/>
        <p:txBody>
          <a:bodyPr>
            <a:normAutofit/>
          </a:bodyPr>
          <a:lstStyle/>
          <a:p>
            <a:r>
              <a:rPr lang="fr-FR" smtClean="0"/>
              <a:t>Modifiez le style du titre</a:t>
            </a:r>
            <a:endParaRPr lang="fr-FR" dirty="0"/>
          </a:p>
        </p:txBody>
      </p:sp>
      <p:sp>
        <p:nvSpPr>
          <p:cNvPr id="3" name="Espace réservé du contenu 2">
            <a:extLst>
              <a:ext uri="{FF2B5EF4-FFF2-40B4-BE49-F238E27FC236}">
                <a16:creationId xmlns:a16="http://schemas.microsoft.com/office/drawing/2014/main" id="{22A4B152-26ED-4285-8F8E-52903BD9D6DA}"/>
              </a:ext>
            </a:extLst>
          </p:cNvPr>
          <p:cNvSpPr>
            <a:spLocks noGrp="1"/>
          </p:cNvSpPr>
          <p:nvPr>
            <p:ph sz="half" idx="1"/>
          </p:nvPr>
        </p:nvSpPr>
        <p:spPr>
          <a:xfrm>
            <a:off x="474052" y="1594884"/>
            <a:ext cx="4842000"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a:extLst>
              <a:ext uri="{FF2B5EF4-FFF2-40B4-BE49-F238E27FC236}">
                <a16:creationId xmlns:a16="http://schemas.microsoft.com/office/drawing/2014/main" id="{CEC8A69C-4FB0-4189-AD0A-09972E573F38}"/>
              </a:ext>
            </a:extLst>
          </p:cNvPr>
          <p:cNvSpPr>
            <a:spLocks noGrp="1"/>
          </p:cNvSpPr>
          <p:nvPr>
            <p:ph sz="half" idx="2"/>
          </p:nvPr>
        </p:nvSpPr>
        <p:spPr>
          <a:xfrm>
            <a:off x="6284302" y="1594884"/>
            <a:ext cx="4842000"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2793B9A2-A2B5-46A1-92D5-E1D35D3C73A8}"/>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7BF9A649-707B-4CCE-A7B7-61CDF8E57BAF}"/>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0" name="Connecteur droit 9">
            <a:extLst>
              <a:ext uri="{FF2B5EF4-FFF2-40B4-BE49-F238E27FC236}">
                <a16:creationId xmlns:a16="http://schemas.microsoft.com/office/drawing/2014/main" id="{79CEB328-CF46-475A-A3A3-C65D94FFF5C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728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ous contacter">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B64AAB6E-3B04-4510-9E6E-98218331E865}"/>
              </a:ext>
            </a:extLst>
          </p:cNvPr>
          <p:cNvSpPr>
            <a:spLocks noGrp="1"/>
          </p:cNvSpPr>
          <p:nvPr>
            <p:ph type="pic" sz="quarter" idx="13"/>
          </p:nvPr>
        </p:nvSpPr>
        <p:spPr>
          <a:xfrm>
            <a:off x="4960939" y="0"/>
            <a:ext cx="7231062" cy="6858000"/>
          </a:xfrm>
          <a:custGeom>
            <a:avLst/>
            <a:gdLst>
              <a:gd name="connsiteX0" fmla="*/ 0 w 7231062"/>
              <a:gd name="connsiteY0" fmla="*/ 0 h 6858000"/>
              <a:gd name="connsiteX1" fmla="*/ 7231062 w 7231062"/>
              <a:gd name="connsiteY1" fmla="*/ 0 h 6858000"/>
              <a:gd name="connsiteX2" fmla="*/ 7231062 w 7231062"/>
              <a:gd name="connsiteY2" fmla="*/ 6858000 h 6858000"/>
              <a:gd name="connsiteX3" fmla="*/ 7231061 w 7231062"/>
              <a:gd name="connsiteY3" fmla="*/ 6858000 h 6858000"/>
              <a:gd name="connsiteX4" fmla="*/ 6849455 w 7231062"/>
              <a:gd name="connsiteY4" fmla="*/ 6858000 h 6858000"/>
              <a:gd name="connsiteX5" fmla="*/ 4268787 w 7231062"/>
              <a:gd name="connsiteY5" fmla="*/ 6858000 h 6858000"/>
              <a:gd name="connsiteX6" fmla="*/ 0 w 7231062"/>
              <a:gd name="connsiteY6" fmla="*/ 6858000 h 6858000"/>
              <a:gd name="connsiteX7" fmla="*/ 0 w 7231062"/>
              <a:gd name="connsiteY7" fmla="*/ 5205845 h 6858000"/>
              <a:gd name="connsiteX8" fmla="*/ 846763 w 7231062"/>
              <a:gd name="connsiteY8" fmla="*/ 5205845 h 6858000"/>
              <a:gd name="connsiteX9" fmla="*/ 950912 w 7231062"/>
              <a:gd name="connsiteY9" fmla="*/ 5101696 h 6858000"/>
              <a:gd name="connsiteX10" fmla="*/ 950912 w 7231062"/>
              <a:gd name="connsiteY10" fmla="*/ 961399 h 6858000"/>
              <a:gd name="connsiteX11" fmla="*/ 846763 w 7231062"/>
              <a:gd name="connsiteY11" fmla="*/ 857250 h 6858000"/>
              <a:gd name="connsiteX12" fmla="*/ 0 w 7231062"/>
              <a:gd name="connsiteY12"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1062" h="6858000">
                <a:moveTo>
                  <a:pt x="0" y="0"/>
                </a:moveTo>
                <a:lnTo>
                  <a:pt x="7231062" y="0"/>
                </a:lnTo>
                <a:lnTo>
                  <a:pt x="7231062" y="6858000"/>
                </a:lnTo>
                <a:lnTo>
                  <a:pt x="7231061" y="6858000"/>
                </a:lnTo>
                <a:lnTo>
                  <a:pt x="6849455" y="6858000"/>
                </a:lnTo>
                <a:lnTo>
                  <a:pt x="4268787" y="6858000"/>
                </a:lnTo>
                <a:lnTo>
                  <a:pt x="0" y="6858000"/>
                </a:lnTo>
                <a:lnTo>
                  <a:pt x="0" y="5205845"/>
                </a:lnTo>
                <a:lnTo>
                  <a:pt x="846763" y="5205845"/>
                </a:lnTo>
                <a:cubicBezTo>
                  <a:pt x="904284" y="5205845"/>
                  <a:pt x="950912" y="5159216"/>
                  <a:pt x="950912" y="5101696"/>
                </a:cubicBezTo>
                <a:lnTo>
                  <a:pt x="950912" y="961399"/>
                </a:lnTo>
                <a:cubicBezTo>
                  <a:pt x="950912" y="903879"/>
                  <a:pt x="904284" y="857250"/>
                  <a:pt x="846763" y="857250"/>
                </a:cubicBezTo>
                <a:lnTo>
                  <a:pt x="0" y="857250"/>
                </a:lnTo>
                <a:close/>
              </a:path>
            </a:pathLst>
          </a:custGeom>
          <a:effectLst>
            <a:outerShdw blurRad="152400" algn="ctr" rotWithShape="0">
              <a:schemeClr val="bg1">
                <a:lumMod val="75000"/>
                <a:alpha val="40000"/>
              </a:schemeClr>
            </a:outerShdw>
          </a:effectLst>
        </p:spPr>
        <p:txBody>
          <a:bodyPr vert="horz" wrap="square" lIns="0" tIns="0" rIns="0" bIns="0" rtlCol="0" anchor="ctr">
            <a:noAutofit/>
          </a:bodyPr>
          <a:lstStyle>
            <a:lvl1pPr>
              <a:defRPr lang="fr-FR">
                <a:solidFill>
                  <a:schemeClr val="tx1"/>
                </a:solidFill>
              </a:defRPr>
            </a:lvl1pPr>
          </a:lstStyle>
          <a:p>
            <a:pPr lvl="0" algn="ctr"/>
            <a:r>
              <a:rPr lang="fr-FR" smtClean="0"/>
              <a:t>Cliquez sur l'icône pour ajouter une image</a:t>
            </a:r>
            <a:endParaRPr lang="fr-FR" dirty="0"/>
          </a:p>
        </p:txBody>
      </p:sp>
      <p:sp>
        <p:nvSpPr>
          <p:cNvPr id="18" name="Rectangle : coins arrondis 17">
            <a:extLst>
              <a:ext uri="{FF2B5EF4-FFF2-40B4-BE49-F238E27FC236}">
                <a16:creationId xmlns:a16="http://schemas.microsoft.com/office/drawing/2014/main" id="{A8C329E2-522E-4744-992A-1F6F50458F34}"/>
              </a:ext>
            </a:extLst>
          </p:cNvPr>
          <p:cNvSpPr/>
          <p:nvPr/>
        </p:nvSpPr>
        <p:spPr>
          <a:xfrm>
            <a:off x="571501" y="857250"/>
            <a:ext cx="5340350" cy="4348595"/>
          </a:xfrm>
          <a:prstGeom prst="roundRect">
            <a:avLst>
              <a:gd name="adj" fmla="val 2395"/>
            </a:avLst>
          </a:prstGeom>
          <a:solidFill>
            <a:schemeClr val="bg1"/>
          </a:solidFill>
          <a:ln>
            <a:noFill/>
          </a:ln>
          <a:effectLst>
            <a:outerShdw blurRad="381000" algn="ctr" rotWithShape="0">
              <a:srgbClr val="DDE5F0"/>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Bef>
                <a:spcPts val="1800"/>
              </a:spcBef>
              <a:spcAft>
                <a:spcPts val="600"/>
              </a:spcAft>
            </a:pPr>
            <a:endParaRPr kumimoji="0" lang="fr-FR" sz="900" b="0" i="0" u="none" strike="noStrike" kern="1200" cap="none" spc="0" normalizeH="0" baseline="0" noProof="0" dirty="0">
              <a:ln>
                <a:noFill/>
              </a:ln>
              <a:solidFill>
                <a:srgbClr val="002B75"/>
              </a:solidFill>
              <a:effectLst/>
              <a:uLnTx/>
              <a:uFillTx/>
              <a:latin typeface="Arial" panose="020B0604020202020204" pitchFamily="34" charset="0"/>
              <a:ea typeface="+mn-ea"/>
            </a:endParaRPr>
          </a:p>
        </p:txBody>
      </p:sp>
      <p:cxnSp>
        <p:nvCxnSpPr>
          <p:cNvPr id="10" name="Connecteur droit 9">
            <a:extLst>
              <a:ext uri="{FF2B5EF4-FFF2-40B4-BE49-F238E27FC236}">
                <a16:creationId xmlns:a16="http://schemas.microsoft.com/office/drawing/2014/main" id="{B0B9781E-F714-4DA9-81D1-1E6E79E203D7}"/>
              </a:ext>
            </a:extLst>
          </p:cNvPr>
          <p:cNvCxnSpPr/>
          <p:nvPr/>
        </p:nvCxnSpPr>
        <p:spPr>
          <a:xfrm>
            <a:off x="941643" y="2684681"/>
            <a:ext cx="517119" cy="0"/>
          </a:xfrm>
          <a:prstGeom prst="line">
            <a:avLst/>
          </a:prstGeom>
          <a:ln w="25400">
            <a:solidFill>
              <a:srgbClr val="EF1928"/>
            </a:solidFill>
          </a:ln>
        </p:spPr>
        <p:style>
          <a:lnRef idx="1">
            <a:schemeClr val="accent1"/>
          </a:lnRef>
          <a:fillRef idx="0">
            <a:schemeClr val="accent1"/>
          </a:fillRef>
          <a:effectRef idx="0">
            <a:schemeClr val="accent1"/>
          </a:effectRef>
          <a:fontRef idx="minor">
            <a:schemeClr val="tx1"/>
          </a:fontRef>
        </p:style>
      </p:cxnSp>
      <p:sp>
        <p:nvSpPr>
          <p:cNvPr id="19" name="Titre 18">
            <a:extLst>
              <a:ext uri="{FF2B5EF4-FFF2-40B4-BE49-F238E27FC236}">
                <a16:creationId xmlns:a16="http://schemas.microsoft.com/office/drawing/2014/main" id="{284A3643-8962-4B2E-B0B4-7A5B1ED229F2}"/>
              </a:ext>
            </a:extLst>
          </p:cNvPr>
          <p:cNvSpPr>
            <a:spLocks noGrp="1"/>
          </p:cNvSpPr>
          <p:nvPr>
            <p:ph type="title" hasCustomPrompt="1"/>
          </p:nvPr>
        </p:nvSpPr>
        <p:spPr>
          <a:xfrm>
            <a:off x="941644" y="1935656"/>
            <a:ext cx="4523491" cy="609398"/>
          </a:xfrm>
        </p:spPr>
        <p:txBody>
          <a:bodyPr>
            <a:normAutofit/>
          </a:bodyPr>
          <a:lstStyle/>
          <a:p>
            <a:r>
              <a:rPr lang="fr-FR" dirty="0"/>
              <a:t>Nous contacter</a:t>
            </a:r>
          </a:p>
        </p:txBody>
      </p:sp>
      <p:sp>
        <p:nvSpPr>
          <p:cNvPr id="21" name="Espace réservé du texte 20">
            <a:extLst>
              <a:ext uri="{FF2B5EF4-FFF2-40B4-BE49-F238E27FC236}">
                <a16:creationId xmlns:a16="http://schemas.microsoft.com/office/drawing/2014/main" id="{A73F4BE4-1003-47F0-9A20-A1CF722B5DD7}"/>
              </a:ext>
            </a:extLst>
          </p:cNvPr>
          <p:cNvSpPr>
            <a:spLocks noGrp="1"/>
          </p:cNvSpPr>
          <p:nvPr>
            <p:ph type="body" sz="quarter" idx="14" hasCustomPrompt="1"/>
          </p:nvPr>
        </p:nvSpPr>
        <p:spPr>
          <a:xfrm>
            <a:off x="941642" y="3148666"/>
            <a:ext cx="4523491" cy="1853757"/>
          </a:xfrm>
        </p:spPr>
        <p:txBody>
          <a:bodyPr>
            <a:normAutofit/>
          </a:bodyPr>
          <a:lstStyle>
            <a:lvl1pPr>
              <a:spcAft>
                <a:spcPts val="800"/>
              </a:spcAft>
              <a:defRPr sz="1600" b="1" cap="none" baseline="0">
                <a:solidFill>
                  <a:schemeClr val="tx1"/>
                </a:solidFill>
              </a:defRPr>
            </a:lvl1pPr>
            <a:lvl2pPr marL="0" indent="0">
              <a:spcAft>
                <a:spcPts val="600"/>
              </a:spcAft>
              <a:buFont typeface="Arial" panose="020B0604020202020204" pitchFamily="34" charset="0"/>
              <a:buNone/>
              <a:defRPr sz="1400" b="0" cap="none" baseline="0">
                <a:solidFill>
                  <a:schemeClr val="tx1"/>
                </a:solidFill>
              </a:defRPr>
            </a:lvl2pPr>
            <a:lvl3pPr marL="0" indent="0">
              <a:spcAft>
                <a:spcPts val="600"/>
              </a:spcAft>
              <a:buFont typeface="Arial" panose="020B0604020202020204" pitchFamily="34" charset="0"/>
              <a:buNone/>
              <a:defRPr sz="1200" cap="none" baseline="0">
                <a:solidFill>
                  <a:schemeClr val="tx1"/>
                </a:solidFill>
              </a:defRPr>
            </a:lvl3pPr>
            <a:lvl4pPr marL="0" indent="0">
              <a:spcAft>
                <a:spcPts val="600"/>
              </a:spcAft>
              <a:buNone/>
              <a:defRPr sz="1200" cap="none" baseline="0">
                <a:solidFill>
                  <a:schemeClr val="tx1"/>
                </a:solidFill>
              </a:defRPr>
            </a:lvl4pPr>
            <a:lvl5pPr marL="0" indent="0">
              <a:spcBef>
                <a:spcPts val="600"/>
              </a:spcBef>
              <a:spcAft>
                <a:spcPts val="600"/>
              </a:spcAft>
              <a:buFont typeface="Arial" panose="020B0604020202020204" pitchFamily="34" charset="0"/>
              <a:buNone/>
              <a:defRPr sz="1200" cap="none" baseline="0">
                <a:solidFill>
                  <a:schemeClr val="tx1"/>
                </a:solidFill>
              </a:defRPr>
            </a:lvl5pPr>
            <a:lvl6pPr marL="188550" indent="0">
              <a:spcAft>
                <a:spcPts val="800"/>
              </a:spcAft>
              <a:buNone/>
              <a:defRPr sz="1200" cap="none" baseline="0">
                <a:solidFill>
                  <a:schemeClr val="tx1"/>
                </a:solidFill>
              </a:defRPr>
            </a:lvl6pPr>
            <a:lvl7pPr marL="0" indent="0">
              <a:spcAft>
                <a:spcPts val="800"/>
              </a:spcAft>
              <a:buFont typeface="Arial" panose="020B0604020202020204" pitchFamily="34" charset="0"/>
              <a:buNone/>
              <a:defRPr sz="1200" cap="none" baseline="0">
                <a:solidFill>
                  <a:schemeClr val="tx1"/>
                </a:solidFill>
              </a:defRPr>
            </a:lvl7pPr>
            <a:lvl8pPr marL="0" indent="0">
              <a:spcAft>
                <a:spcPts val="800"/>
              </a:spcAft>
              <a:buFont typeface="Arial" panose="020B0604020202020204" pitchFamily="34" charset="0"/>
              <a:buNone/>
              <a:defRPr sz="1200" cap="none" baseline="0">
                <a:solidFill>
                  <a:schemeClr val="tx1"/>
                </a:solidFill>
              </a:defRPr>
            </a:lvl8pPr>
            <a:lvl9pPr marL="0" indent="0">
              <a:spcAft>
                <a:spcPts val="800"/>
              </a:spcAft>
              <a:buFont typeface="Arial" panose="020B0604020202020204" pitchFamily="34" charset="0"/>
              <a:buNone/>
              <a:defRPr sz="1200" cap="none" baseline="0">
                <a:solidFill>
                  <a:schemeClr val="tx1"/>
                </a:solidFill>
              </a:defRPr>
            </a:lvl9pPr>
          </a:lstStyle>
          <a:p>
            <a:pPr lvl="0"/>
            <a:r>
              <a:rPr lang="fr-FR" dirty="0"/>
              <a:t>Nom Prénom</a:t>
            </a:r>
          </a:p>
          <a:p>
            <a:pPr lvl="1"/>
            <a:r>
              <a:rPr lang="fr-FR" dirty="0"/>
              <a:t>Fonction</a:t>
            </a:r>
          </a:p>
          <a:p>
            <a:pPr lvl="2"/>
            <a:r>
              <a:rPr lang="fr-FR" dirty="0"/>
              <a:t>Mail</a:t>
            </a:r>
          </a:p>
          <a:p>
            <a:pPr lvl="3"/>
            <a:r>
              <a:rPr lang="fr-FR" dirty="0"/>
              <a:t>Téléphone</a:t>
            </a:r>
          </a:p>
          <a:p>
            <a:pPr lvl="4"/>
            <a:r>
              <a:rPr lang="fr-FR" dirty="0"/>
              <a:t>Site web</a:t>
            </a:r>
          </a:p>
        </p:txBody>
      </p:sp>
      <p:sp>
        <p:nvSpPr>
          <p:cNvPr id="2" name="Espace réservé du pied de page 1">
            <a:extLst>
              <a:ext uri="{FF2B5EF4-FFF2-40B4-BE49-F238E27FC236}">
                <a16:creationId xmlns:a16="http://schemas.microsoft.com/office/drawing/2014/main" id="{3A79DF8B-23E3-4FBB-B938-EECD1E6F278B}"/>
              </a:ext>
            </a:extLst>
          </p:cNvPr>
          <p:cNvSpPr>
            <a:spLocks noGrp="1"/>
          </p:cNvSpPr>
          <p:nvPr>
            <p:ph type="ftr" sz="quarter" idx="15"/>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C1FE351F-7FBA-4A0A-AD75-27EB32B07FC5}"/>
              </a:ext>
            </a:extLst>
          </p:cNvPr>
          <p:cNvSpPr>
            <a:spLocks noGrp="1"/>
          </p:cNvSpPr>
          <p:nvPr>
            <p:ph type="sldNum" sz="quarter" idx="16"/>
          </p:nvPr>
        </p:nvSpPr>
        <p:spPr/>
        <p:txBody>
          <a:bodyPr/>
          <a:lstStyle/>
          <a:p>
            <a:fld id="{E4074C58-32D7-471B-8E65-879FBC7E4FD8}" type="slidenum">
              <a:rPr lang="fr-FR" smtClean="0"/>
              <a:pPr/>
              <a:t>‹N°›</a:t>
            </a:fld>
            <a:endParaRPr lang="fr-FR" dirty="0"/>
          </a:p>
        </p:txBody>
      </p:sp>
      <p:pic>
        <p:nvPicPr>
          <p:cNvPr id="27" name="Graphique 26">
            <a:extLst>
              <a:ext uri="{FF2B5EF4-FFF2-40B4-BE49-F238E27FC236}">
                <a16:creationId xmlns:a16="http://schemas.microsoft.com/office/drawing/2014/main" id="{CD5281C6-3FCB-4178-8D3F-08061BEA898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67484" y="1179470"/>
            <a:ext cx="1607571" cy="397749"/>
          </a:xfrm>
          <a:prstGeom prst="rect">
            <a:avLst/>
          </a:prstGeom>
        </p:spPr>
      </p:pic>
      <p:pic>
        <p:nvPicPr>
          <p:cNvPr id="28" name="Graphique 27">
            <a:extLst>
              <a:ext uri="{FF2B5EF4-FFF2-40B4-BE49-F238E27FC236}">
                <a16:creationId xmlns:a16="http://schemas.microsoft.com/office/drawing/2014/main" id="{456476CA-8759-4FEC-BF7C-1F502A19D3E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988595" y="4600670"/>
            <a:ext cx="1800738" cy="399556"/>
          </a:xfrm>
          <a:prstGeom prst="rect">
            <a:avLst/>
          </a:prstGeom>
        </p:spPr>
      </p:pic>
    </p:spTree>
    <p:extLst>
      <p:ext uri="{BB962C8B-B14F-4D97-AF65-F5344CB8AC3E}">
        <p14:creationId xmlns:p14="http://schemas.microsoft.com/office/powerpoint/2010/main" val="3223100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380B0404-A2AE-4171-BFA6-2216316B418D}"/>
              </a:ext>
            </a:extLst>
          </p:cNvPr>
          <p:cNvSpPr/>
          <p:nvPr/>
        </p:nvSpPr>
        <p:spPr>
          <a:xfrm>
            <a:off x="469900" y="889687"/>
            <a:ext cx="4841875" cy="5078626"/>
          </a:xfrm>
          <a:prstGeom prst="roundRect">
            <a:avLst>
              <a:gd name="adj" fmla="val 1181"/>
            </a:avLst>
          </a:prstGeom>
          <a:solidFill>
            <a:schemeClr val="bg1"/>
          </a:solidFill>
          <a:ln>
            <a:noFill/>
          </a:ln>
          <a:effectLst>
            <a:outerShdw blurRad="1524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493C5DCB-129C-417B-BD01-6403B98BE7C3}"/>
              </a:ext>
            </a:extLst>
          </p:cNvPr>
          <p:cNvSpPr>
            <a:spLocks noGrp="1"/>
          </p:cNvSpPr>
          <p:nvPr>
            <p:ph type="ctrTitle"/>
          </p:nvPr>
        </p:nvSpPr>
        <p:spPr>
          <a:xfrm>
            <a:off x="770400" y="2181600"/>
            <a:ext cx="4359600" cy="1386000"/>
          </a:xfrm>
        </p:spPr>
        <p:txBody>
          <a:bodyPr anchor="b">
            <a:normAutofit/>
          </a:bodyPr>
          <a:lstStyle>
            <a:lvl1pPr algn="l">
              <a:defRPr lang="fr-FR" sz="5000" kern="1200" spc="-80" smtClean="0">
                <a:solidFill>
                  <a:schemeClr val="accent1"/>
                </a:solidFill>
                <a:latin typeface="Arial" panose="020B0604020202020204" pitchFamily="34" charset="0"/>
                <a:ea typeface="+mn-ea"/>
                <a:cs typeface="Arial" panose="020B0604020202020204" pitchFamily="34" charset="0"/>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1B484E0C-6165-4F83-BFC2-8F14C26BA396}"/>
              </a:ext>
            </a:extLst>
          </p:cNvPr>
          <p:cNvSpPr>
            <a:spLocks noGrp="1"/>
          </p:cNvSpPr>
          <p:nvPr>
            <p:ph type="subTitle" idx="1" hasCustomPrompt="1"/>
          </p:nvPr>
        </p:nvSpPr>
        <p:spPr>
          <a:xfrm>
            <a:off x="770400" y="3744000"/>
            <a:ext cx="4359600" cy="1386000"/>
          </a:xfrm>
        </p:spPr>
        <p:txBody>
          <a:bodyPr>
            <a:normAutofit/>
          </a:bodyPr>
          <a:lstStyle>
            <a:lvl1pPr marL="0" indent="0" algn="l">
              <a:lnSpc>
                <a:spcPct val="90000"/>
              </a:lnSpc>
              <a:buNone/>
              <a:defRPr kumimoji="0" lang="en-US" sz="2000" b="0"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votre présentation ou entité</a:t>
            </a:r>
          </a:p>
        </p:txBody>
      </p:sp>
      <p:pic>
        <p:nvPicPr>
          <p:cNvPr id="15" name="Graphique 14">
            <a:extLst>
              <a:ext uri="{FF2B5EF4-FFF2-40B4-BE49-F238E27FC236}">
                <a16:creationId xmlns:a16="http://schemas.microsoft.com/office/drawing/2014/main" id="{CC3F257E-6AC6-4EC2-B08F-27B4F4B05BC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09986" y="5309936"/>
            <a:ext cx="1800738" cy="399556"/>
          </a:xfrm>
          <a:prstGeom prst="rect">
            <a:avLst/>
          </a:prstGeom>
        </p:spPr>
      </p:pic>
      <p:pic>
        <p:nvPicPr>
          <p:cNvPr id="16" name="Graphique 15">
            <a:extLst>
              <a:ext uri="{FF2B5EF4-FFF2-40B4-BE49-F238E27FC236}">
                <a16:creationId xmlns:a16="http://schemas.microsoft.com/office/drawing/2014/main" id="{1F3C9175-FDEB-4343-96F4-2ECA161AC3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73164" y="1144413"/>
            <a:ext cx="1607571" cy="397749"/>
          </a:xfrm>
          <a:prstGeom prst="rect">
            <a:avLst/>
          </a:prstGeom>
        </p:spPr>
      </p:pic>
    </p:spTree>
    <p:extLst>
      <p:ext uri="{BB962C8B-B14F-4D97-AF65-F5344CB8AC3E}">
        <p14:creationId xmlns:p14="http://schemas.microsoft.com/office/powerpoint/2010/main" val="1858156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6E467B-9E65-429F-9386-E709D5C957A1}"/>
              </a:ext>
            </a:extLst>
          </p:cNvPr>
          <p:cNvSpPr>
            <a:spLocks noGrp="1"/>
          </p:cNvSpPr>
          <p:nvPr>
            <p:ph idx="1"/>
          </p:nvPr>
        </p:nvSpPr>
        <p:spPr>
          <a:xfrm>
            <a:off x="474054" y="1594884"/>
            <a:ext cx="11248046"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buFont typeface="Arial" panose="020B0604020202020204" pitchFamily="34" charset="0"/>
              <a:buChar char="□"/>
              <a:defRPr sz="1100" b="0" i="0" cap="none" baseline="0">
                <a:solidFill>
                  <a:schemeClr val="tx1"/>
                </a:solidFill>
              </a:defRPr>
            </a:lvl6pPr>
            <a:lvl7pPr marL="1620000" indent="-180000">
              <a:buFontTx/>
              <a:buBlip>
                <a:blip r:embed="rId4"/>
              </a:buBlip>
              <a:defRPr sz="1050" b="0" i="0" cap="none" baseline="0">
                <a:solidFill>
                  <a:schemeClr val="tx2"/>
                </a:solidFill>
              </a:defRPr>
            </a:lvl7pPr>
            <a:lvl8pPr marL="1800000" indent="-180000">
              <a:buFont typeface="Wingdings" panose="05000000000000000000" pitchFamily="2" charset="2"/>
              <a:buChar char="§"/>
              <a:defRPr sz="1000" b="0" i="0" cap="none" baseline="0">
                <a:solidFill>
                  <a:schemeClr val="tx2"/>
                </a:solidFill>
              </a:defRPr>
            </a:lvl8pPr>
            <a:lvl9pPr marL="1980000" indent="-180000">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pied de page 6">
            <a:extLst>
              <a:ext uri="{FF2B5EF4-FFF2-40B4-BE49-F238E27FC236}">
                <a16:creationId xmlns:a16="http://schemas.microsoft.com/office/drawing/2014/main" id="{E317BEA9-8626-4D58-9089-9507A535BD70}"/>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8" name="Espace réservé du numéro de diapositive 7">
            <a:extLst>
              <a:ext uri="{FF2B5EF4-FFF2-40B4-BE49-F238E27FC236}">
                <a16:creationId xmlns:a16="http://schemas.microsoft.com/office/drawing/2014/main" id="{0E48E53F-73A0-48F7-A9C2-C274A4A6BD1D}"/>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
        <p:nvSpPr>
          <p:cNvPr id="9" name="Titre 8">
            <a:extLst>
              <a:ext uri="{FF2B5EF4-FFF2-40B4-BE49-F238E27FC236}">
                <a16:creationId xmlns:a16="http://schemas.microsoft.com/office/drawing/2014/main" id="{C9F0B456-8584-4975-9A3E-260612BF5B0F}"/>
              </a:ext>
            </a:extLst>
          </p:cNvPr>
          <p:cNvSpPr>
            <a:spLocks noGrp="1"/>
          </p:cNvSpPr>
          <p:nvPr>
            <p:ph type="title"/>
          </p:nvPr>
        </p:nvSpPr>
        <p:spPr>
          <a:xfrm>
            <a:off x="474054" y="385527"/>
            <a:ext cx="11248046" cy="609398"/>
          </a:xfrm>
        </p:spPr>
        <p:txBody>
          <a:bodyPr/>
          <a:lstStyle/>
          <a:p>
            <a:r>
              <a:rPr lang="fr-FR" smtClean="0"/>
              <a:t>Modifiez le style du titre</a:t>
            </a:r>
            <a:endParaRPr lang="fr-FR" dirty="0"/>
          </a:p>
        </p:txBody>
      </p:sp>
      <p:cxnSp>
        <p:nvCxnSpPr>
          <p:cNvPr id="10" name="Connecteur droit 9">
            <a:extLst>
              <a:ext uri="{FF2B5EF4-FFF2-40B4-BE49-F238E27FC236}">
                <a16:creationId xmlns:a16="http://schemas.microsoft.com/office/drawing/2014/main" id="{D619B167-A162-451F-BC4A-A2C91B8DA1E6}"/>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664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3585ACD4-C32E-4C91-8BC5-74303AA81AE4}"/>
              </a:ext>
            </a:extLst>
          </p:cNvPr>
          <p:cNvSpPr/>
          <p:nvPr/>
        </p:nvSpPr>
        <p:spPr>
          <a:xfrm>
            <a:off x="0" y="0"/>
            <a:ext cx="337502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7710E06F-D17B-409C-B71B-C14F0458D5B0}"/>
              </a:ext>
            </a:extLst>
          </p:cNvPr>
          <p:cNvSpPr>
            <a:spLocks noGrp="1"/>
          </p:cNvSpPr>
          <p:nvPr>
            <p:ph type="title"/>
          </p:nvPr>
        </p:nvSpPr>
        <p:spPr>
          <a:xfrm>
            <a:off x="3975100" y="279401"/>
            <a:ext cx="7747000" cy="3284903"/>
          </a:xfrm>
        </p:spPr>
        <p:txBody>
          <a:bodyPr anchor="b">
            <a:normAutofit/>
          </a:bodyPr>
          <a:lstStyle>
            <a:lvl1pPr>
              <a:defRPr kumimoji="0" lang="fr-FR" sz="4400" b="0" i="0" u="none" strike="noStrike" kern="1200" cap="none" spc="-80" normalizeH="0" baseline="0" smtClean="0">
                <a:ln>
                  <a:noFill/>
                </a:ln>
                <a:solidFill>
                  <a:srgbClr val="4B4B4B"/>
                </a:solidFill>
                <a:effectLst/>
                <a:uLnTx/>
                <a:uFillTx/>
                <a:latin typeface="Arial" panose="020B0604020202020204" pitchFamily="34" charset="0"/>
                <a:ea typeface="+mn-ea"/>
                <a:cs typeface="Arial" panose="020B0604020202020204" pitchFamily="34" charset="0"/>
              </a:defRPr>
            </a:lvl1pPr>
          </a:lstStyle>
          <a:p>
            <a:r>
              <a:rPr lang="fr-FR" smtClean="0"/>
              <a:t>Modifiez le style du titre</a:t>
            </a:r>
            <a:endParaRPr lang="fr-FR" dirty="0"/>
          </a:p>
        </p:txBody>
      </p:sp>
      <p:sp>
        <p:nvSpPr>
          <p:cNvPr id="3" name="Espace réservé du texte 2">
            <a:extLst>
              <a:ext uri="{FF2B5EF4-FFF2-40B4-BE49-F238E27FC236}">
                <a16:creationId xmlns:a16="http://schemas.microsoft.com/office/drawing/2014/main" id="{5C1BABAF-12D3-4E38-A635-DF1549D7BAC3}"/>
              </a:ext>
            </a:extLst>
          </p:cNvPr>
          <p:cNvSpPr>
            <a:spLocks noGrp="1"/>
          </p:cNvSpPr>
          <p:nvPr>
            <p:ph type="body" idx="1"/>
          </p:nvPr>
        </p:nvSpPr>
        <p:spPr>
          <a:xfrm>
            <a:off x="3975100" y="4130300"/>
            <a:ext cx="7747000" cy="2156197"/>
          </a:xfrm>
        </p:spPr>
        <p:txBody>
          <a:bodyPr>
            <a:normAutofit/>
          </a:bodyPr>
          <a:lstStyle>
            <a:lvl1pPr marL="0" indent="0">
              <a:buNone/>
              <a:defRPr kumimoji="0" lang="fr-FR" sz="1800" b="0" i="0" u="none" strike="noStrike" kern="1200" cap="none" spc="-40" normalizeH="0" baseline="0" dirty="0" smtClean="0">
                <a:ln>
                  <a:noFill/>
                </a:ln>
                <a:solidFill>
                  <a:srgbClr val="4B4B4B"/>
                </a:solidFill>
                <a:effectLst/>
                <a:uLnTx/>
                <a:uFillTx/>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Espace réservé du pied de page 6">
            <a:extLst>
              <a:ext uri="{FF2B5EF4-FFF2-40B4-BE49-F238E27FC236}">
                <a16:creationId xmlns:a16="http://schemas.microsoft.com/office/drawing/2014/main" id="{F4B2C4BE-5739-482A-9994-49505816CA57}"/>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8" name="Espace réservé du numéro de diapositive 7">
            <a:extLst>
              <a:ext uri="{FF2B5EF4-FFF2-40B4-BE49-F238E27FC236}">
                <a16:creationId xmlns:a16="http://schemas.microsoft.com/office/drawing/2014/main" id="{10958BCE-D542-46D7-8226-0084714BF6FA}"/>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0" name="Connecteur droit 9">
            <a:extLst>
              <a:ext uri="{FF2B5EF4-FFF2-40B4-BE49-F238E27FC236}">
                <a16:creationId xmlns:a16="http://schemas.microsoft.com/office/drawing/2014/main" id="{7DC46EAA-42B1-4AA8-BB5E-016A124A1DD0}"/>
              </a:ext>
            </a:extLst>
          </p:cNvPr>
          <p:cNvCxnSpPr/>
          <p:nvPr/>
        </p:nvCxnSpPr>
        <p:spPr>
          <a:xfrm>
            <a:off x="3979252" y="374015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783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EFDAA-AC33-47BC-8B73-FAFA63EA9B70}"/>
              </a:ext>
            </a:extLst>
          </p:cNvPr>
          <p:cNvSpPr>
            <a:spLocks noGrp="1"/>
          </p:cNvSpPr>
          <p:nvPr>
            <p:ph type="title"/>
          </p:nvPr>
        </p:nvSpPr>
        <p:spPr/>
        <p:txBody>
          <a:bodyPr>
            <a:normAutofit/>
          </a:bodyPr>
          <a:lstStyle/>
          <a:p>
            <a:r>
              <a:rPr lang="fr-FR" smtClean="0"/>
              <a:t>Modifiez le style du titre</a:t>
            </a:r>
            <a:endParaRPr lang="fr-FR" dirty="0"/>
          </a:p>
        </p:txBody>
      </p:sp>
      <p:sp>
        <p:nvSpPr>
          <p:cNvPr id="3" name="Espace réservé du contenu 2">
            <a:extLst>
              <a:ext uri="{FF2B5EF4-FFF2-40B4-BE49-F238E27FC236}">
                <a16:creationId xmlns:a16="http://schemas.microsoft.com/office/drawing/2014/main" id="{22A4B152-26ED-4285-8F8E-52903BD9D6DA}"/>
              </a:ext>
            </a:extLst>
          </p:cNvPr>
          <p:cNvSpPr>
            <a:spLocks noGrp="1"/>
          </p:cNvSpPr>
          <p:nvPr>
            <p:ph sz="half" idx="1"/>
          </p:nvPr>
        </p:nvSpPr>
        <p:spPr>
          <a:xfrm>
            <a:off x="474052" y="1594884"/>
            <a:ext cx="4842000"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a:extLst>
              <a:ext uri="{FF2B5EF4-FFF2-40B4-BE49-F238E27FC236}">
                <a16:creationId xmlns:a16="http://schemas.microsoft.com/office/drawing/2014/main" id="{CEC8A69C-4FB0-4189-AD0A-09972E573F38}"/>
              </a:ext>
            </a:extLst>
          </p:cNvPr>
          <p:cNvSpPr>
            <a:spLocks noGrp="1"/>
          </p:cNvSpPr>
          <p:nvPr>
            <p:ph sz="half" idx="2"/>
          </p:nvPr>
        </p:nvSpPr>
        <p:spPr>
          <a:xfrm>
            <a:off x="6284302" y="1594884"/>
            <a:ext cx="4842000" cy="4691615"/>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2793B9A2-A2B5-46A1-92D5-E1D35D3C73A8}"/>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7BF9A649-707B-4CCE-A7B7-61CDF8E57BAF}"/>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0" name="Connecteur droit 9">
            <a:extLst>
              <a:ext uri="{FF2B5EF4-FFF2-40B4-BE49-F238E27FC236}">
                <a16:creationId xmlns:a16="http://schemas.microsoft.com/office/drawing/2014/main" id="{79CEB328-CF46-475A-A3A3-C65D94FFF5C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75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7B3F39-3554-4E76-A4AA-E21EC06071EA}"/>
              </a:ext>
            </a:extLst>
          </p:cNvPr>
          <p:cNvSpPr>
            <a:spLocks noGrp="1"/>
          </p:cNvSpPr>
          <p:nvPr>
            <p:ph type="body" idx="1"/>
          </p:nvPr>
        </p:nvSpPr>
        <p:spPr>
          <a:xfrm>
            <a:off x="475200" y="1477926"/>
            <a:ext cx="4842000" cy="793232"/>
          </a:xfrm>
        </p:spPr>
        <p:txBody>
          <a:bodyPr anchor="b">
            <a:normAutofit/>
          </a:bodyPr>
          <a:lstStyle>
            <a:lvl1pPr marL="0" indent="0">
              <a:spcAft>
                <a:spcPts val="0"/>
              </a:spcAft>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a:extLst>
              <a:ext uri="{FF2B5EF4-FFF2-40B4-BE49-F238E27FC236}">
                <a16:creationId xmlns:a16="http://schemas.microsoft.com/office/drawing/2014/main" id="{6BE14F2B-EE10-466B-A555-BAF9DAAD36AC}"/>
              </a:ext>
            </a:extLst>
          </p:cNvPr>
          <p:cNvSpPr>
            <a:spLocks noGrp="1"/>
          </p:cNvSpPr>
          <p:nvPr>
            <p:ph sz="half" idx="2"/>
          </p:nvPr>
        </p:nvSpPr>
        <p:spPr>
          <a:xfrm>
            <a:off x="475200" y="2505075"/>
            <a:ext cx="4842000" cy="3684588"/>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a:extLst>
              <a:ext uri="{FF2B5EF4-FFF2-40B4-BE49-F238E27FC236}">
                <a16:creationId xmlns:a16="http://schemas.microsoft.com/office/drawing/2014/main" id="{0C340870-612C-4BD0-8D84-173430FDCB2D}"/>
              </a:ext>
            </a:extLst>
          </p:cNvPr>
          <p:cNvSpPr>
            <a:spLocks noGrp="1"/>
          </p:cNvSpPr>
          <p:nvPr>
            <p:ph type="body" sz="quarter" idx="3"/>
          </p:nvPr>
        </p:nvSpPr>
        <p:spPr>
          <a:xfrm>
            <a:off x="6285600" y="1477926"/>
            <a:ext cx="4842000" cy="793232"/>
          </a:xfrm>
        </p:spPr>
        <p:txBody>
          <a:bodyPr anchor="b">
            <a:normAutofit/>
          </a:bodyPr>
          <a:lstStyle>
            <a:lvl1pPr marL="0" indent="0">
              <a:spcAft>
                <a:spcPts val="0"/>
              </a:spcAft>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a:extLst>
              <a:ext uri="{FF2B5EF4-FFF2-40B4-BE49-F238E27FC236}">
                <a16:creationId xmlns:a16="http://schemas.microsoft.com/office/drawing/2014/main" id="{06A25694-5628-436D-B838-7B02A60257B5}"/>
              </a:ext>
            </a:extLst>
          </p:cNvPr>
          <p:cNvSpPr>
            <a:spLocks noGrp="1"/>
          </p:cNvSpPr>
          <p:nvPr>
            <p:ph sz="quarter" idx="4"/>
          </p:nvPr>
        </p:nvSpPr>
        <p:spPr>
          <a:xfrm>
            <a:off x="6285600" y="2505075"/>
            <a:ext cx="4842000" cy="3684588"/>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pied de page 9">
            <a:extLst>
              <a:ext uri="{FF2B5EF4-FFF2-40B4-BE49-F238E27FC236}">
                <a16:creationId xmlns:a16="http://schemas.microsoft.com/office/drawing/2014/main" id="{F3D4872C-5A2B-4A22-B5ED-0F567790F8DD}"/>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11" name="Espace réservé du numéro de diapositive 10">
            <a:extLst>
              <a:ext uri="{FF2B5EF4-FFF2-40B4-BE49-F238E27FC236}">
                <a16:creationId xmlns:a16="http://schemas.microsoft.com/office/drawing/2014/main" id="{2B171F3B-2774-4CAD-88CB-364326C4A8D2}"/>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
        <p:nvSpPr>
          <p:cNvPr id="13" name="Titre 12">
            <a:extLst>
              <a:ext uri="{FF2B5EF4-FFF2-40B4-BE49-F238E27FC236}">
                <a16:creationId xmlns:a16="http://schemas.microsoft.com/office/drawing/2014/main" id="{DDB3021F-13FF-4794-846B-6683DEF08F4D}"/>
              </a:ext>
            </a:extLst>
          </p:cNvPr>
          <p:cNvSpPr>
            <a:spLocks noGrp="1"/>
          </p:cNvSpPr>
          <p:nvPr>
            <p:ph type="title"/>
          </p:nvPr>
        </p:nvSpPr>
        <p:spPr/>
        <p:txBody>
          <a:bodyPr>
            <a:normAutofit/>
          </a:bodyPr>
          <a:lstStyle/>
          <a:p>
            <a:r>
              <a:rPr lang="fr-FR" smtClean="0"/>
              <a:t>Modifiez le style du titre</a:t>
            </a:r>
            <a:endParaRPr lang="fr-FR" dirty="0"/>
          </a:p>
        </p:txBody>
      </p:sp>
      <p:cxnSp>
        <p:nvCxnSpPr>
          <p:cNvPr id="14" name="Connecteur droit 13">
            <a:extLst>
              <a:ext uri="{FF2B5EF4-FFF2-40B4-BE49-F238E27FC236}">
                <a16:creationId xmlns:a16="http://schemas.microsoft.com/office/drawing/2014/main" id="{909BBFA9-1248-4413-8F02-9E2E63B09107}"/>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258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925AD-F63E-4E98-94FF-23BE807B53AA}"/>
              </a:ext>
            </a:extLst>
          </p:cNvPr>
          <p:cNvSpPr>
            <a:spLocks noGrp="1"/>
          </p:cNvSpPr>
          <p:nvPr>
            <p:ph type="title"/>
          </p:nvPr>
        </p:nvSpPr>
        <p:spPr/>
        <p:txBody>
          <a:bodyPr>
            <a:normAutofit/>
          </a:bodyPr>
          <a:lstStyle/>
          <a:p>
            <a:r>
              <a:rPr lang="fr-FR" smtClean="0"/>
              <a:t>Modifiez le style du titre</a:t>
            </a:r>
            <a:endParaRPr lang="fr-FR" dirty="0"/>
          </a:p>
        </p:txBody>
      </p:sp>
      <p:sp>
        <p:nvSpPr>
          <p:cNvPr id="6" name="Espace réservé du pied de page 5">
            <a:extLst>
              <a:ext uri="{FF2B5EF4-FFF2-40B4-BE49-F238E27FC236}">
                <a16:creationId xmlns:a16="http://schemas.microsoft.com/office/drawing/2014/main" id="{77E46DB7-988B-4DB1-82FB-D1289CC6BE61}"/>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7" name="Espace réservé du numéro de diapositive 6">
            <a:extLst>
              <a:ext uri="{FF2B5EF4-FFF2-40B4-BE49-F238E27FC236}">
                <a16:creationId xmlns:a16="http://schemas.microsoft.com/office/drawing/2014/main" id="{19EFFB5E-71CF-492C-B8E4-FB2720863EC2}"/>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8" name="Connecteur droit 7">
            <a:extLst>
              <a:ext uri="{FF2B5EF4-FFF2-40B4-BE49-F238E27FC236}">
                <a16:creationId xmlns:a16="http://schemas.microsoft.com/office/drawing/2014/main" id="{3CE6028F-778A-4AD5-87F7-FE7FEEE4A7C7}"/>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04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E883BA6-9F90-45F6-90EB-697E77627757}"/>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FA32C5E4-A972-4D37-9401-1F6545F95981}"/>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720963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2F0AC6BD-B85C-4EDD-A6D9-C2711B30B6A9}"/>
              </a:ext>
            </a:extLst>
          </p:cNvPr>
          <p:cNvSpPr/>
          <p:nvPr/>
        </p:nvSpPr>
        <p:spPr>
          <a:xfrm>
            <a:off x="-1" y="0"/>
            <a:ext cx="53117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8F805F00-7AF4-459E-9FC8-556912ACBF46}"/>
              </a:ext>
            </a:extLst>
          </p:cNvPr>
          <p:cNvSpPr>
            <a:spLocks noGrp="1"/>
          </p:cNvSpPr>
          <p:nvPr>
            <p:ph type="title"/>
          </p:nvPr>
        </p:nvSpPr>
        <p:spPr>
          <a:xfrm>
            <a:off x="475200" y="1447200"/>
            <a:ext cx="3870000" cy="443198"/>
          </a:xfrm>
        </p:spPr>
        <p:txBody>
          <a:bodyPr anchor="b">
            <a:normAutofit/>
          </a:bodyPr>
          <a:lstStyle>
            <a:lvl1pPr>
              <a:defRPr sz="3200"/>
            </a:lvl1pPr>
          </a:lstStyle>
          <a:p>
            <a:r>
              <a:rPr lang="fr-FR" smtClean="0"/>
              <a:t>Modifiez le style du titre</a:t>
            </a:r>
            <a:endParaRPr lang="fr-FR" dirty="0"/>
          </a:p>
        </p:txBody>
      </p:sp>
      <p:sp>
        <p:nvSpPr>
          <p:cNvPr id="3" name="Espace réservé du contenu 2">
            <a:extLst>
              <a:ext uri="{FF2B5EF4-FFF2-40B4-BE49-F238E27FC236}">
                <a16:creationId xmlns:a16="http://schemas.microsoft.com/office/drawing/2014/main" id="{747A28B8-C442-4D0F-96EC-FE4A1611880A}"/>
              </a:ext>
            </a:extLst>
          </p:cNvPr>
          <p:cNvSpPr>
            <a:spLocks noGrp="1"/>
          </p:cNvSpPr>
          <p:nvPr>
            <p:ph idx="1"/>
          </p:nvPr>
        </p:nvSpPr>
        <p:spPr>
          <a:xfrm>
            <a:off x="5911850" y="279400"/>
            <a:ext cx="5810250" cy="6006200"/>
          </a:xfrm>
          <a:noFill/>
        </p:spPr>
        <p:txBody>
          <a:bodyPr anchor="ctr">
            <a:normAutofit/>
          </a:bodyPr>
          <a:lstStyle>
            <a:lvl1pPr marL="432000" indent="-432000">
              <a:spcAft>
                <a:spcPts val="1200"/>
              </a:spcAft>
              <a:buFontTx/>
              <a:buBlip>
                <a:blip r:embed="rId2"/>
              </a:buBlip>
              <a:defRPr sz="2800" b="0" i="0" cap="none" baseline="0">
                <a:solidFill>
                  <a:schemeClr val="tx1"/>
                </a:solidFill>
              </a:defRPr>
            </a:lvl1pPr>
            <a:lvl2pPr marL="720000" indent="-288000">
              <a:spcAft>
                <a:spcPts val="1200"/>
              </a:spcAft>
              <a:buClr>
                <a:schemeClr val="accent1"/>
              </a:buClr>
              <a:buFont typeface="Wingdings" panose="05000000000000000000" pitchFamily="2" charset="2"/>
              <a:buChar char="§"/>
              <a:defRPr sz="2400" b="0" i="0" cap="none" baseline="0">
                <a:solidFill>
                  <a:schemeClr val="tx1"/>
                </a:solidFill>
              </a:defRPr>
            </a:lvl2pPr>
            <a:lvl3pPr marL="972000" indent="-252000">
              <a:spcAft>
                <a:spcPts val="1200"/>
              </a:spcAft>
              <a:buClr>
                <a:schemeClr val="accent1"/>
              </a:buClr>
              <a:buSzPct val="80000"/>
              <a:buFont typeface="Arial" panose="020B0604020202020204" pitchFamily="34" charset="0"/>
              <a:buChar char="□"/>
              <a:defRPr sz="2000" b="0" i="0" cap="none" baseline="0">
                <a:solidFill>
                  <a:schemeClr val="tx1"/>
                </a:solidFill>
              </a:defRPr>
            </a:lvl3pPr>
            <a:lvl4pPr marL="1296000" indent="-288000">
              <a:spcAft>
                <a:spcPts val="1200"/>
              </a:spcAft>
              <a:buFontTx/>
              <a:buBlip>
                <a:blip r:embed="rId3"/>
              </a:buBlip>
              <a:defRPr sz="1800" b="0" i="0" cap="none" baseline="0">
                <a:solidFill>
                  <a:schemeClr val="tx1"/>
                </a:solidFill>
              </a:defRPr>
            </a:lvl4pPr>
            <a:lvl5pPr marL="1476000" indent="-180000">
              <a:spcAft>
                <a:spcPts val="1200"/>
              </a:spcAft>
              <a:buFont typeface="Wingdings" panose="05000000000000000000" pitchFamily="2" charset="2"/>
              <a:buChar char="§"/>
              <a:defRPr sz="1600" b="0" i="0" cap="none" baseline="0">
                <a:solidFill>
                  <a:schemeClr val="tx1"/>
                </a:solidFill>
              </a:defRPr>
            </a:lvl5pPr>
            <a:lvl6pPr marL="1692000" indent="-216000">
              <a:spcAft>
                <a:spcPts val="1200"/>
              </a:spcAft>
              <a:buFont typeface="Arial" panose="020B0604020202020204" pitchFamily="34" charset="0"/>
              <a:buChar char="□"/>
              <a:defRPr sz="1400" b="0" i="0" cap="none" baseline="0">
                <a:solidFill>
                  <a:schemeClr val="tx1"/>
                </a:solidFill>
              </a:defRPr>
            </a:lvl6pPr>
            <a:lvl7pPr marL="1872000" indent="-180000">
              <a:spcAft>
                <a:spcPts val="1200"/>
              </a:spcAft>
              <a:buFontTx/>
              <a:buBlip>
                <a:blip r:embed="rId4"/>
              </a:buBlip>
              <a:defRPr sz="1200" b="0" i="0" cap="none" baseline="0">
                <a:solidFill>
                  <a:schemeClr val="tx2"/>
                </a:solidFill>
              </a:defRPr>
            </a:lvl7pPr>
            <a:lvl8pPr marL="2016000" indent="-144000">
              <a:spcAft>
                <a:spcPts val="1200"/>
              </a:spcAft>
              <a:buFont typeface="Wingdings" panose="05000000000000000000" pitchFamily="2" charset="2"/>
              <a:buChar char="§"/>
              <a:defRPr sz="1100" b="0" i="0" cap="none" baseline="0">
                <a:solidFill>
                  <a:schemeClr val="tx2"/>
                </a:solidFill>
              </a:defRPr>
            </a:lvl8pPr>
            <a:lvl9pPr marL="2160000" indent="-144000">
              <a:spcAft>
                <a:spcPts val="1200"/>
              </a:spcAft>
              <a:buSzPct val="95000"/>
              <a:buFont typeface="Arial" panose="020B0604020202020204" pitchFamily="34" charset="0"/>
              <a:buChar char="□"/>
              <a:defRPr sz="105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a:extLst>
              <a:ext uri="{FF2B5EF4-FFF2-40B4-BE49-F238E27FC236}">
                <a16:creationId xmlns:a16="http://schemas.microsoft.com/office/drawing/2014/main" id="{CF8BC1B3-D66D-4C0F-A4AF-35D9E4407D98}"/>
              </a:ext>
            </a:extLst>
          </p:cNvPr>
          <p:cNvSpPr>
            <a:spLocks noGrp="1"/>
          </p:cNvSpPr>
          <p:nvPr>
            <p:ph type="body" sz="half" idx="2"/>
          </p:nvPr>
        </p:nvSpPr>
        <p:spPr>
          <a:xfrm>
            <a:off x="475200" y="2358000"/>
            <a:ext cx="3870000" cy="3927600"/>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F94ACB23-A2D7-40D8-833F-0205BFE6E1FC}"/>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C5A01323-81E3-4702-A574-FD0EA6A001BF}"/>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3" name="Connecteur droit 12">
            <a:extLst>
              <a:ext uri="{FF2B5EF4-FFF2-40B4-BE49-F238E27FC236}">
                <a16:creationId xmlns:a16="http://schemas.microsoft.com/office/drawing/2014/main" id="{EE53198E-BA27-4EDF-AE3A-F6CDF4C620EA}"/>
              </a:ext>
            </a:extLst>
          </p:cNvPr>
          <p:cNvCxnSpPr/>
          <p:nvPr/>
        </p:nvCxnSpPr>
        <p:spPr>
          <a:xfrm>
            <a:off x="474052" y="2113275"/>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214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188D2971-3186-412C-B7FB-85932E856CE4}"/>
              </a:ext>
            </a:extLst>
          </p:cNvPr>
          <p:cNvSpPr/>
          <p:nvPr/>
        </p:nvSpPr>
        <p:spPr>
          <a:xfrm>
            <a:off x="-1" y="0"/>
            <a:ext cx="53117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C4207767-7E51-4A0B-87E2-601F59B61EDB}"/>
              </a:ext>
            </a:extLst>
          </p:cNvPr>
          <p:cNvSpPr>
            <a:spLocks noGrp="1"/>
          </p:cNvSpPr>
          <p:nvPr>
            <p:ph type="title"/>
          </p:nvPr>
        </p:nvSpPr>
        <p:spPr>
          <a:xfrm>
            <a:off x="474054" y="1447200"/>
            <a:ext cx="3870000" cy="443198"/>
          </a:xfrm>
        </p:spPr>
        <p:txBody>
          <a:bodyPr anchor="b">
            <a:normAutofit/>
          </a:bodyPr>
          <a:lstStyle>
            <a:lvl1pPr>
              <a:defRPr sz="3200"/>
            </a:lvl1pPr>
          </a:lstStyle>
          <a:p>
            <a:r>
              <a:rPr lang="fr-FR" smtClean="0"/>
              <a:t>Modifiez le style du titre</a:t>
            </a:r>
            <a:endParaRPr lang="fr-FR" dirty="0"/>
          </a:p>
        </p:txBody>
      </p:sp>
      <p:sp>
        <p:nvSpPr>
          <p:cNvPr id="3" name="Espace réservé pour une image  2">
            <a:extLst>
              <a:ext uri="{FF2B5EF4-FFF2-40B4-BE49-F238E27FC236}">
                <a16:creationId xmlns:a16="http://schemas.microsoft.com/office/drawing/2014/main" id="{2513782B-5996-4639-A8EB-FAF9863B7869}"/>
              </a:ext>
            </a:extLst>
          </p:cNvPr>
          <p:cNvSpPr>
            <a:spLocks noGrp="1"/>
          </p:cNvSpPr>
          <p:nvPr>
            <p:ph type="pic" idx="1" hasCustomPrompt="1"/>
          </p:nvPr>
        </p:nvSpPr>
        <p:spPr>
          <a:xfrm>
            <a:off x="5911850" y="987425"/>
            <a:ext cx="5810250" cy="4873625"/>
          </a:xfrm>
          <a:prstGeom prst="roundRect">
            <a:avLst>
              <a:gd name="adj" fmla="val 2142"/>
            </a:avLst>
          </a:prstGeom>
          <a:solidFill>
            <a:schemeClr val="bg1"/>
          </a:solidFill>
          <a:effectLst>
            <a:outerShdw blurRad="152400" algn="ctr" rotWithShape="0">
              <a:schemeClr val="bg1">
                <a:lumMod val="75000"/>
                <a:alpha val="40000"/>
              </a:schemeClr>
            </a:outerShdw>
          </a:effectLst>
        </p:spPr>
        <p:txBody>
          <a:bodyPr anchor="ct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Image</a:t>
            </a:r>
          </a:p>
        </p:txBody>
      </p:sp>
      <p:sp>
        <p:nvSpPr>
          <p:cNvPr id="4" name="Espace réservé du texte 3">
            <a:extLst>
              <a:ext uri="{FF2B5EF4-FFF2-40B4-BE49-F238E27FC236}">
                <a16:creationId xmlns:a16="http://schemas.microsoft.com/office/drawing/2014/main" id="{D45F36A0-2BC1-4A31-A5A5-423614E2B528}"/>
              </a:ext>
            </a:extLst>
          </p:cNvPr>
          <p:cNvSpPr>
            <a:spLocks noGrp="1"/>
          </p:cNvSpPr>
          <p:nvPr>
            <p:ph type="body" sz="half" idx="2"/>
          </p:nvPr>
        </p:nvSpPr>
        <p:spPr>
          <a:xfrm>
            <a:off x="474054" y="2358000"/>
            <a:ext cx="3870000" cy="3927553"/>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a:extLst>
              <a:ext uri="{FF2B5EF4-FFF2-40B4-BE49-F238E27FC236}">
                <a16:creationId xmlns:a16="http://schemas.microsoft.com/office/drawing/2014/main" id="{D63DE939-9ACF-4407-B3BB-7207C111FF3F}"/>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9" name="Espace réservé du numéro de diapositive 8">
            <a:extLst>
              <a:ext uri="{FF2B5EF4-FFF2-40B4-BE49-F238E27FC236}">
                <a16:creationId xmlns:a16="http://schemas.microsoft.com/office/drawing/2014/main" id="{F96D79CA-D33C-4404-B611-07FF72113106}"/>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12" name="Connecteur droit 11">
            <a:extLst>
              <a:ext uri="{FF2B5EF4-FFF2-40B4-BE49-F238E27FC236}">
                <a16:creationId xmlns:a16="http://schemas.microsoft.com/office/drawing/2014/main" id="{849D99D4-2D6B-474F-8D72-EB890A0C53E9}"/>
              </a:ext>
            </a:extLst>
          </p:cNvPr>
          <p:cNvCxnSpPr/>
          <p:nvPr/>
        </p:nvCxnSpPr>
        <p:spPr>
          <a:xfrm>
            <a:off x="474052" y="2113275"/>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7B3F39-3554-4E76-A4AA-E21EC06071EA}"/>
              </a:ext>
            </a:extLst>
          </p:cNvPr>
          <p:cNvSpPr>
            <a:spLocks noGrp="1"/>
          </p:cNvSpPr>
          <p:nvPr>
            <p:ph type="body" idx="1"/>
          </p:nvPr>
        </p:nvSpPr>
        <p:spPr>
          <a:xfrm>
            <a:off x="475200" y="1477926"/>
            <a:ext cx="4842000" cy="793232"/>
          </a:xfrm>
        </p:spPr>
        <p:txBody>
          <a:bodyPr anchor="b">
            <a:normAutofit/>
          </a:bodyPr>
          <a:lstStyle>
            <a:lvl1pPr marL="0" indent="0">
              <a:spcAft>
                <a:spcPts val="0"/>
              </a:spcAft>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a:extLst>
              <a:ext uri="{FF2B5EF4-FFF2-40B4-BE49-F238E27FC236}">
                <a16:creationId xmlns:a16="http://schemas.microsoft.com/office/drawing/2014/main" id="{6BE14F2B-EE10-466B-A555-BAF9DAAD36AC}"/>
              </a:ext>
            </a:extLst>
          </p:cNvPr>
          <p:cNvSpPr>
            <a:spLocks noGrp="1"/>
          </p:cNvSpPr>
          <p:nvPr>
            <p:ph sz="half" idx="2"/>
          </p:nvPr>
        </p:nvSpPr>
        <p:spPr>
          <a:xfrm>
            <a:off x="475200" y="2505075"/>
            <a:ext cx="4842000" cy="3684588"/>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a:extLst>
              <a:ext uri="{FF2B5EF4-FFF2-40B4-BE49-F238E27FC236}">
                <a16:creationId xmlns:a16="http://schemas.microsoft.com/office/drawing/2014/main" id="{0C340870-612C-4BD0-8D84-173430FDCB2D}"/>
              </a:ext>
            </a:extLst>
          </p:cNvPr>
          <p:cNvSpPr>
            <a:spLocks noGrp="1"/>
          </p:cNvSpPr>
          <p:nvPr>
            <p:ph type="body" sz="quarter" idx="3"/>
          </p:nvPr>
        </p:nvSpPr>
        <p:spPr>
          <a:xfrm>
            <a:off x="6285600" y="1477926"/>
            <a:ext cx="4842000" cy="793232"/>
          </a:xfrm>
        </p:spPr>
        <p:txBody>
          <a:bodyPr anchor="b">
            <a:normAutofit/>
          </a:bodyPr>
          <a:lstStyle>
            <a:lvl1pPr marL="0" indent="0">
              <a:spcAft>
                <a:spcPts val="0"/>
              </a:spcAft>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a:extLst>
              <a:ext uri="{FF2B5EF4-FFF2-40B4-BE49-F238E27FC236}">
                <a16:creationId xmlns:a16="http://schemas.microsoft.com/office/drawing/2014/main" id="{06A25694-5628-436D-B838-7B02A60257B5}"/>
              </a:ext>
            </a:extLst>
          </p:cNvPr>
          <p:cNvSpPr>
            <a:spLocks noGrp="1"/>
          </p:cNvSpPr>
          <p:nvPr>
            <p:ph sz="quarter" idx="4"/>
          </p:nvPr>
        </p:nvSpPr>
        <p:spPr>
          <a:xfrm>
            <a:off x="6285600" y="2505075"/>
            <a:ext cx="4842000" cy="3684588"/>
          </a:xfrm>
        </p:spPr>
        <p:txBody>
          <a:bodyPr>
            <a:normAutofit/>
          </a:bodyPr>
          <a:lstStyle>
            <a:lvl1pPr marL="342900" indent="-342900">
              <a:spcAft>
                <a:spcPts val="1200"/>
              </a:spcAft>
              <a:buFontTx/>
              <a:buBlip>
                <a:blip r:embed="rId2"/>
              </a:buBlip>
              <a:defRPr sz="2000" b="0" i="0" cap="none" baseline="0">
                <a:solidFill>
                  <a:schemeClr val="tx1"/>
                </a:solidFill>
              </a:defRPr>
            </a:lvl1pPr>
            <a:lvl2pPr marL="576000" indent="-252000">
              <a:spcAft>
                <a:spcPts val="1200"/>
              </a:spcAft>
              <a:buClr>
                <a:schemeClr val="accent1"/>
              </a:buClr>
              <a:buFont typeface="Wingdings" panose="05000000000000000000" pitchFamily="2" charset="2"/>
              <a:buChar char="§"/>
              <a:defRPr sz="1800" b="0" i="0" cap="none" baseline="0">
                <a:solidFill>
                  <a:schemeClr val="tx1"/>
                </a:solidFill>
              </a:defRPr>
            </a:lvl2pPr>
            <a:lvl3pPr marL="792000" indent="-216000">
              <a:spcAft>
                <a:spcPts val="1200"/>
              </a:spcAft>
              <a:buClr>
                <a:schemeClr val="accent1"/>
              </a:buClr>
              <a:buSzPct val="80000"/>
              <a:buFont typeface="Arial" panose="020B0604020202020204" pitchFamily="34" charset="0"/>
              <a:buChar char="□"/>
              <a:defRPr sz="1600" b="0" i="0" cap="none" baseline="0">
                <a:solidFill>
                  <a:schemeClr val="tx1"/>
                </a:solidFill>
              </a:defRPr>
            </a:lvl3pPr>
            <a:lvl4pPr marL="1080000" indent="-288000">
              <a:spcAft>
                <a:spcPts val="1200"/>
              </a:spcAft>
              <a:buFontTx/>
              <a:buBlip>
                <a:blip r:embed="rId3"/>
              </a:buBlip>
              <a:defRPr sz="1400" b="0" i="0" cap="none" baseline="0">
                <a:solidFill>
                  <a:schemeClr val="tx1"/>
                </a:solidFill>
              </a:defRPr>
            </a:lvl4pPr>
            <a:lvl5pPr marL="1260000" indent="-180000">
              <a:spcAft>
                <a:spcPts val="1200"/>
              </a:spcAft>
              <a:buFont typeface="Wingdings" panose="05000000000000000000" pitchFamily="2" charset="2"/>
              <a:buChar char="§"/>
              <a:defRPr sz="1200" b="0" i="0" cap="none" baseline="0">
                <a:solidFill>
                  <a:schemeClr val="tx1"/>
                </a:solidFill>
              </a:defRPr>
            </a:lvl5pPr>
            <a:lvl6pPr marL="1440000" indent="-180000">
              <a:spcAft>
                <a:spcPts val="1200"/>
              </a:spcAft>
              <a:buFont typeface="Arial" panose="020B0604020202020204" pitchFamily="34" charset="0"/>
              <a:buChar char="□"/>
              <a:defRPr sz="1100" b="0" i="0" cap="none" baseline="0">
                <a:solidFill>
                  <a:schemeClr val="tx1"/>
                </a:solidFill>
              </a:defRPr>
            </a:lvl6pPr>
            <a:lvl7pPr marL="1620000" indent="-180000">
              <a:spcAft>
                <a:spcPts val="1200"/>
              </a:spcAft>
              <a:buFontTx/>
              <a:buBlip>
                <a:blip r:embed="rId4"/>
              </a:buBlip>
              <a:defRPr sz="1050" b="0" i="0" cap="none" baseline="0">
                <a:solidFill>
                  <a:schemeClr val="tx2"/>
                </a:solidFill>
              </a:defRPr>
            </a:lvl7pPr>
            <a:lvl8pPr marL="1800000" indent="-180000">
              <a:spcAft>
                <a:spcPts val="1200"/>
              </a:spcAft>
              <a:buFont typeface="Wingdings" panose="05000000000000000000" pitchFamily="2" charset="2"/>
              <a:buChar char="§"/>
              <a:defRPr sz="1000" b="0" i="0" cap="none" baseline="0">
                <a:solidFill>
                  <a:schemeClr val="tx2"/>
                </a:solidFill>
              </a:defRPr>
            </a:lvl8pPr>
            <a:lvl9pPr marL="1980000" indent="-180000">
              <a:spcAft>
                <a:spcPts val="1200"/>
              </a:spcAft>
              <a:buSzPct val="95000"/>
              <a:buFont typeface="Arial" panose="020B0604020202020204" pitchFamily="34" charset="0"/>
              <a:buChar char="□"/>
              <a:defRPr sz="900" b="0" i="0" cap="none" baseline="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pied de page 9">
            <a:extLst>
              <a:ext uri="{FF2B5EF4-FFF2-40B4-BE49-F238E27FC236}">
                <a16:creationId xmlns:a16="http://schemas.microsoft.com/office/drawing/2014/main" id="{F3D4872C-5A2B-4A22-B5ED-0F567790F8DD}"/>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11" name="Espace réservé du numéro de diapositive 10">
            <a:extLst>
              <a:ext uri="{FF2B5EF4-FFF2-40B4-BE49-F238E27FC236}">
                <a16:creationId xmlns:a16="http://schemas.microsoft.com/office/drawing/2014/main" id="{2B171F3B-2774-4CAD-88CB-364326C4A8D2}"/>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
        <p:nvSpPr>
          <p:cNvPr id="13" name="Titre 12">
            <a:extLst>
              <a:ext uri="{FF2B5EF4-FFF2-40B4-BE49-F238E27FC236}">
                <a16:creationId xmlns:a16="http://schemas.microsoft.com/office/drawing/2014/main" id="{DDB3021F-13FF-4794-846B-6683DEF08F4D}"/>
              </a:ext>
            </a:extLst>
          </p:cNvPr>
          <p:cNvSpPr>
            <a:spLocks noGrp="1"/>
          </p:cNvSpPr>
          <p:nvPr>
            <p:ph type="title"/>
          </p:nvPr>
        </p:nvSpPr>
        <p:spPr/>
        <p:txBody>
          <a:bodyPr>
            <a:normAutofit/>
          </a:bodyPr>
          <a:lstStyle/>
          <a:p>
            <a:r>
              <a:rPr lang="fr-FR" smtClean="0"/>
              <a:t>Modifiez le style du titre</a:t>
            </a:r>
            <a:endParaRPr lang="fr-FR" dirty="0"/>
          </a:p>
        </p:txBody>
      </p:sp>
      <p:cxnSp>
        <p:nvCxnSpPr>
          <p:cNvPr id="14" name="Connecteur droit 13">
            <a:extLst>
              <a:ext uri="{FF2B5EF4-FFF2-40B4-BE49-F238E27FC236}">
                <a16:creationId xmlns:a16="http://schemas.microsoft.com/office/drawing/2014/main" id="{909BBFA9-1248-4413-8F02-9E2E63B09107}"/>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65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ommaire simplifié">
    <p:bg>
      <p:bgPr>
        <a:solidFill>
          <a:schemeClr val="bg1"/>
        </a:solidFill>
        <a:effectLst/>
      </p:bgPr>
    </p:bg>
    <p:spTree>
      <p:nvGrpSpPr>
        <p:cNvPr id="1" name=""/>
        <p:cNvGrpSpPr/>
        <p:nvPr/>
      </p:nvGrpSpPr>
      <p:grpSpPr>
        <a:xfrm>
          <a:off x="0" y="0"/>
          <a:ext cx="0" cy="0"/>
          <a:chOff x="0" y="0"/>
          <a:chExt cx="0" cy="0"/>
        </a:xfrm>
      </p:grpSpPr>
      <p:sp>
        <p:nvSpPr>
          <p:cNvPr id="46" name="Espace réservé pour une image  45">
            <a:extLst>
              <a:ext uri="{FF2B5EF4-FFF2-40B4-BE49-F238E27FC236}">
                <a16:creationId xmlns:a16="http://schemas.microsoft.com/office/drawing/2014/main" id="{4CBAED1E-41A9-4A40-B28B-84C6253B12CB}"/>
              </a:ext>
            </a:extLst>
          </p:cNvPr>
          <p:cNvSpPr>
            <a:spLocks noGrp="1"/>
          </p:cNvSpPr>
          <p:nvPr>
            <p:ph type="pic" sz="quarter" idx="13" hasCustomPrompt="1"/>
          </p:nvPr>
        </p:nvSpPr>
        <p:spPr>
          <a:xfrm>
            <a:off x="6880225" y="0"/>
            <a:ext cx="5311775" cy="6858000"/>
          </a:xfrm>
          <a:custGeom>
            <a:avLst/>
            <a:gdLst>
              <a:gd name="connsiteX0" fmla="*/ 0 w 5311775"/>
              <a:gd name="connsiteY0" fmla="*/ 0 h 6858000"/>
              <a:gd name="connsiteX1" fmla="*/ 5311775 w 5311775"/>
              <a:gd name="connsiteY1" fmla="*/ 0 h 6858000"/>
              <a:gd name="connsiteX2" fmla="*/ 5311775 w 5311775"/>
              <a:gd name="connsiteY2" fmla="*/ 6858000 h 6858000"/>
              <a:gd name="connsiteX3" fmla="*/ 0 w 5311775"/>
              <a:gd name="connsiteY3" fmla="*/ 6858000 h 6858000"/>
              <a:gd name="connsiteX4" fmla="*/ 0 w 5311775"/>
              <a:gd name="connsiteY4" fmla="*/ 5791200 h 6858000"/>
              <a:gd name="connsiteX5" fmla="*/ 2046761 w 5311775"/>
              <a:gd name="connsiteY5" fmla="*/ 5791200 h 6858000"/>
              <a:gd name="connsiteX6" fmla="*/ 2111375 w 5311775"/>
              <a:gd name="connsiteY6" fmla="*/ 5726586 h 6858000"/>
              <a:gd name="connsiteX7" fmla="*/ 2111375 w 5311775"/>
              <a:gd name="connsiteY7" fmla="*/ 1968091 h 6858000"/>
              <a:gd name="connsiteX8" fmla="*/ 2046761 w 5311775"/>
              <a:gd name="connsiteY8" fmla="*/ 1903477 h 6858000"/>
              <a:gd name="connsiteX9" fmla="*/ 0 w 5311775"/>
              <a:gd name="connsiteY9" fmla="*/ 1903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1775" h="6858000">
                <a:moveTo>
                  <a:pt x="0" y="0"/>
                </a:moveTo>
                <a:lnTo>
                  <a:pt x="5311775" y="0"/>
                </a:lnTo>
                <a:lnTo>
                  <a:pt x="5311775" y="6858000"/>
                </a:lnTo>
                <a:lnTo>
                  <a:pt x="0" y="6858000"/>
                </a:lnTo>
                <a:lnTo>
                  <a:pt x="0" y="5791200"/>
                </a:lnTo>
                <a:lnTo>
                  <a:pt x="2046761" y="5791200"/>
                </a:lnTo>
                <a:cubicBezTo>
                  <a:pt x="2082446" y="5791200"/>
                  <a:pt x="2111375" y="5762271"/>
                  <a:pt x="2111375" y="5726586"/>
                </a:cubicBezTo>
                <a:lnTo>
                  <a:pt x="2111375" y="1968091"/>
                </a:lnTo>
                <a:cubicBezTo>
                  <a:pt x="2111375" y="1932406"/>
                  <a:pt x="2082446" y="1903477"/>
                  <a:pt x="2046761" y="1903477"/>
                </a:cubicBezTo>
                <a:lnTo>
                  <a:pt x="0" y="1903477"/>
                </a:lnTo>
                <a:close/>
              </a:path>
            </a:pathLst>
          </a:custGeom>
          <a:noFill/>
          <a:effectLst/>
        </p:spPr>
        <p:txBody>
          <a:bodyPr vert="horz" wrap="square" lIns="0" tIns="0" rIns="0" bIns="0" rtlCol="0" anchor="ctr">
            <a:noAutofit/>
          </a:bodyPr>
          <a:lstStyle>
            <a:lvl1pPr algn="ctr">
              <a:defRPr lang="fr-FR">
                <a:solidFill>
                  <a:schemeClr val="tx1"/>
                </a:solidFill>
              </a:defRPr>
            </a:lvl1pPr>
          </a:lstStyle>
          <a:p>
            <a:pPr lvl="0" algn="ctr"/>
            <a:r>
              <a:rPr lang="fr-FR" dirty="0"/>
              <a:t>Image</a:t>
            </a:r>
          </a:p>
        </p:txBody>
      </p:sp>
      <p:sp>
        <p:nvSpPr>
          <p:cNvPr id="39" name="Titre 38">
            <a:extLst>
              <a:ext uri="{FF2B5EF4-FFF2-40B4-BE49-F238E27FC236}">
                <a16:creationId xmlns:a16="http://schemas.microsoft.com/office/drawing/2014/main" id="{E57A2590-C176-48C7-9D62-7F04E2A39CA5}"/>
              </a:ext>
            </a:extLst>
          </p:cNvPr>
          <p:cNvSpPr>
            <a:spLocks noGrp="1"/>
          </p:cNvSpPr>
          <p:nvPr>
            <p:ph type="title" hasCustomPrompt="1"/>
          </p:nvPr>
        </p:nvSpPr>
        <p:spPr>
          <a:xfrm>
            <a:off x="474054" y="771121"/>
            <a:ext cx="5437796" cy="609398"/>
          </a:xfrm>
        </p:spPr>
        <p:txBody>
          <a:bodyPr>
            <a:normAutofit/>
          </a:bodyPr>
          <a:lstStyle>
            <a:lvl1pPr>
              <a:defRPr/>
            </a:lvl1pPr>
          </a:lstStyle>
          <a:p>
            <a:r>
              <a:rPr lang="fr-FR" dirty="0"/>
              <a:t>Sommaire</a:t>
            </a:r>
          </a:p>
        </p:txBody>
      </p:sp>
      <p:cxnSp>
        <p:nvCxnSpPr>
          <p:cNvPr id="40" name="Connecteur droit 39">
            <a:extLst>
              <a:ext uri="{FF2B5EF4-FFF2-40B4-BE49-F238E27FC236}">
                <a16:creationId xmlns:a16="http://schemas.microsoft.com/office/drawing/2014/main" id="{F34E5E43-1C8C-46CA-B1EA-DA42B85D8790}"/>
              </a:ext>
            </a:extLst>
          </p:cNvPr>
          <p:cNvCxnSpPr/>
          <p:nvPr/>
        </p:nvCxnSpPr>
        <p:spPr>
          <a:xfrm>
            <a:off x="474052" y="1500856"/>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5A722B97-646A-42D7-A8AB-D26830749BC2}"/>
              </a:ext>
            </a:extLst>
          </p:cNvPr>
          <p:cNvSpPr>
            <a:spLocks noGrp="1"/>
          </p:cNvSpPr>
          <p:nvPr>
            <p:ph type="ftr" sz="quarter" idx="26"/>
          </p:nvPr>
        </p:nvSpPr>
        <p:spPr/>
        <p:txBody>
          <a:bodyPr/>
          <a:lstStyle/>
          <a:p>
            <a:r>
              <a:rPr lang="fr-FR" smtClean="0"/>
              <a:t>CDC Habitat – Présentation bureau CRHH du 14 juin 2022</a:t>
            </a:r>
            <a:endParaRPr lang="fr-FR" dirty="0"/>
          </a:p>
        </p:txBody>
      </p:sp>
      <p:sp>
        <p:nvSpPr>
          <p:cNvPr id="3" name="Espace réservé du numéro de diapositive 2">
            <a:extLst>
              <a:ext uri="{FF2B5EF4-FFF2-40B4-BE49-F238E27FC236}">
                <a16:creationId xmlns:a16="http://schemas.microsoft.com/office/drawing/2014/main" id="{203D93F9-182D-48AD-9CEA-5102E054F9D3}"/>
              </a:ext>
            </a:extLst>
          </p:cNvPr>
          <p:cNvSpPr>
            <a:spLocks noGrp="1"/>
          </p:cNvSpPr>
          <p:nvPr>
            <p:ph type="sldNum" sz="quarter" idx="27"/>
          </p:nvPr>
        </p:nvSpPr>
        <p:spPr/>
        <p:txBody>
          <a:bodyPr/>
          <a:lstStyle/>
          <a:p>
            <a:fld id="{E4074C58-32D7-471B-8E65-879FBC7E4FD8}" type="slidenum">
              <a:rPr lang="fr-FR" smtClean="0"/>
              <a:pPr/>
              <a:t>‹N°›</a:t>
            </a:fld>
            <a:endParaRPr lang="fr-FR" dirty="0"/>
          </a:p>
        </p:txBody>
      </p:sp>
      <p:sp>
        <p:nvSpPr>
          <p:cNvPr id="6" name="Espace réservé du texte 5">
            <a:extLst>
              <a:ext uri="{FF2B5EF4-FFF2-40B4-BE49-F238E27FC236}">
                <a16:creationId xmlns:a16="http://schemas.microsoft.com/office/drawing/2014/main" id="{875F20E7-FBB7-4EDA-B4CB-394758D93915}"/>
              </a:ext>
            </a:extLst>
          </p:cNvPr>
          <p:cNvSpPr>
            <a:spLocks noGrp="1"/>
          </p:cNvSpPr>
          <p:nvPr>
            <p:ph type="body" sz="quarter" idx="28" hasCustomPrompt="1"/>
          </p:nvPr>
        </p:nvSpPr>
        <p:spPr>
          <a:xfrm>
            <a:off x="474053" y="2164469"/>
            <a:ext cx="2532672" cy="4122030"/>
          </a:xfrm>
        </p:spPr>
        <p:txBody>
          <a:bodyPr anchor="t"/>
          <a:lstStyle>
            <a:lvl1pPr>
              <a:spcBef>
                <a:spcPts val="1200"/>
              </a:spcBef>
              <a:spcAft>
                <a:spcPts val="0"/>
              </a:spcAft>
              <a:defRPr sz="2000" cap="none" baseline="0"/>
            </a:lvl1pPr>
            <a:lvl2pPr>
              <a:spcAft>
                <a:spcPts val="600"/>
              </a:spcAft>
              <a:defRPr kumimoji="0" lang="fr-FR" sz="1400" b="0" i="0" u="none" strike="noStrike" kern="1200" cap="none" spc="-8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a:spcAft>
                <a:spcPts val="0"/>
              </a:spcAft>
              <a:defRPr sz="1100" cap="none" baseline="0"/>
            </a:lvl3pPr>
            <a:lvl4pPr marL="0" indent="0">
              <a:spcAft>
                <a:spcPts val="0"/>
              </a:spcAft>
              <a:buNone/>
              <a:defRPr sz="1100" cap="none" baseline="0"/>
            </a:lvl4pPr>
            <a:lvl5pPr marL="0" indent="0">
              <a:spcAft>
                <a:spcPts val="0"/>
              </a:spcAft>
              <a:buFont typeface="Arial" panose="020B0604020202020204" pitchFamily="34" charset="0"/>
              <a:buNone/>
              <a:defRPr sz="1050" cap="none" baseline="0"/>
            </a:lvl5pPr>
            <a:lvl6pPr marL="0" indent="0">
              <a:spcAft>
                <a:spcPts val="0"/>
              </a:spcAft>
              <a:buNone/>
              <a:defRPr sz="1050" cap="none" baseline="0"/>
            </a:lvl6pPr>
            <a:lvl7pPr marL="0" indent="0">
              <a:spcAft>
                <a:spcPts val="0"/>
              </a:spcAft>
              <a:buFont typeface="Arial" panose="020B0604020202020204" pitchFamily="34" charset="0"/>
              <a:buNone/>
              <a:defRPr sz="1000" cap="none" baseline="0"/>
            </a:lvl7pPr>
            <a:lvl8pPr marL="0" indent="0">
              <a:spcAft>
                <a:spcPts val="0"/>
              </a:spcAft>
              <a:buFont typeface="Arial" panose="020B0604020202020204" pitchFamily="34" charset="0"/>
              <a:buNone/>
              <a:defRPr sz="800" cap="none" baseline="0"/>
            </a:lvl8pPr>
            <a:lvl9pPr marL="0" indent="0">
              <a:spcAft>
                <a:spcPts val="0"/>
              </a:spcAft>
              <a:buFont typeface="Arial" panose="020B0604020202020204" pitchFamily="34" charset="0"/>
              <a:buNone/>
              <a:defRPr sz="800" cap="none" baseline="0"/>
            </a:lvl9pPr>
          </a:lstStyle>
          <a:p>
            <a:pPr lvl="0"/>
            <a:r>
              <a:rPr lang="fr-FR" dirty="0"/>
              <a:t>01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29" name="Espace réservé du texte 5">
            <a:extLst>
              <a:ext uri="{FF2B5EF4-FFF2-40B4-BE49-F238E27FC236}">
                <a16:creationId xmlns:a16="http://schemas.microsoft.com/office/drawing/2014/main" id="{D373DBA9-EB1B-43CE-A9BE-3313201CA7E2}"/>
              </a:ext>
            </a:extLst>
          </p:cNvPr>
          <p:cNvSpPr>
            <a:spLocks noGrp="1"/>
          </p:cNvSpPr>
          <p:nvPr>
            <p:ph type="body" sz="quarter" idx="29" hasCustomPrompt="1"/>
          </p:nvPr>
        </p:nvSpPr>
        <p:spPr>
          <a:xfrm>
            <a:off x="3379179" y="2164469"/>
            <a:ext cx="2534400" cy="4122030"/>
          </a:xfrm>
        </p:spPr>
        <p:txBody>
          <a:bodyPr anchor="t">
            <a:normAutofit/>
          </a:bodyPr>
          <a:lstStyle>
            <a:lvl1pPr>
              <a:spcBef>
                <a:spcPts val="1200"/>
              </a:spcBef>
              <a:spcAft>
                <a:spcPts val="0"/>
              </a:spcAft>
              <a:defRPr sz="2000" cap="none" baseline="0"/>
            </a:lvl1pPr>
            <a:lvl2pPr>
              <a:spcAft>
                <a:spcPts val="600"/>
              </a:spcAft>
              <a:defRPr kumimoji="0" lang="fr-FR" sz="1400" b="0" i="0" u="none" strike="noStrike" kern="1200" cap="none" spc="-8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a:spcAft>
                <a:spcPts val="0"/>
              </a:spcAft>
              <a:defRPr sz="1100" cap="none" baseline="0"/>
            </a:lvl3pPr>
            <a:lvl4pPr marL="0" indent="0">
              <a:spcAft>
                <a:spcPts val="0"/>
              </a:spcAft>
              <a:buNone/>
              <a:defRPr sz="1100" cap="none" baseline="0"/>
            </a:lvl4pPr>
            <a:lvl5pPr marL="0" indent="0">
              <a:spcAft>
                <a:spcPts val="0"/>
              </a:spcAft>
              <a:buFont typeface="Arial" panose="020B0604020202020204" pitchFamily="34" charset="0"/>
              <a:buNone/>
              <a:defRPr sz="1050" cap="none" baseline="0"/>
            </a:lvl5pPr>
            <a:lvl6pPr marL="0" indent="0">
              <a:spcAft>
                <a:spcPts val="0"/>
              </a:spcAft>
              <a:buNone/>
              <a:defRPr sz="1050" cap="none" baseline="0"/>
            </a:lvl6pPr>
            <a:lvl7pPr marL="0" indent="0">
              <a:spcAft>
                <a:spcPts val="0"/>
              </a:spcAft>
              <a:buFont typeface="Arial" panose="020B0604020202020204" pitchFamily="34" charset="0"/>
              <a:buNone/>
              <a:defRPr sz="1000" cap="none" baseline="0"/>
            </a:lvl7pPr>
            <a:lvl8pPr marL="0" indent="0">
              <a:spcAft>
                <a:spcPts val="0"/>
              </a:spcAft>
              <a:buFont typeface="Arial" panose="020B0604020202020204" pitchFamily="34" charset="0"/>
              <a:buNone/>
              <a:defRPr sz="800" cap="none" baseline="0"/>
            </a:lvl8pPr>
            <a:lvl9pPr marL="0" indent="0">
              <a:spcAft>
                <a:spcPts val="0"/>
              </a:spcAft>
              <a:buFont typeface="Arial" panose="020B0604020202020204" pitchFamily="34" charset="0"/>
              <a:buNone/>
              <a:defRPr sz="800" cap="none" baseline="0"/>
            </a:lvl9pPr>
          </a:lstStyle>
          <a:p>
            <a:pPr lvl="0"/>
            <a:r>
              <a:rPr lang="fr-FR" dirty="0"/>
              <a:t>01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30" name="Espace réservé du texte 5">
            <a:extLst>
              <a:ext uri="{FF2B5EF4-FFF2-40B4-BE49-F238E27FC236}">
                <a16:creationId xmlns:a16="http://schemas.microsoft.com/office/drawing/2014/main" id="{E1FE5C78-5319-4ECA-BAFA-1627D0C2B925}"/>
              </a:ext>
            </a:extLst>
          </p:cNvPr>
          <p:cNvSpPr>
            <a:spLocks noGrp="1"/>
          </p:cNvSpPr>
          <p:nvPr>
            <p:ph type="body" sz="quarter" idx="30" hasCustomPrompt="1"/>
          </p:nvPr>
        </p:nvSpPr>
        <p:spPr>
          <a:xfrm>
            <a:off x="6286033" y="2145671"/>
            <a:ext cx="2534400" cy="3467478"/>
          </a:xfrm>
        </p:spPr>
        <p:txBody>
          <a:bodyPr anchor="t">
            <a:normAutofit/>
          </a:bodyPr>
          <a:lstStyle>
            <a:lvl1pPr>
              <a:spcBef>
                <a:spcPts val="1200"/>
              </a:spcBef>
              <a:spcAft>
                <a:spcPts val="0"/>
              </a:spcAft>
              <a:defRPr sz="2000" cap="none" baseline="0"/>
            </a:lvl1pPr>
            <a:lvl2pPr>
              <a:spcAft>
                <a:spcPts val="600"/>
              </a:spcAft>
              <a:defRPr kumimoji="0" lang="fr-FR" sz="1400" b="0" i="0" u="none" strike="noStrike" kern="1200" cap="none" spc="-8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a:spcAft>
                <a:spcPts val="0"/>
              </a:spcAft>
              <a:defRPr sz="1100" cap="none" baseline="0"/>
            </a:lvl3pPr>
            <a:lvl4pPr marL="0" indent="0">
              <a:spcAft>
                <a:spcPts val="0"/>
              </a:spcAft>
              <a:buNone/>
              <a:defRPr sz="1100" cap="none" baseline="0"/>
            </a:lvl4pPr>
            <a:lvl5pPr marL="0" indent="0">
              <a:spcAft>
                <a:spcPts val="0"/>
              </a:spcAft>
              <a:buFont typeface="Arial" panose="020B0604020202020204" pitchFamily="34" charset="0"/>
              <a:buNone/>
              <a:defRPr sz="1050" cap="none" baseline="0"/>
            </a:lvl5pPr>
            <a:lvl6pPr marL="0" indent="0">
              <a:spcAft>
                <a:spcPts val="0"/>
              </a:spcAft>
              <a:buNone/>
              <a:defRPr sz="1050" cap="none" baseline="0"/>
            </a:lvl6pPr>
            <a:lvl7pPr marL="0" indent="0">
              <a:spcAft>
                <a:spcPts val="0"/>
              </a:spcAft>
              <a:buFont typeface="Arial" panose="020B0604020202020204" pitchFamily="34" charset="0"/>
              <a:buNone/>
              <a:defRPr sz="1000" cap="none" baseline="0"/>
            </a:lvl7pPr>
            <a:lvl8pPr marL="0" indent="0">
              <a:spcAft>
                <a:spcPts val="0"/>
              </a:spcAft>
              <a:buFont typeface="Arial" panose="020B0604020202020204" pitchFamily="34" charset="0"/>
              <a:buNone/>
              <a:defRPr sz="800" cap="none" baseline="0"/>
            </a:lvl8pPr>
            <a:lvl9pPr marL="0" indent="0">
              <a:spcAft>
                <a:spcPts val="0"/>
              </a:spcAft>
              <a:buFont typeface="Arial" panose="020B0604020202020204" pitchFamily="34" charset="0"/>
              <a:buNone/>
              <a:defRPr sz="800" cap="none" baseline="0"/>
            </a:lvl9pPr>
          </a:lstStyle>
          <a:p>
            <a:pPr lvl="0"/>
            <a:r>
              <a:rPr lang="fr-FR" dirty="0"/>
              <a:t>01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Tree>
    <p:extLst>
      <p:ext uri="{BB962C8B-B14F-4D97-AF65-F5344CB8AC3E}">
        <p14:creationId xmlns:p14="http://schemas.microsoft.com/office/powerpoint/2010/main" val="56523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ommaire complexe">
    <p:bg>
      <p:bgPr>
        <a:solidFill>
          <a:schemeClr val="bg1">
            <a:alpha val="50000"/>
          </a:schemeClr>
        </a:solidFill>
        <a:effectLst/>
      </p:bgPr>
    </p:bg>
    <p:spTree>
      <p:nvGrpSpPr>
        <p:cNvPr id="1" name=""/>
        <p:cNvGrpSpPr/>
        <p:nvPr/>
      </p:nvGrpSpPr>
      <p:grpSpPr>
        <a:xfrm>
          <a:off x="0" y="0"/>
          <a:ext cx="0" cy="0"/>
          <a:chOff x="0" y="0"/>
          <a:chExt cx="0" cy="0"/>
        </a:xfrm>
      </p:grpSpPr>
      <p:sp>
        <p:nvSpPr>
          <p:cNvPr id="47" name="Rectangle : coins arrondis 46">
            <a:extLst>
              <a:ext uri="{FF2B5EF4-FFF2-40B4-BE49-F238E27FC236}">
                <a16:creationId xmlns:a16="http://schemas.microsoft.com/office/drawing/2014/main" id="{3DDFF507-9198-4A61-8033-1ECD10E2725D}"/>
              </a:ext>
            </a:extLst>
          </p:cNvPr>
          <p:cNvSpPr/>
          <p:nvPr/>
        </p:nvSpPr>
        <p:spPr>
          <a:xfrm>
            <a:off x="474052" y="1903477"/>
            <a:ext cx="8517548" cy="3887723"/>
          </a:xfrm>
          <a:prstGeom prst="roundRect">
            <a:avLst>
              <a:gd name="adj" fmla="val 1662"/>
            </a:avLst>
          </a:prstGeom>
          <a:solidFill>
            <a:schemeClr val="bg1"/>
          </a:solidFill>
          <a:ln>
            <a:noFill/>
          </a:ln>
          <a:effectLst>
            <a:outerShdw blurRad="152400" sx="102000" sy="102000" algn="ctr" rotWithShape="0">
              <a:schemeClr val="bg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46" name="Espace réservé pour une image  45">
            <a:extLst>
              <a:ext uri="{FF2B5EF4-FFF2-40B4-BE49-F238E27FC236}">
                <a16:creationId xmlns:a16="http://schemas.microsoft.com/office/drawing/2014/main" id="{4CBAED1E-41A9-4A40-B28B-84C6253B12CB}"/>
              </a:ext>
            </a:extLst>
          </p:cNvPr>
          <p:cNvSpPr>
            <a:spLocks noGrp="1"/>
          </p:cNvSpPr>
          <p:nvPr>
            <p:ph type="pic" sz="quarter" idx="13" hasCustomPrompt="1"/>
          </p:nvPr>
        </p:nvSpPr>
        <p:spPr>
          <a:xfrm>
            <a:off x="6880225" y="0"/>
            <a:ext cx="5311775" cy="6858000"/>
          </a:xfrm>
          <a:custGeom>
            <a:avLst/>
            <a:gdLst>
              <a:gd name="connsiteX0" fmla="*/ 0 w 5311775"/>
              <a:gd name="connsiteY0" fmla="*/ 0 h 6858000"/>
              <a:gd name="connsiteX1" fmla="*/ 5311775 w 5311775"/>
              <a:gd name="connsiteY1" fmla="*/ 0 h 6858000"/>
              <a:gd name="connsiteX2" fmla="*/ 5311775 w 5311775"/>
              <a:gd name="connsiteY2" fmla="*/ 6858000 h 6858000"/>
              <a:gd name="connsiteX3" fmla="*/ 0 w 5311775"/>
              <a:gd name="connsiteY3" fmla="*/ 6858000 h 6858000"/>
              <a:gd name="connsiteX4" fmla="*/ 0 w 5311775"/>
              <a:gd name="connsiteY4" fmla="*/ 5791200 h 6858000"/>
              <a:gd name="connsiteX5" fmla="*/ 2046761 w 5311775"/>
              <a:gd name="connsiteY5" fmla="*/ 5791200 h 6858000"/>
              <a:gd name="connsiteX6" fmla="*/ 2111375 w 5311775"/>
              <a:gd name="connsiteY6" fmla="*/ 5726586 h 6858000"/>
              <a:gd name="connsiteX7" fmla="*/ 2111375 w 5311775"/>
              <a:gd name="connsiteY7" fmla="*/ 1968091 h 6858000"/>
              <a:gd name="connsiteX8" fmla="*/ 2046761 w 5311775"/>
              <a:gd name="connsiteY8" fmla="*/ 1903477 h 6858000"/>
              <a:gd name="connsiteX9" fmla="*/ 0 w 5311775"/>
              <a:gd name="connsiteY9" fmla="*/ 1903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1775" h="6858000">
                <a:moveTo>
                  <a:pt x="0" y="0"/>
                </a:moveTo>
                <a:lnTo>
                  <a:pt x="5311775" y="0"/>
                </a:lnTo>
                <a:lnTo>
                  <a:pt x="5311775" y="6858000"/>
                </a:lnTo>
                <a:lnTo>
                  <a:pt x="0" y="6858000"/>
                </a:lnTo>
                <a:lnTo>
                  <a:pt x="0" y="5791200"/>
                </a:lnTo>
                <a:lnTo>
                  <a:pt x="2046761" y="5791200"/>
                </a:lnTo>
                <a:cubicBezTo>
                  <a:pt x="2082446" y="5791200"/>
                  <a:pt x="2111375" y="5762271"/>
                  <a:pt x="2111375" y="5726586"/>
                </a:cubicBezTo>
                <a:lnTo>
                  <a:pt x="2111375" y="1968091"/>
                </a:lnTo>
                <a:cubicBezTo>
                  <a:pt x="2111375" y="1932406"/>
                  <a:pt x="2082446" y="1903477"/>
                  <a:pt x="2046761" y="1903477"/>
                </a:cubicBezTo>
                <a:lnTo>
                  <a:pt x="0" y="1903477"/>
                </a:lnTo>
                <a:close/>
              </a:path>
            </a:pathLst>
          </a:custGeom>
          <a:noFill/>
          <a:effectLst/>
        </p:spPr>
        <p:txBody>
          <a:bodyPr vert="horz" wrap="square" lIns="0" tIns="0" rIns="0" bIns="0" rtlCol="0" anchor="ctr">
            <a:noAutofit/>
          </a:bodyPr>
          <a:lstStyle>
            <a:lvl1pPr algn="ctr">
              <a:defRPr lang="fr-FR">
                <a:solidFill>
                  <a:schemeClr val="tx1"/>
                </a:solidFill>
              </a:defRPr>
            </a:lvl1pPr>
          </a:lstStyle>
          <a:p>
            <a:pPr lvl="0" algn="ctr"/>
            <a:r>
              <a:rPr lang="fr-FR" dirty="0"/>
              <a:t>Image</a:t>
            </a:r>
          </a:p>
        </p:txBody>
      </p:sp>
      <p:grpSp>
        <p:nvGrpSpPr>
          <p:cNvPr id="12" name="Groupe 11">
            <a:extLst>
              <a:ext uri="{FF2B5EF4-FFF2-40B4-BE49-F238E27FC236}">
                <a16:creationId xmlns:a16="http://schemas.microsoft.com/office/drawing/2014/main" id="{21C55401-418A-4E45-9BE3-C88920D88B0C}"/>
              </a:ext>
            </a:extLst>
          </p:cNvPr>
          <p:cNvGrpSpPr/>
          <p:nvPr/>
        </p:nvGrpSpPr>
        <p:grpSpPr>
          <a:xfrm>
            <a:off x="1036145" y="3243484"/>
            <a:ext cx="7288221" cy="0"/>
            <a:chOff x="484179" y="3338745"/>
            <a:chExt cx="7288221" cy="0"/>
          </a:xfrm>
        </p:grpSpPr>
        <p:cxnSp>
          <p:nvCxnSpPr>
            <p:cNvPr id="16" name="Connecteur droit 15">
              <a:extLst>
                <a:ext uri="{FF2B5EF4-FFF2-40B4-BE49-F238E27FC236}">
                  <a16:creationId xmlns:a16="http://schemas.microsoft.com/office/drawing/2014/main" id="{548391E2-3379-4B88-8DB5-8682CD77E0E1}"/>
                </a:ext>
              </a:extLst>
            </p:cNvPr>
            <p:cNvCxnSpPr>
              <a:cxnSpLocks/>
            </p:cNvCxnSpPr>
            <p:nvPr/>
          </p:nvCxnSpPr>
          <p:spPr>
            <a:xfrm>
              <a:off x="4435693" y="3338745"/>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098C5F3-CAE0-461D-8DBC-CDF10E8BEA17}"/>
                </a:ext>
              </a:extLst>
            </p:cNvPr>
            <p:cNvCxnSpPr>
              <a:cxnSpLocks/>
            </p:cNvCxnSpPr>
            <p:nvPr/>
          </p:nvCxnSpPr>
          <p:spPr>
            <a:xfrm>
              <a:off x="484179" y="3338745"/>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2CA5EE32-9936-4870-A8F3-6466612280EF}"/>
              </a:ext>
            </a:extLst>
          </p:cNvPr>
          <p:cNvGrpSpPr/>
          <p:nvPr/>
        </p:nvGrpSpPr>
        <p:grpSpPr>
          <a:xfrm>
            <a:off x="1036145" y="4407217"/>
            <a:ext cx="7288221" cy="0"/>
            <a:chOff x="484179" y="4502478"/>
            <a:chExt cx="7288221" cy="0"/>
          </a:xfrm>
        </p:grpSpPr>
        <p:cxnSp>
          <p:nvCxnSpPr>
            <p:cNvPr id="14" name="Connecteur droit 13">
              <a:extLst>
                <a:ext uri="{FF2B5EF4-FFF2-40B4-BE49-F238E27FC236}">
                  <a16:creationId xmlns:a16="http://schemas.microsoft.com/office/drawing/2014/main" id="{C99EC210-BB55-4FC9-B808-8FE5B4D3D2F1}"/>
                </a:ext>
              </a:extLst>
            </p:cNvPr>
            <p:cNvCxnSpPr>
              <a:cxnSpLocks/>
            </p:cNvCxnSpPr>
            <p:nvPr/>
          </p:nvCxnSpPr>
          <p:spPr>
            <a:xfrm>
              <a:off x="4435693" y="4502478"/>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91A895A-9CB3-4652-B466-461B091B9E9B}"/>
                </a:ext>
              </a:extLst>
            </p:cNvPr>
            <p:cNvCxnSpPr>
              <a:cxnSpLocks/>
            </p:cNvCxnSpPr>
            <p:nvPr/>
          </p:nvCxnSpPr>
          <p:spPr>
            <a:xfrm>
              <a:off x="484179" y="4502478"/>
              <a:ext cx="33367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 name="Titre 38">
            <a:extLst>
              <a:ext uri="{FF2B5EF4-FFF2-40B4-BE49-F238E27FC236}">
                <a16:creationId xmlns:a16="http://schemas.microsoft.com/office/drawing/2014/main" id="{E57A2590-C176-48C7-9D62-7F04E2A39CA5}"/>
              </a:ext>
            </a:extLst>
          </p:cNvPr>
          <p:cNvSpPr>
            <a:spLocks noGrp="1"/>
          </p:cNvSpPr>
          <p:nvPr>
            <p:ph type="title" hasCustomPrompt="1"/>
          </p:nvPr>
        </p:nvSpPr>
        <p:spPr>
          <a:xfrm>
            <a:off x="474054" y="771121"/>
            <a:ext cx="5437796" cy="609398"/>
          </a:xfrm>
        </p:spPr>
        <p:txBody>
          <a:bodyPr>
            <a:normAutofit/>
          </a:bodyPr>
          <a:lstStyle>
            <a:lvl1pPr>
              <a:defRPr/>
            </a:lvl1pPr>
          </a:lstStyle>
          <a:p>
            <a:r>
              <a:rPr lang="fr-FR" dirty="0"/>
              <a:t>Sommaire</a:t>
            </a:r>
          </a:p>
        </p:txBody>
      </p:sp>
      <p:cxnSp>
        <p:nvCxnSpPr>
          <p:cNvPr id="40" name="Connecteur droit 39">
            <a:extLst>
              <a:ext uri="{FF2B5EF4-FFF2-40B4-BE49-F238E27FC236}">
                <a16:creationId xmlns:a16="http://schemas.microsoft.com/office/drawing/2014/main" id="{F34E5E43-1C8C-46CA-B1EA-DA42B85D8790}"/>
              </a:ext>
            </a:extLst>
          </p:cNvPr>
          <p:cNvCxnSpPr/>
          <p:nvPr/>
        </p:nvCxnSpPr>
        <p:spPr>
          <a:xfrm>
            <a:off x="474052" y="1500856"/>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Espace réservé du texte 8">
            <a:extLst>
              <a:ext uri="{FF2B5EF4-FFF2-40B4-BE49-F238E27FC236}">
                <a16:creationId xmlns:a16="http://schemas.microsoft.com/office/drawing/2014/main" id="{4175DB75-BB25-4F34-893C-E8A8A0D72E6D}"/>
              </a:ext>
            </a:extLst>
          </p:cNvPr>
          <p:cNvSpPr>
            <a:spLocks noGrp="1"/>
          </p:cNvSpPr>
          <p:nvPr>
            <p:ph type="body" sz="quarter" idx="14" hasCustomPrompt="1"/>
          </p:nvPr>
        </p:nvSpPr>
        <p:spPr>
          <a:xfrm>
            <a:off x="1035316" y="2505991"/>
            <a:ext cx="759182" cy="593945"/>
          </a:xfrm>
        </p:spPr>
        <p:txBody>
          <a:bodyPr wrap="none" anchor="ctr">
            <a:norm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01</a:t>
            </a:r>
          </a:p>
        </p:txBody>
      </p:sp>
      <p:sp>
        <p:nvSpPr>
          <p:cNvPr id="50" name="Espace réservé du texte 8">
            <a:extLst>
              <a:ext uri="{FF2B5EF4-FFF2-40B4-BE49-F238E27FC236}">
                <a16:creationId xmlns:a16="http://schemas.microsoft.com/office/drawing/2014/main" id="{84164EA8-3F93-4E36-957D-A08C98C63264}"/>
              </a:ext>
            </a:extLst>
          </p:cNvPr>
          <p:cNvSpPr>
            <a:spLocks noGrp="1"/>
          </p:cNvSpPr>
          <p:nvPr>
            <p:ph type="body" sz="quarter" idx="15" hasCustomPrompt="1"/>
          </p:nvPr>
        </p:nvSpPr>
        <p:spPr>
          <a:xfrm>
            <a:off x="2042809" y="2108068"/>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51" name="Espace réservé du texte 8">
            <a:extLst>
              <a:ext uri="{FF2B5EF4-FFF2-40B4-BE49-F238E27FC236}">
                <a16:creationId xmlns:a16="http://schemas.microsoft.com/office/drawing/2014/main" id="{8701AE56-0EA4-480F-B3AB-D7197FD8ECE0}"/>
              </a:ext>
            </a:extLst>
          </p:cNvPr>
          <p:cNvSpPr>
            <a:spLocks noGrp="1"/>
          </p:cNvSpPr>
          <p:nvPr>
            <p:ph type="body" sz="quarter" idx="16" hasCustomPrompt="1"/>
          </p:nvPr>
        </p:nvSpPr>
        <p:spPr>
          <a:xfrm>
            <a:off x="1035316" y="4928145"/>
            <a:ext cx="759182" cy="593945"/>
          </a:xfrm>
        </p:spPr>
        <p:txBody>
          <a:bodyPr wrap="none" anchor="ctr">
            <a:norm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05</a:t>
            </a:r>
          </a:p>
        </p:txBody>
      </p:sp>
      <p:sp>
        <p:nvSpPr>
          <p:cNvPr id="52" name="Espace réservé du texte 8">
            <a:extLst>
              <a:ext uri="{FF2B5EF4-FFF2-40B4-BE49-F238E27FC236}">
                <a16:creationId xmlns:a16="http://schemas.microsoft.com/office/drawing/2014/main" id="{A908FFC5-E14E-4B2F-BB70-A4CF8D09F8F9}"/>
              </a:ext>
            </a:extLst>
          </p:cNvPr>
          <p:cNvSpPr>
            <a:spLocks noGrp="1"/>
          </p:cNvSpPr>
          <p:nvPr>
            <p:ph type="body" sz="quarter" idx="17" hasCustomPrompt="1"/>
          </p:nvPr>
        </p:nvSpPr>
        <p:spPr>
          <a:xfrm>
            <a:off x="1035316" y="3717068"/>
            <a:ext cx="759182" cy="593945"/>
          </a:xfrm>
        </p:spPr>
        <p:txBody>
          <a:bodyPr wrap="none" anchor="ctr">
            <a:norm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03</a:t>
            </a:r>
          </a:p>
        </p:txBody>
      </p:sp>
      <p:sp>
        <p:nvSpPr>
          <p:cNvPr id="53" name="Espace réservé du texte 8">
            <a:extLst>
              <a:ext uri="{FF2B5EF4-FFF2-40B4-BE49-F238E27FC236}">
                <a16:creationId xmlns:a16="http://schemas.microsoft.com/office/drawing/2014/main" id="{D6030C18-849A-4A03-B7AC-FFABB4B7FFB2}"/>
              </a:ext>
            </a:extLst>
          </p:cNvPr>
          <p:cNvSpPr>
            <a:spLocks noGrp="1"/>
          </p:cNvSpPr>
          <p:nvPr>
            <p:ph type="body" sz="quarter" idx="18" hasCustomPrompt="1"/>
          </p:nvPr>
        </p:nvSpPr>
        <p:spPr>
          <a:xfrm>
            <a:off x="4914790" y="2505991"/>
            <a:ext cx="759182" cy="593945"/>
          </a:xfrm>
        </p:spPr>
        <p:txBody>
          <a:bodyPr wrap="none" anchor="ctr">
            <a:sp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02</a:t>
            </a:r>
          </a:p>
        </p:txBody>
      </p:sp>
      <p:sp>
        <p:nvSpPr>
          <p:cNvPr id="54" name="Espace réservé du texte 8">
            <a:extLst>
              <a:ext uri="{FF2B5EF4-FFF2-40B4-BE49-F238E27FC236}">
                <a16:creationId xmlns:a16="http://schemas.microsoft.com/office/drawing/2014/main" id="{041F612A-F1D7-4376-8FBD-F2DFF0BA08E6}"/>
              </a:ext>
            </a:extLst>
          </p:cNvPr>
          <p:cNvSpPr>
            <a:spLocks noGrp="1"/>
          </p:cNvSpPr>
          <p:nvPr>
            <p:ph type="body" sz="quarter" idx="19" hasCustomPrompt="1"/>
          </p:nvPr>
        </p:nvSpPr>
        <p:spPr>
          <a:xfrm>
            <a:off x="4914790" y="4928145"/>
            <a:ext cx="759182" cy="593945"/>
          </a:xfrm>
        </p:spPr>
        <p:txBody>
          <a:bodyPr wrap="none" anchor="ctr">
            <a:sp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06</a:t>
            </a:r>
          </a:p>
        </p:txBody>
      </p:sp>
      <p:sp>
        <p:nvSpPr>
          <p:cNvPr id="55" name="Espace réservé du texte 8">
            <a:extLst>
              <a:ext uri="{FF2B5EF4-FFF2-40B4-BE49-F238E27FC236}">
                <a16:creationId xmlns:a16="http://schemas.microsoft.com/office/drawing/2014/main" id="{79E97387-852A-43F2-9B50-B404E0A890D1}"/>
              </a:ext>
            </a:extLst>
          </p:cNvPr>
          <p:cNvSpPr>
            <a:spLocks noGrp="1"/>
          </p:cNvSpPr>
          <p:nvPr>
            <p:ph type="body" sz="quarter" idx="20" hasCustomPrompt="1"/>
          </p:nvPr>
        </p:nvSpPr>
        <p:spPr>
          <a:xfrm>
            <a:off x="4914790" y="3717068"/>
            <a:ext cx="759182" cy="593945"/>
          </a:xfrm>
        </p:spPr>
        <p:txBody>
          <a:bodyPr wrap="none" anchor="ctr">
            <a:spAutoFit/>
          </a:bodyPr>
          <a:lstStyle>
            <a:lvl1pPr marL="0" indent="0">
              <a:lnSpc>
                <a:spcPct val="70000"/>
              </a:lnSpc>
              <a:spcAft>
                <a:spcPts val="0"/>
              </a:spcAft>
              <a:buFont typeface="Arial" panose="020B0604020202020204" pitchFamily="34" charset="0"/>
              <a:buNone/>
              <a:defRPr lang="fr-FR" sz="5400" i="0" kern="1200" spc="-40" dirty="0" smtClean="0">
                <a:solidFill>
                  <a:schemeClr val="accent1"/>
                </a:solidFill>
                <a:effectLst/>
                <a:latin typeface="Arial" panose="020B0604020202020204" pitchFamily="34" charset="0"/>
                <a:ea typeface="+mn-ea"/>
                <a:cs typeface="Arial" panose="020B0604020202020204" pitchFamily="34" charset="0"/>
              </a:defRPr>
            </a:lvl1pPr>
            <a:lvl2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2pPr>
            <a:lvl3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3pPr>
            <a:lvl4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4pPr>
            <a:lvl5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5pPr>
            <a:lvl6pPr marL="0" indent="0">
              <a:lnSpc>
                <a:spcPct val="70000"/>
              </a:lnSpc>
              <a:spcAft>
                <a:spcPts val="0"/>
              </a:spcAft>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6pPr>
            <a:lvl7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7pPr>
            <a:lvl8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8pPr>
            <a:lvl9pPr marL="0" indent="0">
              <a:lnSpc>
                <a:spcPct val="70000"/>
              </a:lnSpc>
              <a:spcAft>
                <a:spcPts val="0"/>
              </a:spcAft>
              <a:buFont typeface="Arial" panose="020B0604020202020204" pitchFamily="34" charset="0"/>
              <a:buNone/>
              <a:defRPr kumimoji="0" lang="fr-FR" sz="5400" b="0" i="0" u="none" strike="noStrike" kern="1200" cap="all" spc="-40" normalizeH="0" baseline="0" dirty="0" smtClean="0">
                <a:ln>
                  <a:noFill/>
                </a:ln>
                <a:solidFill>
                  <a:srgbClr val="EF1928"/>
                </a:solidFill>
                <a:effectLst/>
                <a:uLnTx/>
                <a:uFillTx/>
                <a:latin typeface="Arial" panose="020B0604020202020204" pitchFamily="34" charset="0"/>
                <a:ea typeface="+mn-ea"/>
                <a:cs typeface="Arial" panose="020B0604020202020204" pitchFamily="34" charset="0"/>
              </a:defRPr>
            </a:lvl9pPr>
          </a:lstStyle>
          <a:p>
            <a:pPr lvl="0"/>
            <a:r>
              <a:rPr lang="fr-FR" dirty="0"/>
              <a:t>04</a:t>
            </a:r>
          </a:p>
        </p:txBody>
      </p:sp>
      <p:sp>
        <p:nvSpPr>
          <p:cNvPr id="56" name="Espace réservé du texte 8">
            <a:extLst>
              <a:ext uri="{FF2B5EF4-FFF2-40B4-BE49-F238E27FC236}">
                <a16:creationId xmlns:a16="http://schemas.microsoft.com/office/drawing/2014/main" id="{A74266F2-8FD7-4C22-9A14-932E9F25771F}"/>
              </a:ext>
            </a:extLst>
          </p:cNvPr>
          <p:cNvSpPr>
            <a:spLocks noGrp="1"/>
          </p:cNvSpPr>
          <p:nvPr>
            <p:ph type="body" sz="quarter" idx="21" hasCustomPrompt="1"/>
          </p:nvPr>
        </p:nvSpPr>
        <p:spPr>
          <a:xfrm>
            <a:off x="5916216" y="2108068"/>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57" name="Espace réservé du texte 8">
            <a:extLst>
              <a:ext uri="{FF2B5EF4-FFF2-40B4-BE49-F238E27FC236}">
                <a16:creationId xmlns:a16="http://schemas.microsoft.com/office/drawing/2014/main" id="{49C31515-A836-4E04-82E2-FF6A471B4B78}"/>
              </a:ext>
            </a:extLst>
          </p:cNvPr>
          <p:cNvSpPr>
            <a:spLocks noGrp="1"/>
          </p:cNvSpPr>
          <p:nvPr>
            <p:ph type="body" sz="quarter" idx="22" hasCustomPrompt="1"/>
          </p:nvPr>
        </p:nvSpPr>
        <p:spPr>
          <a:xfrm>
            <a:off x="2042809" y="3319145"/>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58" name="Espace réservé du texte 8">
            <a:extLst>
              <a:ext uri="{FF2B5EF4-FFF2-40B4-BE49-F238E27FC236}">
                <a16:creationId xmlns:a16="http://schemas.microsoft.com/office/drawing/2014/main" id="{2512A7D7-EA56-4DB4-9B9E-396EEFBEBA76}"/>
              </a:ext>
            </a:extLst>
          </p:cNvPr>
          <p:cNvSpPr>
            <a:spLocks noGrp="1"/>
          </p:cNvSpPr>
          <p:nvPr>
            <p:ph type="body" sz="quarter" idx="23" hasCustomPrompt="1"/>
          </p:nvPr>
        </p:nvSpPr>
        <p:spPr>
          <a:xfrm>
            <a:off x="5916216" y="3319145"/>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67" name="Espace réservé du texte 8">
            <a:extLst>
              <a:ext uri="{FF2B5EF4-FFF2-40B4-BE49-F238E27FC236}">
                <a16:creationId xmlns:a16="http://schemas.microsoft.com/office/drawing/2014/main" id="{D51D1DB6-03E5-4E2A-BCA9-F35CC3E6F55A}"/>
              </a:ext>
            </a:extLst>
          </p:cNvPr>
          <p:cNvSpPr>
            <a:spLocks noGrp="1"/>
          </p:cNvSpPr>
          <p:nvPr>
            <p:ph type="body" sz="quarter" idx="24" hasCustomPrompt="1"/>
          </p:nvPr>
        </p:nvSpPr>
        <p:spPr>
          <a:xfrm>
            <a:off x="2042809" y="4530222"/>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68" name="Espace réservé du texte 8">
            <a:extLst>
              <a:ext uri="{FF2B5EF4-FFF2-40B4-BE49-F238E27FC236}">
                <a16:creationId xmlns:a16="http://schemas.microsoft.com/office/drawing/2014/main" id="{33766EA7-5977-4418-847D-D28A5D7F5898}"/>
              </a:ext>
            </a:extLst>
          </p:cNvPr>
          <p:cNvSpPr>
            <a:spLocks noGrp="1"/>
          </p:cNvSpPr>
          <p:nvPr>
            <p:ph type="body" sz="quarter" idx="25" hasCustomPrompt="1"/>
          </p:nvPr>
        </p:nvSpPr>
        <p:spPr>
          <a:xfrm>
            <a:off x="5916216" y="4530222"/>
            <a:ext cx="2296428" cy="878827"/>
          </a:xfrm>
        </p:spPr>
        <p:txBody>
          <a:bodyPr anchor="b">
            <a:normAutofit/>
          </a:bodyPr>
          <a:lstStyle>
            <a:lvl1pPr marL="0" indent="0">
              <a:lnSpc>
                <a:spcPct val="110000"/>
              </a:lnSpc>
              <a:spcAft>
                <a:spcPts val="0"/>
              </a:spcAft>
              <a:buFont typeface="Arial" panose="020B0604020202020204" pitchFamily="34" charset="0"/>
              <a:buNone/>
              <a:defRPr sz="1400" b="0" i="0" cap="none" spc="-80" baseline="0">
                <a:solidFill>
                  <a:schemeClr val="tx1"/>
                </a:solidFill>
              </a:defRPr>
            </a:lvl1pPr>
            <a:lvl2pPr marL="0" indent="0">
              <a:lnSpc>
                <a:spcPct val="110000"/>
              </a:lnSpc>
              <a:spcAft>
                <a:spcPts val="0"/>
              </a:spcAft>
              <a:buFont typeface="Arial" panose="020B0604020202020204" pitchFamily="34" charset="0"/>
              <a:buNone/>
              <a:defRPr sz="1400" b="0" i="0" cap="none" baseline="0">
                <a:solidFill>
                  <a:schemeClr val="tx1"/>
                </a:solidFill>
              </a:defRPr>
            </a:lvl2pPr>
            <a:lvl3pPr marL="0" indent="0">
              <a:lnSpc>
                <a:spcPct val="110000"/>
              </a:lnSpc>
              <a:spcAft>
                <a:spcPts val="0"/>
              </a:spcAft>
              <a:buFont typeface="Arial" panose="020B0604020202020204" pitchFamily="34" charset="0"/>
              <a:buNone/>
              <a:defRPr sz="1400" b="0" i="0" cap="none" baseline="0">
                <a:solidFill>
                  <a:schemeClr val="tx1"/>
                </a:solidFill>
              </a:defRPr>
            </a:lvl3pPr>
            <a:lvl4pPr marL="0" indent="0">
              <a:lnSpc>
                <a:spcPct val="110000"/>
              </a:lnSpc>
              <a:spcAft>
                <a:spcPts val="0"/>
              </a:spcAft>
              <a:buNone/>
              <a:defRPr sz="1400" b="0" i="0" cap="none" baseline="0">
                <a:solidFill>
                  <a:schemeClr val="tx1"/>
                </a:solidFill>
              </a:defRPr>
            </a:lvl4pPr>
            <a:lvl5pPr marL="0" indent="0">
              <a:lnSpc>
                <a:spcPct val="110000"/>
              </a:lnSpc>
              <a:spcAft>
                <a:spcPts val="0"/>
              </a:spcAft>
              <a:buFont typeface="Arial" panose="020B0604020202020204" pitchFamily="34" charset="0"/>
              <a:buNone/>
              <a:defRPr sz="1400" b="0" i="0" cap="none" baseline="0">
                <a:solidFill>
                  <a:schemeClr val="tx1"/>
                </a:solidFill>
              </a:defRPr>
            </a:lvl5pPr>
            <a:lvl6pPr marL="0" indent="0">
              <a:lnSpc>
                <a:spcPct val="110000"/>
              </a:lnSpc>
              <a:spcAft>
                <a:spcPts val="0"/>
              </a:spcAft>
              <a:buNone/>
              <a:defRPr sz="1400" b="0" i="0" cap="none" baseline="0">
                <a:solidFill>
                  <a:schemeClr val="tx1"/>
                </a:solidFill>
              </a:defRPr>
            </a:lvl6pPr>
            <a:lvl7pPr marL="0" indent="0">
              <a:lnSpc>
                <a:spcPct val="110000"/>
              </a:lnSpc>
              <a:spcAft>
                <a:spcPts val="0"/>
              </a:spcAft>
              <a:buFont typeface="Arial" panose="020B0604020202020204" pitchFamily="34" charset="0"/>
              <a:buNone/>
              <a:defRPr sz="1400" b="0" i="0" cap="none" baseline="0">
                <a:solidFill>
                  <a:schemeClr val="tx1"/>
                </a:solidFill>
              </a:defRPr>
            </a:lvl7pPr>
            <a:lvl8pPr marL="0" indent="0">
              <a:lnSpc>
                <a:spcPct val="110000"/>
              </a:lnSpc>
              <a:spcAft>
                <a:spcPts val="0"/>
              </a:spcAft>
              <a:buFont typeface="Arial" panose="020B0604020202020204" pitchFamily="34" charset="0"/>
              <a:buNone/>
              <a:defRPr sz="1400" b="0" i="0" cap="none" baseline="0">
                <a:solidFill>
                  <a:schemeClr val="tx1"/>
                </a:solidFill>
              </a:defRPr>
            </a:lvl8pPr>
            <a:lvl9pPr marL="0" indent="0">
              <a:lnSpc>
                <a:spcPct val="110000"/>
              </a:lnSpc>
              <a:spcAft>
                <a:spcPts val="0"/>
              </a:spcAft>
              <a:buFont typeface="Arial" panose="020B0604020202020204" pitchFamily="34" charset="0"/>
              <a:buNone/>
              <a:defRPr sz="1400" b="0" i="0" cap="none" baseline="0">
                <a:solidFill>
                  <a:schemeClr val="tx1"/>
                </a:solidFill>
              </a:defRPr>
            </a:lvl9pPr>
          </a:lstStyle>
          <a:p>
            <a:pPr lvl="0"/>
            <a:r>
              <a:rPr lang="fr-FR" dirty="0"/>
              <a:t>Lorem ipsum dolor sit amet dolores aut repudiandae</a:t>
            </a:r>
          </a:p>
        </p:txBody>
      </p:sp>
      <p:sp>
        <p:nvSpPr>
          <p:cNvPr id="2" name="Espace réservé du pied de page 1">
            <a:extLst>
              <a:ext uri="{FF2B5EF4-FFF2-40B4-BE49-F238E27FC236}">
                <a16:creationId xmlns:a16="http://schemas.microsoft.com/office/drawing/2014/main" id="{5A722B97-646A-42D7-A8AB-D26830749BC2}"/>
              </a:ext>
            </a:extLst>
          </p:cNvPr>
          <p:cNvSpPr>
            <a:spLocks noGrp="1"/>
          </p:cNvSpPr>
          <p:nvPr>
            <p:ph type="ftr" sz="quarter" idx="26"/>
          </p:nvPr>
        </p:nvSpPr>
        <p:spPr/>
        <p:txBody>
          <a:bodyPr/>
          <a:lstStyle/>
          <a:p>
            <a:r>
              <a:rPr lang="fr-FR" smtClean="0"/>
              <a:t>CDC Habitat – Présentation bureau CRHH du 14 juin 2022</a:t>
            </a:r>
            <a:endParaRPr lang="fr-FR" dirty="0"/>
          </a:p>
        </p:txBody>
      </p:sp>
      <p:sp>
        <p:nvSpPr>
          <p:cNvPr id="3" name="Espace réservé du numéro de diapositive 2">
            <a:extLst>
              <a:ext uri="{FF2B5EF4-FFF2-40B4-BE49-F238E27FC236}">
                <a16:creationId xmlns:a16="http://schemas.microsoft.com/office/drawing/2014/main" id="{203D93F9-182D-48AD-9CEA-5102E054F9D3}"/>
              </a:ext>
            </a:extLst>
          </p:cNvPr>
          <p:cNvSpPr>
            <a:spLocks noGrp="1"/>
          </p:cNvSpPr>
          <p:nvPr>
            <p:ph type="sldNum" sz="quarter" idx="27"/>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8060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ous-Chapitre/Section">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4E591E9-A425-4D8C-B956-9B403815FE73}"/>
              </a:ext>
            </a:extLst>
          </p:cNvPr>
          <p:cNvSpPr/>
          <p:nvPr/>
        </p:nvSpPr>
        <p:spPr>
          <a:xfrm>
            <a:off x="0" y="0"/>
            <a:ext cx="7632700"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9" name="Titre 8">
            <a:extLst>
              <a:ext uri="{FF2B5EF4-FFF2-40B4-BE49-F238E27FC236}">
                <a16:creationId xmlns:a16="http://schemas.microsoft.com/office/drawing/2014/main" id="{DB2AE30D-43AC-48B8-8239-98CD66821DE4}"/>
              </a:ext>
            </a:extLst>
          </p:cNvPr>
          <p:cNvSpPr>
            <a:spLocks noGrp="1"/>
          </p:cNvSpPr>
          <p:nvPr>
            <p:ph type="title" hasCustomPrompt="1"/>
          </p:nvPr>
        </p:nvSpPr>
        <p:spPr>
          <a:xfrm>
            <a:off x="474054" y="2393678"/>
            <a:ext cx="3869346" cy="1218795"/>
          </a:xfrm>
        </p:spPr>
        <p:txBody>
          <a:bodyPr>
            <a:normAutofit/>
          </a:bodyPr>
          <a:lstStyle>
            <a:lvl1pPr>
              <a:defRPr/>
            </a:lvl1pPr>
          </a:lstStyle>
          <a:p>
            <a:r>
              <a:rPr lang="fr-FR" dirty="0"/>
              <a:t>Titre sous-chapitre/section</a:t>
            </a:r>
          </a:p>
        </p:txBody>
      </p:sp>
      <p:sp>
        <p:nvSpPr>
          <p:cNvPr id="8" name="Espace réservé pour une image  7">
            <a:extLst>
              <a:ext uri="{FF2B5EF4-FFF2-40B4-BE49-F238E27FC236}">
                <a16:creationId xmlns:a16="http://schemas.microsoft.com/office/drawing/2014/main" id="{B8DE8F19-A0C1-42BD-AE07-03DCCD677E7D}"/>
              </a:ext>
            </a:extLst>
          </p:cNvPr>
          <p:cNvSpPr>
            <a:spLocks noGrp="1"/>
          </p:cNvSpPr>
          <p:nvPr>
            <p:ph type="pic" sz="quarter" idx="12" hasCustomPrompt="1"/>
          </p:nvPr>
        </p:nvSpPr>
        <p:spPr>
          <a:xfrm>
            <a:off x="4943475" y="851026"/>
            <a:ext cx="6791327" cy="4903362"/>
          </a:xfrm>
          <a:custGeom>
            <a:avLst/>
            <a:gdLst>
              <a:gd name="connsiteX0" fmla="*/ 109002 w 6791327"/>
              <a:gd name="connsiteY0" fmla="*/ 0 h 4903362"/>
              <a:gd name="connsiteX1" fmla="*/ 6682325 w 6791327"/>
              <a:gd name="connsiteY1" fmla="*/ 0 h 4903362"/>
              <a:gd name="connsiteX2" fmla="*/ 6791327 w 6791327"/>
              <a:gd name="connsiteY2" fmla="*/ 109002 h 4903362"/>
              <a:gd name="connsiteX3" fmla="*/ 6791327 w 6791327"/>
              <a:gd name="connsiteY3" fmla="*/ 4794360 h 4903362"/>
              <a:gd name="connsiteX4" fmla="*/ 6682325 w 6791327"/>
              <a:gd name="connsiteY4" fmla="*/ 4903362 h 4903362"/>
              <a:gd name="connsiteX5" fmla="*/ 109002 w 6791327"/>
              <a:gd name="connsiteY5" fmla="*/ 4903362 h 4903362"/>
              <a:gd name="connsiteX6" fmla="*/ 0 w 6791327"/>
              <a:gd name="connsiteY6" fmla="*/ 4794360 h 4903362"/>
              <a:gd name="connsiteX7" fmla="*/ 0 w 6791327"/>
              <a:gd name="connsiteY7" fmla="*/ 109002 h 4903362"/>
              <a:gd name="connsiteX8" fmla="*/ 109002 w 6791327"/>
              <a:gd name="connsiteY8" fmla="*/ 0 h 49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1327" h="4903362">
                <a:moveTo>
                  <a:pt x="109002" y="0"/>
                </a:moveTo>
                <a:lnTo>
                  <a:pt x="6682325" y="0"/>
                </a:lnTo>
                <a:cubicBezTo>
                  <a:pt x="6742525" y="0"/>
                  <a:pt x="6791327" y="48802"/>
                  <a:pt x="6791327" y="109002"/>
                </a:cubicBezTo>
                <a:lnTo>
                  <a:pt x="6791327" y="4794360"/>
                </a:lnTo>
                <a:cubicBezTo>
                  <a:pt x="6791327" y="4854560"/>
                  <a:pt x="6742525" y="4903362"/>
                  <a:pt x="6682325" y="4903362"/>
                </a:cubicBezTo>
                <a:lnTo>
                  <a:pt x="109002" y="4903362"/>
                </a:lnTo>
                <a:cubicBezTo>
                  <a:pt x="48802" y="4903362"/>
                  <a:pt x="0" y="4854560"/>
                  <a:pt x="0" y="4794360"/>
                </a:cubicBezTo>
                <a:lnTo>
                  <a:pt x="0" y="109002"/>
                </a:lnTo>
                <a:cubicBezTo>
                  <a:pt x="0" y="48802"/>
                  <a:pt x="48802" y="0"/>
                  <a:pt x="109002"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cxnSp>
        <p:nvCxnSpPr>
          <p:cNvPr id="6" name="Connecteur droit 5">
            <a:extLst>
              <a:ext uri="{FF2B5EF4-FFF2-40B4-BE49-F238E27FC236}">
                <a16:creationId xmlns:a16="http://schemas.microsoft.com/office/drawing/2014/main" id="{5D895CCF-78A7-47B4-8DDD-5BB07DCE7B2A}"/>
              </a:ext>
            </a:extLst>
          </p:cNvPr>
          <p:cNvCxnSpPr/>
          <p:nvPr/>
        </p:nvCxnSpPr>
        <p:spPr>
          <a:xfrm>
            <a:off x="474052" y="38337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Espace réservé du texte 8">
            <a:extLst>
              <a:ext uri="{FF2B5EF4-FFF2-40B4-BE49-F238E27FC236}">
                <a16:creationId xmlns:a16="http://schemas.microsoft.com/office/drawing/2014/main" id="{ADEBCCCA-9A36-479F-9815-3FE1A0B603E3}"/>
              </a:ext>
            </a:extLst>
          </p:cNvPr>
          <p:cNvSpPr>
            <a:spLocks noGrp="1"/>
          </p:cNvSpPr>
          <p:nvPr>
            <p:ph type="body" sz="quarter" idx="10" hasCustomPrompt="1"/>
          </p:nvPr>
        </p:nvSpPr>
        <p:spPr>
          <a:xfrm>
            <a:off x="474053" y="4079464"/>
            <a:ext cx="3869348" cy="2207036"/>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a:t>
            </a:r>
          </a:p>
        </p:txBody>
      </p:sp>
      <p:sp>
        <p:nvSpPr>
          <p:cNvPr id="3" name="Espace réservé du pied de page 2">
            <a:extLst>
              <a:ext uri="{FF2B5EF4-FFF2-40B4-BE49-F238E27FC236}">
                <a16:creationId xmlns:a16="http://schemas.microsoft.com/office/drawing/2014/main" id="{1BFEA780-F848-4089-AE3B-BEB96B1D6C74}"/>
              </a:ext>
            </a:extLst>
          </p:cNvPr>
          <p:cNvSpPr>
            <a:spLocks noGrp="1"/>
          </p:cNvSpPr>
          <p:nvPr>
            <p:ph type="ftr" sz="quarter" idx="13"/>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4D499EAE-44D4-41A9-B26A-A97E4B2E0CD5}"/>
              </a:ext>
            </a:extLst>
          </p:cNvPr>
          <p:cNvSpPr>
            <a:spLocks noGrp="1"/>
          </p:cNvSpPr>
          <p:nvPr>
            <p:ph type="sldNum" sz="quarter" idx="14"/>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43920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re et texte avec contenu">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FB6D0212-FFA2-4477-9A40-A8129061B4B2}"/>
              </a:ext>
            </a:extLst>
          </p:cNvPr>
          <p:cNvSpPr/>
          <p:nvPr/>
        </p:nvSpPr>
        <p:spPr>
          <a:xfrm>
            <a:off x="-1" y="0"/>
            <a:ext cx="7848601"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2" name="Titre 3">
            <a:extLst>
              <a:ext uri="{FF2B5EF4-FFF2-40B4-BE49-F238E27FC236}">
                <a16:creationId xmlns:a16="http://schemas.microsoft.com/office/drawing/2014/main" id="{AB1D4C09-091E-490F-88A1-F8A65B0EBF27}"/>
              </a:ext>
            </a:extLst>
          </p:cNvPr>
          <p:cNvSpPr>
            <a:spLocks noGrp="1"/>
          </p:cNvSpPr>
          <p:nvPr>
            <p:ph type="title" hasCustomPrompt="1"/>
          </p:nvPr>
        </p:nvSpPr>
        <p:spPr>
          <a:xfrm>
            <a:off x="474055"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23" name="Connecteur droit 22">
            <a:extLst>
              <a:ext uri="{FF2B5EF4-FFF2-40B4-BE49-F238E27FC236}">
                <a16:creationId xmlns:a16="http://schemas.microsoft.com/office/drawing/2014/main" id="{FF772CDE-74F9-4EA0-B152-72355A0928A6}"/>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Espace réservé du texte 8">
            <a:extLst>
              <a:ext uri="{FF2B5EF4-FFF2-40B4-BE49-F238E27FC236}">
                <a16:creationId xmlns:a16="http://schemas.microsoft.com/office/drawing/2014/main" id="{B876991F-87E8-451E-B012-057CD48D094A}"/>
              </a:ext>
            </a:extLst>
          </p:cNvPr>
          <p:cNvSpPr>
            <a:spLocks noGrp="1"/>
          </p:cNvSpPr>
          <p:nvPr>
            <p:ph type="body" sz="quarter" idx="16" hasCustomPrompt="1"/>
          </p:nvPr>
        </p:nvSpPr>
        <p:spPr>
          <a:xfrm>
            <a:off x="474052" y="1954444"/>
            <a:ext cx="3870630"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9" name="Espace réservé du texte 8">
            <a:extLst>
              <a:ext uri="{FF2B5EF4-FFF2-40B4-BE49-F238E27FC236}">
                <a16:creationId xmlns:a16="http://schemas.microsoft.com/office/drawing/2014/main" id="{65E03AE2-FCBA-4AE8-8993-26A835496569}"/>
              </a:ext>
            </a:extLst>
          </p:cNvPr>
          <p:cNvSpPr>
            <a:spLocks noGrp="1"/>
          </p:cNvSpPr>
          <p:nvPr>
            <p:ph type="body" sz="quarter" idx="19"/>
          </p:nvPr>
        </p:nvSpPr>
        <p:spPr>
          <a:xfrm>
            <a:off x="474055" y="2831754"/>
            <a:ext cx="3517900" cy="306318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du contenu 13">
            <a:extLst>
              <a:ext uri="{FF2B5EF4-FFF2-40B4-BE49-F238E27FC236}">
                <a16:creationId xmlns:a16="http://schemas.microsoft.com/office/drawing/2014/main" id="{8BB8499E-65BE-4EA7-BEF9-0FC23C204D03}"/>
              </a:ext>
            </a:extLst>
          </p:cNvPr>
          <p:cNvSpPr>
            <a:spLocks noGrp="1"/>
          </p:cNvSpPr>
          <p:nvPr>
            <p:ph sz="quarter" idx="21"/>
          </p:nvPr>
        </p:nvSpPr>
        <p:spPr>
          <a:xfrm>
            <a:off x="4943475" y="838909"/>
            <a:ext cx="6791324" cy="4915479"/>
          </a:xfrm>
          <a:custGeom>
            <a:avLst/>
            <a:gdLst>
              <a:gd name="connsiteX0" fmla="*/ 108535 w 6791324"/>
              <a:gd name="connsiteY0" fmla="*/ 0 h 4915479"/>
              <a:gd name="connsiteX1" fmla="*/ 6682789 w 6791324"/>
              <a:gd name="connsiteY1" fmla="*/ 0 h 4915479"/>
              <a:gd name="connsiteX2" fmla="*/ 6791324 w 6791324"/>
              <a:gd name="connsiteY2" fmla="*/ 109271 h 4915479"/>
              <a:gd name="connsiteX3" fmla="*/ 6791324 w 6791324"/>
              <a:gd name="connsiteY3" fmla="*/ 4806208 h 4915479"/>
              <a:gd name="connsiteX4" fmla="*/ 6682789 w 6791324"/>
              <a:gd name="connsiteY4" fmla="*/ 4915479 h 4915479"/>
              <a:gd name="connsiteX5" fmla="*/ 108535 w 6791324"/>
              <a:gd name="connsiteY5" fmla="*/ 4915479 h 4915479"/>
              <a:gd name="connsiteX6" fmla="*/ 0 w 6791324"/>
              <a:gd name="connsiteY6" fmla="*/ 4806208 h 4915479"/>
              <a:gd name="connsiteX7" fmla="*/ 0 w 6791324"/>
              <a:gd name="connsiteY7" fmla="*/ 109271 h 4915479"/>
              <a:gd name="connsiteX8" fmla="*/ 108535 w 6791324"/>
              <a:gd name="connsiteY8" fmla="*/ 0 h 49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1324" h="4915479">
                <a:moveTo>
                  <a:pt x="108535" y="0"/>
                </a:moveTo>
                <a:lnTo>
                  <a:pt x="6682789" y="0"/>
                </a:lnTo>
                <a:cubicBezTo>
                  <a:pt x="6742731" y="0"/>
                  <a:pt x="6791324" y="48922"/>
                  <a:pt x="6791324" y="109271"/>
                </a:cubicBezTo>
                <a:lnTo>
                  <a:pt x="6791324" y="4806208"/>
                </a:lnTo>
                <a:cubicBezTo>
                  <a:pt x="6791324" y="4866557"/>
                  <a:pt x="6742731" y="4915479"/>
                  <a:pt x="6682789" y="4915479"/>
                </a:cubicBezTo>
                <a:lnTo>
                  <a:pt x="108535" y="4915479"/>
                </a:lnTo>
                <a:cubicBezTo>
                  <a:pt x="48593" y="4915479"/>
                  <a:pt x="0" y="4866557"/>
                  <a:pt x="0" y="4806208"/>
                </a:cubicBezTo>
                <a:lnTo>
                  <a:pt x="0" y="109271"/>
                </a:lnTo>
                <a:cubicBezTo>
                  <a:pt x="0" y="48922"/>
                  <a:pt x="48593" y="0"/>
                  <a:pt x="108535" y="0"/>
                </a:cubicBezTo>
                <a:close/>
              </a:path>
            </a:pathLst>
          </a:custGeom>
          <a:solidFill>
            <a:schemeClr val="bg1"/>
          </a:solidFill>
          <a:effectLst>
            <a:outerShdw blurRad="152400" algn="ctr" rotWithShape="0">
              <a:schemeClr val="accent5"/>
            </a:outerShdw>
          </a:effectLst>
        </p:spPr>
        <p:txBody>
          <a:bodyPr wrap="square" lIns="432000" tIns="432000" rIns="432000" bIns="432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Espace réservé du pied de page 1">
            <a:extLst>
              <a:ext uri="{FF2B5EF4-FFF2-40B4-BE49-F238E27FC236}">
                <a16:creationId xmlns:a16="http://schemas.microsoft.com/office/drawing/2014/main" id="{AA093347-3B48-45AF-BCF3-00D4A94B71A3}"/>
              </a:ext>
            </a:extLst>
          </p:cNvPr>
          <p:cNvSpPr>
            <a:spLocks noGrp="1"/>
          </p:cNvSpPr>
          <p:nvPr>
            <p:ph type="ftr" sz="quarter" idx="22"/>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91177A4E-C32D-4EDA-9C62-F6FE4CE27E0F}"/>
              </a:ext>
            </a:extLst>
          </p:cNvPr>
          <p:cNvSpPr>
            <a:spLocks noGrp="1"/>
          </p:cNvSpPr>
          <p:nvPr>
            <p:ph type="sldNum" sz="quarter" idx="23"/>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953228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re avec texte et contenu">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340EA953-126B-4177-B473-DDB58ABB6488}"/>
              </a:ext>
            </a:extLst>
          </p:cNvPr>
          <p:cNvSpPr/>
          <p:nvPr/>
        </p:nvSpPr>
        <p:spPr>
          <a:xfrm>
            <a:off x="1" y="0"/>
            <a:ext cx="7248524"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11" name="Espace réservé du contenu 13">
            <a:extLst>
              <a:ext uri="{FF2B5EF4-FFF2-40B4-BE49-F238E27FC236}">
                <a16:creationId xmlns:a16="http://schemas.microsoft.com/office/drawing/2014/main" id="{2B8807A3-9768-4503-A182-811EAE833E96}"/>
              </a:ext>
            </a:extLst>
          </p:cNvPr>
          <p:cNvSpPr>
            <a:spLocks noGrp="1" noChangeAspect="1"/>
          </p:cNvSpPr>
          <p:nvPr>
            <p:ph sz="quarter" idx="22"/>
          </p:nvPr>
        </p:nvSpPr>
        <p:spPr>
          <a:xfrm>
            <a:off x="4897437" y="847061"/>
            <a:ext cx="6836400" cy="4388400"/>
          </a:xfrm>
          <a:prstGeom prst="roundRect">
            <a:avLst>
              <a:gd name="adj" fmla="val 2526"/>
            </a:avLst>
          </a:prstGeom>
          <a:solidFill>
            <a:schemeClr val="bg1"/>
          </a:solidFill>
          <a:effectLst>
            <a:outerShdw blurRad="152400" algn="ctr" rotWithShape="0">
              <a:schemeClr val="accent5"/>
            </a:outerShdw>
          </a:effectLst>
        </p:spPr>
        <p:txBody>
          <a:bodyPr wrap="square" lIns="13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3" name="Espace réservé du texte 22">
            <a:extLst>
              <a:ext uri="{FF2B5EF4-FFF2-40B4-BE49-F238E27FC236}">
                <a16:creationId xmlns:a16="http://schemas.microsoft.com/office/drawing/2014/main" id="{E994D7DE-BABE-4232-B150-688ED6C95648}"/>
              </a:ext>
            </a:extLst>
          </p:cNvPr>
          <p:cNvSpPr>
            <a:spLocks noGrp="1"/>
          </p:cNvSpPr>
          <p:nvPr>
            <p:ph type="body" sz="quarter" idx="14"/>
          </p:nvPr>
        </p:nvSpPr>
        <p:spPr>
          <a:xfrm>
            <a:off x="474052" y="2836508"/>
            <a:ext cx="5437798" cy="3104858"/>
          </a:xfrm>
          <a:prstGeom prst="roundRect">
            <a:avLst>
              <a:gd name="adj" fmla="val 3047"/>
            </a:avLst>
          </a:prstGeom>
          <a:solidFill>
            <a:schemeClr val="bg1"/>
          </a:solidFill>
          <a:effectLst>
            <a:outerShdw blurRad="152400" algn="ctr" rotWithShape="0">
              <a:schemeClr val="accent5"/>
            </a:outerShdw>
          </a:effectLst>
        </p:spPr>
        <p:txBody>
          <a:bodyPr lIns="288000" tIns="288000" rIns="288000" bIns="288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E8D30C63-23C0-4708-8D60-6C0BEEB3B536}"/>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FCD494B7-05F4-4914-8BFF-277DAE3EFEB7}"/>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1871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eux contenus avec fond gris">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2825750"/>
            <a:ext cx="12192000" cy="403225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13" name="Espace réservé du texte 22">
            <a:extLst>
              <a:ext uri="{FF2B5EF4-FFF2-40B4-BE49-F238E27FC236}">
                <a16:creationId xmlns:a16="http://schemas.microsoft.com/office/drawing/2014/main" id="{59761D06-B016-49B3-9B2F-6B5C747EA87B}"/>
              </a:ext>
            </a:extLst>
          </p:cNvPr>
          <p:cNvSpPr>
            <a:spLocks noGrp="1"/>
          </p:cNvSpPr>
          <p:nvPr>
            <p:ph type="body" sz="quarter" idx="15"/>
          </p:nvPr>
        </p:nvSpPr>
        <p:spPr>
          <a:xfrm>
            <a:off x="474052" y="2176335"/>
            <a:ext cx="5437798" cy="3795840"/>
          </a:xfrm>
          <a:prstGeom prst="roundRect">
            <a:avLst>
              <a:gd name="adj" fmla="val 3047"/>
            </a:avLst>
          </a:prstGeom>
          <a:solidFill>
            <a:schemeClr val="bg1"/>
          </a:solidFill>
          <a:effectLst>
            <a:outerShdw blurRad="152400" algn="ctr" rotWithShape="0">
              <a:schemeClr val="accent5"/>
            </a:outerShdw>
          </a:effectLst>
        </p:spPr>
        <p:txBody>
          <a:bodyPr lIns="288000" tIns="288000" rIns="288000" bIns="288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14" name="Espace réservé du texte 22">
            <a:extLst>
              <a:ext uri="{FF2B5EF4-FFF2-40B4-BE49-F238E27FC236}">
                <a16:creationId xmlns:a16="http://schemas.microsoft.com/office/drawing/2014/main" id="{70EDF0A0-B54F-479C-9DBA-98B731D4899C}"/>
              </a:ext>
            </a:extLst>
          </p:cNvPr>
          <p:cNvSpPr>
            <a:spLocks noGrp="1"/>
          </p:cNvSpPr>
          <p:nvPr>
            <p:ph type="body" sz="quarter" idx="16"/>
          </p:nvPr>
        </p:nvSpPr>
        <p:spPr>
          <a:xfrm>
            <a:off x="6284302" y="2176335"/>
            <a:ext cx="5437798" cy="3795840"/>
          </a:xfrm>
          <a:prstGeom prst="roundRect">
            <a:avLst>
              <a:gd name="adj" fmla="val 3047"/>
            </a:avLst>
          </a:prstGeom>
          <a:solidFill>
            <a:schemeClr val="bg1"/>
          </a:solidFill>
          <a:effectLst>
            <a:outerShdw blurRad="152400" algn="ctr" rotWithShape="0">
              <a:schemeClr val="accent5"/>
            </a:outerShdw>
          </a:effectLst>
        </p:spPr>
        <p:txBody>
          <a:bodyPr lIns="288000" tIns="288000" rIns="288000" bIns="288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8">
            <a:extLst>
              <a:ext uri="{FF2B5EF4-FFF2-40B4-BE49-F238E27FC236}">
                <a16:creationId xmlns:a16="http://schemas.microsoft.com/office/drawing/2014/main" id="{26533398-1A12-498D-B998-57EC4515821A}"/>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2" name="Espace réservé du pied de page 1">
            <a:extLst>
              <a:ext uri="{FF2B5EF4-FFF2-40B4-BE49-F238E27FC236}">
                <a16:creationId xmlns:a16="http://schemas.microsoft.com/office/drawing/2014/main" id="{D2BE8B45-D6DF-41D8-BB8C-DAC87F85CC81}"/>
              </a:ext>
            </a:extLst>
          </p:cNvPr>
          <p:cNvSpPr>
            <a:spLocks noGrp="1"/>
          </p:cNvSpPr>
          <p:nvPr>
            <p:ph type="ftr" sz="quarter" idx="18"/>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1ED7DA21-C665-4156-9787-B8618E65CDB3}"/>
              </a:ext>
            </a:extLst>
          </p:cNvPr>
          <p:cNvSpPr>
            <a:spLocks noGrp="1"/>
          </p:cNvSpPr>
          <p:nvPr>
            <p:ph type="sldNum" sz="quarter" idx="19"/>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555461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aison avec fond gris">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1818000"/>
            <a:ext cx="12192000" cy="5040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cxnSp>
        <p:nvCxnSpPr>
          <p:cNvPr id="28" name="Connecteur droit 27">
            <a:extLst>
              <a:ext uri="{FF2B5EF4-FFF2-40B4-BE49-F238E27FC236}">
                <a16:creationId xmlns:a16="http://schemas.microsoft.com/office/drawing/2014/main" id="{F79DD196-999A-49EE-88B8-BC05417A28EB}"/>
              </a:ext>
            </a:extLst>
          </p:cNvPr>
          <p:cNvCxnSpPr>
            <a:cxnSpLocks/>
          </p:cNvCxnSpPr>
          <p:nvPr/>
        </p:nvCxnSpPr>
        <p:spPr>
          <a:xfrm flipV="1">
            <a:off x="5911850" y="3248526"/>
            <a:ext cx="0" cy="274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Espace réservé du texte 6">
            <a:extLst>
              <a:ext uri="{FF2B5EF4-FFF2-40B4-BE49-F238E27FC236}">
                <a16:creationId xmlns:a16="http://schemas.microsoft.com/office/drawing/2014/main" id="{9F195A8C-B7FD-4130-BFF5-88ABECEEDFD7}"/>
              </a:ext>
            </a:extLst>
          </p:cNvPr>
          <p:cNvSpPr>
            <a:spLocks noGrp="1"/>
          </p:cNvSpPr>
          <p:nvPr>
            <p:ph type="body" sz="quarter" idx="14"/>
          </p:nvPr>
        </p:nvSpPr>
        <p:spPr>
          <a:xfrm>
            <a:off x="6283325" y="3245163"/>
            <a:ext cx="4842961" cy="2754758"/>
          </a:xfrm>
        </p:spPr>
        <p:txBody>
          <a:bodyPr>
            <a:normAutofit/>
          </a:bodyPr>
          <a:lstStyle>
            <a:lvl1pPr marL="0" indent="0">
              <a:buSzPct val="130000"/>
              <a:buFont typeface="Arial" panose="020B0604020202020204" pitchFamily="34" charset="0"/>
              <a:buNone/>
              <a:defRPr kumimoji="0" lang="fr-FR" sz="16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6" name="Espace réservé du texte 8">
            <a:extLst>
              <a:ext uri="{FF2B5EF4-FFF2-40B4-BE49-F238E27FC236}">
                <a16:creationId xmlns:a16="http://schemas.microsoft.com/office/drawing/2014/main" id="{56391850-6B43-48B2-B809-6DACA5666129}"/>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14" name="Espace réservé du texte 6">
            <a:extLst>
              <a:ext uri="{FF2B5EF4-FFF2-40B4-BE49-F238E27FC236}">
                <a16:creationId xmlns:a16="http://schemas.microsoft.com/office/drawing/2014/main" id="{C078EB97-519B-4BC3-B258-5B9691EB92CE}"/>
              </a:ext>
            </a:extLst>
          </p:cNvPr>
          <p:cNvSpPr>
            <a:spLocks noGrp="1"/>
          </p:cNvSpPr>
          <p:nvPr>
            <p:ph type="body" sz="quarter" idx="19" hasCustomPrompt="1"/>
          </p:nvPr>
        </p:nvSpPr>
        <p:spPr>
          <a:xfrm>
            <a:off x="468814" y="2481277"/>
            <a:ext cx="4842961" cy="249812"/>
          </a:xfrm>
        </p:spPr>
        <p:txBody>
          <a:bodyPr anchor="b">
            <a:normAutofit/>
          </a:bodyPr>
          <a:lstStyle>
            <a:lvl1pPr marL="0" indent="0">
              <a:spcBef>
                <a:spcPts val="0"/>
              </a:spcBef>
              <a:spcAft>
                <a:spcPts val="0"/>
              </a:spcAft>
              <a:buFont typeface="Arial" panose="020B0604020202020204" pitchFamily="34" charset="0"/>
              <a:buNone/>
              <a:defRPr/>
            </a:lvl1pPr>
            <a:lvl2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2pPr>
            <a:lvl3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3pPr>
            <a:lvl4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4pPr>
            <a:lvl5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5pPr>
            <a:lvl6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6pPr>
            <a:lvl7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7pPr>
            <a:lvl8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8pPr>
            <a:lvl9pPr marL="0" indent="0">
              <a:spcBef>
                <a:spcPts val="0"/>
              </a:spcBef>
              <a:spcAft>
                <a:spcPts val="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9pPr>
          </a:lstStyle>
          <a:p>
            <a:pPr lvl="0"/>
            <a:r>
              <a:rPr lang="fr-FR" dirty="0"/>
              <a:t>Titre / texte</a:t>
            </a:r>
          </a:p>
        </p:txBody>
      </p:sp>
      <p:sp>
        <p:nvSpPr>
          <p:cNvPr id="16" name="Espace réservé du texte 6">
            <a:extLst>
              <a:ext uri="{FF2B5EF4-FFF2-40B4-BE49-F238E27FC236}">
                <a16:creationId xmlns:a16="http://schemas.microsoft.com/office/drawing/2014/main" id="{78BB9D5E-8827-41F5-A371-32DAF61A58A5}"/>
              </a:ext>
            </a:extLst>
          </p:cNvPr>
          <p:cNvSpPr>
            <a:spLocks noGrp="1"/>
          </p:cNvSpPr>
          <p:nvPr>
            <p:ph type="body" sz="quarter" idx="20" hasCustomPrompt="1"/>
          </p:nvPr>
        </p:nvSpPr>
        <p:spPr>
          <a:xfrm>
            <a:off x="6283325" y="2481277"/>
            <a:ext cx="4842961" cy="249812"/>
          </a:xfrm>
        </p:spPr>
        <p:txBody>
          <a:bodyPr anchor="b">
            <a:normAutofit/>
          </a:bodyPr>
          <a:lstStyle>
            <a:lvl1pPr marL="0" indent="0">
              <a:spcBef>
                <a:spcPts val="0"/>
              </a:spcBef>
              <a:spcAft>
                <a:spcPts val="0"/>
              </a:spcAft>
              <a:buFont typeface="Arial" panose="020B0604020202020204" pitchFamily="34" charset="0"/>
              <a:buNone/>
              <a:defRPr/>
            </a:lvl1pPr>
            <a:lvl2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2pPr>
            <a:lvl3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3pPr>
            <a:lvl4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4pPr>
            <a:lvl5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5pPr>
            <a:lvl6pPr marL="0" indent="0">
              <a:spcBef>
                <a:spcPts val="0"/>
              </a:spcBef>
              <a:spcAft>
                <a:spcPts val="0"/>
              </a:spcAft>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6pPr>
            <a:lvl7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7pPr>
            <a:lvl8pPr marL="0" indent="0">
              <a:spcBef>
                <a:spcPts val="0"/>
              </a:spcBef>
              <a:spcAft>
                <a:spcPts val="0"/>
              </a:spcAft>
              <a:buFont typeface="Arial" panose="020B0604020202020204" pitchFamily="34" charset="0"/>
              <a:buNone/>
              <a:defRPr kumimoji="0" lang="fr-FR" sz="1600" b="0" i="0" u="none" strike="noStrike" kern="1200" cap="all" spc="-4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8pPr>
            <a:lvl9pPr marL="0" indent="0">
              <a:spcBef>
                <a:spcPts val="0"/>
              </a:spcBef>
              <a:spcAft>
                <a:spcPts val="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9pPr>
          </a:lstStyle>
          <a:p>
            <a:pPr lvl="0"/>
            <a:r>
              <a:rPr lang="fr-FR" dirty="0"/>
              <a:t>Titre / texte</a:t>
            </a:r>
          </a:p>
        </p:txBody>
      </p:sp>
      <p:sp>
        <p:nvSpPr>
          <p:cNvPr id="17" name="Espace réservé du texte 6">
            <a:extLst>
              <a:ext uri="{FF2B5EF4-FFF2-40B4-BE49-F238E27FC236}">
                <a16:creationId xmlns:a16="http://schemas.microsoft.com/office/drawing/2014/main" id="{FC61B1AB-2929-4DB1-A1EC-A13D7B2C228E}"/>
              </a:ext>
            </a:extLst>
          </p:cNvPr>
          <p:cNvSpPr>
            <a:spLocks noGrp="1"/>
          </p:cNvSpPr>
          <p:nvPr>
            <p:ph type="body" sz="quarter" idx="21"/>
          </p:nvPr>
        </p:nvSpPr>
        <p:spPr>
          <a:xfrm>
            <a:off x="468814" y="3245163"/>
            <a:ext cx="4842961" cy="2754758"/>
          </a:xfrm>
        </p:spPr>
        <p:txBody>
          <a:bodyPr>
            <a:normAutofit/>
          </a:bodyPr>
          <a:lstStyle>
            <a:lvl1pPr marL="0" indent="0">
              <a:buSzPct val="130000"/>
              <a:buFont typeface="Arial" panose="020B0604020202020204" pitchFamily="34" charset="0"/>
              <a:buNone/>
              <a:defRPr kumimoji="0" lang="fr-FR" sz="16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Espace réservé du pied de page 1">
            <a:extLst>
              <a:ext uri="{FF2B5EF4-FFF2-40B4-BE49-F238E27FC236}">
                <a16:creationId xmlns:a16="http://schemas.microsoft.com/office/drawing/2014/main" id="{733320D6-0668-4ED2-8EF8-66AB9A972C2B}"/>
              </a:ext>
            </a:extLst>
          </p:cNvPr>
          <p:cNvSpPr>
            <a:spLocks noGrp="1"/>
          </p:cNvSpPr>
          <p:nvPr>
            <p:ph type="ftr" sz="quarter" idx="22"/>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A0441D03-13D4-4DC1-A0AD-D9CBD8A7E1B8}"/>
              </a:ext>
            </a:extLst>
          </p:cNvPr>
          <p:cNvSpPr>
            <a:spLocks noGrp="1"/>
          </p:cNvSpPr>
          <p:nvPr>
            <p:ph type="sldNum" sz="quarter" idx="23"/>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2125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re et énumération">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1818000"/>
            <a:ext cx="12192000" cy="5040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4" name="Espace réservé du texte 3">
            <a:extLst>
              <a:ext uri="{FF2B5EF4-FFF2-40B4-BE49-F238E27FC236}">
                <a16:creationId xmlns:a16="http://schemas.microsoft.com/office/drawing/2014/main" id="{901B8DBB-8135-476A-A84E-070095798A45}"/>
              </a:ext>
            </a:extLst>
          </p:cNvPr>
          <p:cNvSpPr>
            <a:spLocks noGrp="1"/>
          </p:cNvSpPr>
          <p:nvPr>
            <p:ph type="body" sz="quarter" idx="13"/>
          </p:nvPr>
        </p:nvSpPr>
        <p:spPr>
          <a:xfrm>
            <a:off x="457200" y="2173288"/>
            <a:ext cx="5454650" cy="3671887"/>
          </a:xfrm>
        </p:spPr>
        <p:txBody>
          <a:bodyPr>
            <a:normAutofit/>
          </a:bodyPr>
          <a:lstStyle>
            <a:lvl1pPr>
              <a:spcAft>
                <a:spcPts val="1800"/>
              </a:spcAft>
              <a:defRPr/>
            </a:lvl1pPr>
            <a:lvl2pPr marL="285750" indent="-285750">
              <a:spcBef>
                <a:spcPts val="600"/>
              </a:spcBef>
              <a:spcAft>
                <a:spcPts val="1200"/>
              </a:spcAft>
              <a:buSzPct val="130000"/>
              <a:buFontTx/>
              <a:buBlip>
                <a:blip r:embed="rId2"/>
              </a:buBlip>
              <a:defRPr sz="1400" b="0"/>
            </a:lvl2pPr>
            <a:lvl3pPr>
              <a:defRPr sz="1400" b="1"/>
            </a:lvl3pPr>
            <a:lvl4pPr marL="444500" indent="-171450">
              <a:defRPr sz="14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u texte 3">
            <a:extLst>
              <a:ext uri="{FF2B5EF4-FFF2-40B4-BE49-F238E27FC236}">
                <a16:creationId xmlns:a16="http://schemas.microsoft.com/office/drawing/2014/main" id="{D665F04B-4A14-4F81-9D21-0CD1A8B569AD}"/>
              </a:ext>
            </a:extLst>
          </p:cNvPr>
          <p:cNvSpPr>
            <a:spLocks noGrp="1"/>
          </p:cNvSpPr>
          <p:nvPr>
            <p:ph type="body" sz="quarter" idx="16"/>
          </p:nvPr>
        </p:nvSpPr>
        <p:spPr>
          <a:xfrm>
            <a:off x="6269524" y="2173288"/>
            <a:ext cx="5454650" cy="3671887"/>
          </a:xfrm>
        </p:spPr>
        <p:txBody>
          <a:bodyPr>
            <a:normAutofit/>
          </a:bodyPr>
          <a:lstStyle>
            <a:lvl1pPr>
              <a:spcAft>
                <a:spcPts val="1800"/>
              </a:spcAft>
              <a:defRPr/>
            </a:lvl1pPr>
            <a:lvl2pPr marL="285750" indent="-285750">
              <a:spcBef>
                <a:spcPts val="600"/>
              </a:spcBef>
              <a:spcAft>
                <a:spcPts val="1200"/>
              </a:spcAft>
              <a:buSzPct val="130000"/>
              <a:buFontTx/>
              <a:buBlip>
                <a:blip r:embed="rId2"/>
              </a:buBlip>
              <a:defRPr sz="1400" b="0"/>
            </a:lvl2pPr>
            <a:lvl3pPr>
              <a:defRPr sz="1400" b="1"/>
            </a:lvl3pPr>
            <a:lvl4pPr marL="444500" indent="-171450">
              <a:defRPr sz="14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 name="Espace réservé du pied de page 1">
            <a:extLst>
              <a:ext uri="{FF2B5EF4-FFF2-40B4-BE49-F238E27FC236}">
                <a16:creationId xmlns:a16="http://schemas.microsoft.com/office/drawing/2014/main" id="{DB10F093-B877-4CFB-9241-8349609CD501}"/>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7" name="Espace réservé du numéro de diapositive 6">
            <a:extLst>
              <a:ext uri="{FF2B5EF4-FFF2-40B4-BE49-F238E27FC236}">
                <a16:creationId xmlns:a16="http://schemas.microsoft.com/office/drawing/2014/main" id="{CB9F73E1-2BB1-4268-B3CE-94220A4DDF61}"/>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0835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contenu aligner au centre">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FB6D0212-FFA2-4477-9A40-A8129061B4B2}"/>
              </a:ext>
            </a:extLst>
          </p:cNvPr>
          <p:cNvSpPr/>
          <p:nvPr/>
        </p:nvSpPr>
        <p:spPr>
          <a:xfrm>
            <a:off x="-1" y="0"/>
            <a:ext cx="53117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10" name="Espace réservé du contenu 13">
            <a:extLst>
              <a:ext uri="{FF2B5EF4-FFF2-40B4-BE49-F238E27FC236}">
                <a16:creationId xmlns:a16="http://schemas.microsoft.com/office/drawing/2014/main" id="{8CC7CD21-2643-4FB0-B967-2DC3B82F4D3C}"/>
              </a:ext>
            </a:extLst>
          </p:cNvPr>
          <p:cNvSpPr>
            <a:spLocks noGrp="1"/>
          </p:cNvSpPr>
          <p:nvPr>
            <p:ph sz="quarter" idx="21"/>
          </p:nvPr>
        </p:nvSpPr>
        <p:spPr>
          <a:xfrm>
            <a:off x="4347554" y="554805"/>
            <a:ext cx="6774471" cy="5731696"/>
          </a:xfrm>
          <a:prstGeom prst="roundRect">
            <a:avLst>
              <a:gd name="adj" fmla="val 2196"/>
            </a:avLst>
          </a:prstGeom>
          <a:solidFill>
            <a:schemeClr val="bg1"/>
          </a:solidFill>
          <a:effectLst>
            <a:outerShdw blurRad="152400" algn="ctr" rotWithShape="0">
              <a:schemeClr val="accent5"/>
            </a:outerShdw>
          </a:effectLst>
        </p:spPr>
        <p:txBody>
          <a:bodyPr wrap="square" lIns="432000" tIns="432000" rIns="432000" bIns="43200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a:xfrm>
            <a:off x="474054" y="2521355"/>
            <a:ext cx="3501046" cy="1218795"/>
          </a:xfrm>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3888885"/>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3" y="4118754"/>
            <a:ext cx="3501048"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84CC8A7C-7741-4B53-BFC0-27D5780CE4B6}"/>
              </a:ext>
            </a:extLst>
          </p:cNvPr>
          <p:cNvSpPr>
            <a:spLocks noGrp="1"/>
          </p:cNvSpPr>
          <p:nvPr>
            <p:ph type="ftr" sz="quarter" idx="19"/>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A45001B5-47B5-4ED4-B369-5FC018282FBC}"/>
              </a:ext>
            </a:extLst>
          </p:cNvPr>
          <p:cNvSpPr>
            <a:spLocks noGrp="1"/>
          </p:cNvSpPr>
          <p:nvPr>
            <p:ph type="sldNum" sz="quarter" idx="20"/>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504214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re seul avec sous-titr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B0632820-140F-4EBC-B3F3-C78F08CBB17D}"/>
              </a:ext>
            </a:extLst>
          </p:cNvPr>
          <p:cNvSpPr>
            <a:spLocks noGrp="1"/>
          </p:cNvSpPr>
          <p:nvPr>
            <p:ph type="ftr" sz="quarter" idx="11"/>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F020A336-6F4D-40C1-BECB-65922306F74C}"/>
              </a:ext>
            </a:extLst>
          </p:cNvPr>
          <p:cNvSpPr>
            <a:spLocks noGrp="1"/>
          </p:cNvSpPr>
          <p:nvPr>
            <p:ph type="sldNum" sz="quarter" idx="12"/>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69727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925AD-F63E-4E98-94FF-23BE807B53AA}"/>
              </a:ext>
            </a:extLst>
          </p:cNvPr>
          <p:cNvSpPr>
            <a:spLocks noGrp="1"/>
          </p:cNvSpPr>
          <p:nvPr>
            <p:ph type="title"/>
          </p:nvPr>
        </p:nvSpPr>
        <p:spPr/>
        <p:txBody>
          <a:bodyPr>
            <a:normAutofit/>
          </a:bodyPr>
          <a:lstStyle/>
          <a:p>
            <a:r>
              <a:rPr lang="fr-FR" smtClean="0"/>
              <a:t>Modifiez le style du titre</a:t>
            </a:r>
            <a:endParaRPr lang="fr-FR" dirty="0"/>
          </a:p>
        </p:txBody>
      </p:sp>
      <p:sp>
        <p:nvSpPr>
          <p:cNvPr id="6" name="Espace réservé du pied de page 5">
            <a:extLst>
              <a:ext uri="{FF2B5EF4-FFF2-40B4-BE49-F238E27FC236}">
                <a16:creationId xmlns:a16="http://schemas.microsoft.com/office/drawing/2014/main" id="{77E46DB7-988B-4DB1-82FB-D1289CC6BE61}"/>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7" name="Espace réservé du numéro de diapositive 6">
            <a:extLst>
              <a:ext uri="{FF2B5EF4-FFF2-40B4-BE49-F238E27FC236}">
                <a16:creationId xmlns:a16="http://schemas.microsoft.com/office/drawing/2014/main" id="{19EFFB5E-71CF-492C-B8E4-FB2720863EC2}"/>
              </a:ext>
            </a:extLst>
          </p:cNvPr>
          <p:cNvSpPr>
            <a:spLocks noGrp="1"/>
          </p:cNvSpPr>
          <p:nvPr>
            <p:ph type="sldNum" sz="quarter" idx="11"/>
          </p:nvPr>
        </p:nvSpPr>
        <p:spPr/>
        <p:txBody>
          <a:bodyPr/>
          <a:lstStyle/>
          <a:p>
            <a:fld id="{E4074C58-32D7-471B-8E65-879FBC7E4FD8}" type="slidenum">
              <a:rPr lang="fr-FR" smtClean="0"/>
              <a:pPr/>
              <a:t>‹N°›</a:t>
            </a:fld>
            <a:endParaRPr lang="fr-FR" dirty="0"/>
          </a:p>
        </p:txBody>
      </p:sp>
      <p:cxnSp>
        <p:nvCxnSpPr>
          <p:cNvPr id="8" name="Connecteur droit 7">
            <a:extLst>
              <a:ext uri="{FF2B5EF4-FFF2-40B4-BE49-F238E27FC236}">
                <a16:creationId xmlns:a16="http://schemas.microsoft.com/office/drawing/2014/main" id="{3CE6028F-778A-4AD5-87F7-FE7FEEE4A7C7}"/>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700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re avec contenu et zone de réserve">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340EA953-126B-4177-B473-DDB58ABB6488}"/>
              </a:ext>
            </a:extLst>
          </p:cNvPr>
          <p:cNvSpPr/>
          <p:nvPr/>
        </p:nvSpPr>
        <p:spPr>
          <a:xfrm>
            <a:off x="1" y="0"/>
            <a:ext cx="5311774"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4471200"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4471200"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40259FB2-7000-4C33-A2C8-70BC0D1D6C97}"/>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FC79588F-F436-4FFD-8CA1-A73BAC293F50}"/>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
        <p:nvSpPr>
          <p:cNvPr id="10" name="Espace réservé du contenu 13">
            <a:extLst>
              <a:ext uri="{FF2B5EF4-FFF2-40B4-BE49-F238E27FC236}">
                <a16:creationId xmlns:a16="http://schemas.microsoft.com/office/drawing/2014/main" id="{4DF15311-8F2B-4FB8-A6BC-ABFE5E434616}"/>
              </a:ext>
            </a:extLst>
          </p:cNvPr>
          <p:cNvSpPr>
            <a:spLocks noGrp="1"/>
          </p:cNvSpPr>
          <p:nvPr>
            <p:ph sz="quarter" idx="21"/>
          </p:nvPr>
        </p:nvSpPr>
        <p:spPr>
          <a:xfrm>
            <a:off x="474052" y="2837700"/>
            <a:ext cx="5439600" cy="3448800"/>
          </a:xfrm>
          <a:prstGeom prst="roundRect">
            <a:avLst>
              <a:gd name="adj" fmla="val 3048"/>
            </a:avLst>
          </a:prstGeom>
          <a:solidFill>
            <a:schemeClr val="bg1"/>
          </a:solidFill>
          <a:effectLst>
            <a:outerShdw blurRad="152400" algn="ctr" rotWithShape="0">
              <a:schemeClr val="accent5"/>
            </a:outerShdw>
          </a:effectLst>
        </p:spPr>
        <p:txBody>
          <a:bodyPr wrap="square" lIns="4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2311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re seul avec fond gris">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B11D96AA-A5B1-481B-91A8-5E18BB776146}"/>
              </a:ext>
            </a:extLst>
          </p:cNvPr>
          <p:cNvSpPr/>
          <p:nvPr/>
        </p:nvSpPr>
        <p:spPr>
          <a:xfrm>
            <a:off x="0" y="1818000"/>
            <a:ext cx="12192000" cy="5040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 name="Titre 4">
            <a:extLst>
              <a:ext uri="{FF2B5EF4-FFF2-40B4-BE49-F238E27FC236}">
                <a16:creationId xmlns:a16="http://schemas.microsoft.com/office/drawing/2014/main" id="{B460477F-C4DA-4175-A78D-1F4A3B7CFE06}"/>
              </a:ext>
            </a:extLst>
          </p:cNvPr>
          <p:cNvSpPr>
            <a:spLocks noGrp="1"/>
          </p:cNvSpPr>
          <p:nvPr>
            <p:ph type="title" hasCustomPrompt="1"/>
          </p:nvPr>
        </p:nvSpPr>
        <p:spPr/>
        <p:txBody>
          <a:bodyPr>
            <a:normAutofit/>
          </a:bodyPr>
          <a:lstStyle>
            <a:lvl1pPr>
              <a:defRPr/>
            </a:lvl1pPr>
          </a:lstStyle>
          <a:p>
            <a:r>
              <a:rPr lang="fr-FR" dirty="0"/>
              <a:t>Titre de la diapositive </a:t>
            </a:r>
          </a:p>
        </p:txBody>
      </p:sp>
      <p:cxnSp>
        <p:nvCxnSpPr>
          <p:cNvPr id="6" name="Connecteur droit 5">
            <a:extLst>
              <a:ext uri="{FF2B5EF4-FFF2-40B4-BE49-F238E27FC236}">
                <a16:creationId xmlns:a16="http://schemas.microsoft.com/office/drawing/2014/main" id="{F0E424DB-3E2B-4D74-9686-5D930269297A}"/>
              </a:ext>
            </a:extLst>
          </p:cNvPr>
          <p:cNvCxnSpPr/>
          <p:nvPr/>
        </p:nvCxnSpPr>
        <p:spPr>
          <a:xfrm>
            <a:off x="474052" y="1143660"/>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8">
            <a:extLst>
              <a:ext uri="{FF2B5EF4-FFF2-40B4-BE49-F238E27FC236}">
                <a16:creationId xmlns:a16="http://schemas.microsoft.com/office/drawing/2014/main" id="{8D518791-8AFB-4427-9532-531CDA6DF0A4}"/>
              </a:ext>
            </a:extLst>
          </p:cNvPr>
          <p:cNvSpPr>
            <a:spLocks noGrp="1"/>
          </p:cNvSpPr>
          <p:nvPr>
            <p:ph type="body" sz="quarter" idx="10" hasCustomPrompt="1"/>
          </p:nvPr>
        </p:nvSpPr>
        <p:spPr>
          <a:xfrm>
            <a:off x="474052" y="1373529"/>
            <a:ext cx="11146445" cy="276999"/>
          </a:xfrm>
        </p:spPr>
        <p:txBody>
          <a:bodyPr>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FF0A1FFB-277B-4ABB-A865-A756CD18588A}"/>
              </a:ext>
            </a:extLst>
          </p:cNvPr>
          <p:cNvSpPr>
            <a:spLocks noGrp="1"/>
          </p:cNvSpPr>
          <p:nvPr>
            <p:ph type="ftr" sz="quarter" idx="11"/>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9D34EDA0-26FA-45C9-B22C-C93B18A2D435}"/>
              </a:ext>
            </a:extLst>
          </p:cNvPr>
          <p:cNvSpPr>
            <a:spLocks noGrp="1"/>
          </p:cNvSpPr>
          <p:nvPr>
            <p:ph type="sldNum" sz="quarter" idx="12"/>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507738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re seul avec fond gris 2">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58CC0E9A-D59A-47B5-A86E-24BFD1EEE735}"/>
              </a:ext>
            </a:extLst>
          </p:cNvPr>
          <p:cNvSpPr/>
          <p:nvPr/>
        </p:nvSpPr>
        <p:spPr>
          <a:xfrm>
            <a:off x="1" y="0"/>
            <a:ext cx="5311774"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4469421"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4470904"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E173BE14-58C5-458F-A341-DF3F6BDF91FE}"/>
              </a:ext>
            </a:extLst>
          </p:cNvPr>
          <p:cNvSpPr>
            <a:spLocks noGrp="1"/>
          </p:cNvSpPr>
          <p:nvPr>
            <p:ph type="ftr" sz="quarter" idx="1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E8A6BAA7-92B5-41CE-B26F-DFAD9AB3A4DF}"/>
              </a:ext>
            </a:extLst>
          </p:cNvPr>
          <p:cNvSpPr>
            <a:spLocks noGrp="1"/>
          </p:cNvSpPr>
          <p:nvPr>
            <p:ph type="sldNum" sz="quarter" idx="1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6384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22">
            <a:extLst>
              <a:ext uri="{FF2B5EF4-FFF2-40B4-BE49-F238E27FC236}">
                <a16:creationId xmlns:a16="http://schemas.microsoft.com/office/drawing/2014/main" id="{8952C54F-82EA-417F-9A84-C69933ECCC36}"/>
              </a:ext>
            </a:extLst>
          </p:cNvPr>
          <p:cNvSpPr>
            <a:spLocks noGrp="1"/>
          </p:cNvSpPr>
          <p:nvPr>
            <p:ph type="body" sz="quarter" idx="14"/>
          </p:nvPr>
        </p:nvSpPr>
        <p:spPr>
          <a:xfrm>
            <a:off x="6287109" y="1254034"/>
            <a:ext cx="5130000" cy="3394800"/>
          </a:xfrm>
          <a:prstGeom prst="roundRect">
            <a:avLst>
              <a:gd name="adj" fmla="val 3097"/>
            </a:avLst>
          </a:prstGeom>
          <a:solidFill>
            <a:schemeClr val="bg1"/>
          </a:solidFill>
          <a:effectLst>
            <a:outerShdw blurRad="152400" algn="ctr" rotWithShape="0">
              <a:schemeClr val="accent5"/>
            </a:outerShdw>
          </a:effectLst>
        </p:spPr>
        <p:txBody>
          <a:bodyPr lIns="648000" tIns="648000" rIns="648000" bIns="648000" anchor="ctr">
            <a:normAutofit/>
          </a:bodyPr>
          <a:lstStyle>
            <a:lvl1pPr>
              <a:spcAft>
                <a:spcPts val="1200"/>
              </a:spcAft>
              <a:defRPr sz="2000" cap="none" baseline="0"/>
            </a:lvl1pPr>
            <a:lvl2pPr>
              <a:spcAft>
                <a:spcPts val="1200"/>
              </a:spcAft>
              <a:defRPr sz="1400"/>
            </a:lvl2pPr>
            <a:lvl3pPr>
              <a:spcAft>
                <a:spcPts val="1200"/>
              </a:spcAft>
              <a:defRPr sz="1400"/>
            </a:lvl3pPr>
            <a:lvl4pPr marL="0" indent="0" algn="r">
              <a:spcAft>
                <a:spcPts val="1200"/>
              </a:spcAft>
              <a:buNone/>
              <a:defRPr sz="1400" i="1" spc="0">
                <a:solidFill>
                  <a:schemeClr val="bg1">
                    <a:lumMod val="65000"/>
                  </a:schemeClr>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3" name="Espace réservé du pied de page 2">
            <a:extLst>
              <a:ext uri="{FF2B5EF4-FFF2-40B4-BE49-F238E27FC236}">
                <a16:creationId xmlns:a16="http://schemas.microsoft.com/office/drawing/2014/main" id="{89C0F775-9647-47C0-9016-CB0135B1A1C2}"/>
              </a:ext>
            </a:extLst>
          </p:cNvPr>
          <p:cNvSpPr>
            <a:spLocks noGrp="1"/>
          </p:cNvSpPr>
          <p:nvPr>
            <p:ph type="ftr" sz="quarter" idx="15"/>
          </p:nvPr>
        </p:nvSpPr>
        <p:spPr/>
        <p:txBody>
          <a:bodyPr/>
          <a:lstStyle>
            <a:lvl1pPr>
              <a:defRPr>
                <a:solidFill>
                  <a:schemeClr val="bg1"/>
                </a:solidFill>
              </a:defRPr>
            </a:lvl1p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A63F130D-C425-4CA6-933B-097E06141CD2}"/>
              </a:ext>
            </a:extLst>
          </p:cNvPr>
          <p:cNvSpPr>
            <a:spLocks noGrp="1"/>
          </p:cNvSpPr>
          <p:nvPr>
            <p:ph type="sldNum" sz="quarter" idx="16"/>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51390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re avec 2 contenus">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58CC0E9A-D59A-47B5-A86E-24BFD1EEE735}"/>
              </a:ext>
            </a:extLst>
          </p:cNvPr>
          <p:cNvSpPr/>
          <p:nvPr/>
        </p:nvSpPr>
        <p:spPr>
          <a:xfrm>
            <a:off x="5327650" y="0"/>
            <a:ext cx="6864349"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12" name="Espace réservé du contenu 13">
            <a:extLst>
              <a:ext uri="{FF2B5EF4-FFF2-40B4-BE49-F238E27FC236}">
                <a16:creationId xmlns:a16="http://schemas.microsoft.com/office/drawing/2014/main" id="{6CE5BF8E-51F3-4B4C-8CEB-2D1F6E7BBA4B}"/>
              </a:ext>
            </a:extLst>
          </p:cNvPr>
          <p:cNvSpPr>
            <a:spLocks noGrp="1" noChangeAspect="1"/>
          </p:cNvSpPr>
          <p:nvPr>
            <p:ph sz="quarter" idx="22"/>
          </p:nvPr>
        </p:nvSpPr>
        <p:spPr>
          <a:xfrm>
            <a:off x="7249099" y="659640"/>
            <a:ext cx="4467600" cy="5742000"/>
          </a:xfrm>
          <a:prstGeom prst="roundRect">
            <a:avLst>
              <a:gd name="adj" fmla="val 2526"/>
            </a:avLst>
          </a:prstGeom>
          <a:solidFill>
            <a:schemeClr val="bg1"/>
          </a:solidFill>
          <a:effectLst>
            <a:outerShdw blurRad="152400" algn="ctr" rotWithShape="0">
              <a:schemeClr val="accent5"/>
            </a:outerShdw>
          </a:effectLst>
        </p:spPr>
        <p:txBody>
          <a:bodyPr wrap="square" lIns="4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85527"/>
            <a:ext cx="4469421" cy="609398"/>
          </a:xfrm>
        </p:spPr>
        <p:txBody>
          <a:bodyPr>
            <a:normAutofit/>
          </a:bodyPr>
          <a:lstStyle>
            <a:lvl1pPr>
              <a:defRPr/>
            </a:lvl1pPr>
          </a:lstStyle>
          <a:p>
            <a:r>
              <a:rPr lang="fr-FR" dirty="0"/>
              <a:t>Titre de la slide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11526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a:extLst>
              <a:ext uri="{FF2B5EF4-FFF2-40B4-BE49-F238E27FC236}">
                <a16:creationId xmlns:a16="http://schemas.microsoft.com/office/drawing/2014/main" id="{7F4FCC4D-32EC-467E-AFFB-07A38C4EFC57}"/>
              </a:ext>
            </a:extLst>
          </p:cNvPr>
          <p:cNvSpPr>
            <a:spLocks noGrp="1"/>
          </p:cNvSpPr>
          <p:nvPr>
            <p:ph type="ftr" sz="quarter" idx="15"/>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801BE32B-1046-4BFB-90E6-DD3622D808E8}"/>
              </a:ext>
            </a:extLst>
          </p:cNvPr>
          <p:cNvSpPr>
            <a:spLocks noGrp="1"/>
          </p:cNvSpPr>
          <p:nvPr>
            <p:ph type="sldNum" sz="quarter" idx="16"/>
          </p:nvPr>
        </p:nvSpPr>
        <p:spPr/>
        <p:txBody>
          <a:bodyPr/>
          <a:lstStyle/>
          <a:p>
            <a:fld id="{E4074C58-32D7-471B-8E65-879FBC7E4FD8}" type="slidenum">
              <a:rPr lang="fr-FR" smtClean="0"/>
              <a:pPr/>
              <a:t>‹N°›</a:t>
            </a:fld>
            <a:endParaRPr lang="fr-FR" dirty="0"/>
          </a:p>
        </p:txBody>
      </p:sp>
      <p:sp>
        <p:nvSpPr>
          <p:cNvPr id="11" name="Espace réservé du contenu 13">
            <a:extLst>
              <a:ext uri="{FF2B5EF4-FFF2-40B4-BE49-F238E27FC236}">
                <a16:creationId xmlns:a16="http://schemas.microsoft.com/office/drawing/2014/main" id="{6A543D95-A4B0-4C40-84E9-4D3B6298E930}"/>
              </a:ext>
            </a:extLst>
          </p:cNvPr>
          <p:cNvSpPr>
            <a:spLocks noGrp="1" noChangeAspect="1"/>
          </p:cNvSpPr>
          <p:nvPr>
            <p:ph sz="quarter" idx="21"/>
          </p:nvPr>
        </p:nvSpPr>
        <p:spPr>
          <a:xfrm>
            <a:off x="474052" y="1765736"/>
            <a:ext cx="6408000" cy="4161600"/>
          </a:xfrm>
          <a:prstGeom prst="roundRect">
            <a:avLst>
              <a:gd name="adj" fmla="val 2526"/>
            </a:avLst>
          </a:prstGeom>
          <a:solidFill>
            <a:schemeClr val="bg1"/>
          </a:solidFill>
          <a:effectLst>
            <a:outerShdw blurRad="152400" algn="ctr" rotWithShape="0">
              <a:schemeClr val="accent5"/>
            </a:outerShdw>
          </a:effectLst>
        </p:spPr>
        <p:txBody>
          <a:bodyPr wrap="square" lIns="432000" tIns="432000" rIns="432000" bIns="432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08525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re avec contenu et 3 images">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340EA953-126B-4177-B473-DDB58ABB6488}"/>
              </a:ext>
            </a:extLst>
          </p:cNvPr>
          <p:cNvSpPr/>
          <p:nvPr/>
        </p:nvSpPr>
        <p:spPr>
          <a:xfrm>
            <a:off x="7248524" y="0"/>
            <a:ext cx="4943475" cy="6858000"/>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endParaRPr>
          </a:p>
        </p:txBody>
      </p:sp>
      <p:sp>
        <p:nvSpPr>
          <p:cNvPr id="25" name="Espace réservé pour une image  24">
            <a:extLst>
              <a:ext uri="{FF2B5EF4-FFF2-40B4-BE49-F238E27FC236}">
                <a16:creationId xmlns:a16="http://schemas.microsoft.com/office/drawing/2014/main" id="{FBE9163C-00F3-4592-A02D-19827379D192}"/>
              </a:ext>
            </a:extLst>
          </p:cNvPr>
          <p:cNvSpPr>
            <a:spLocks noGrp="1"/>
          </p:cNvSpPr>
          <p:nvPr>
            <p:ph type="pic" sz="quarter" idx="18" hasCustomPrompt="1"/>
          </p:nvPr>
        </p:nvSpPr>
        <p:spPr>
          <a:xfrm>
            <a:off x="4953525" y="841485"/>
            <a:ext cx="3863450" cy="4801524"/>
          </a:xfrm>
          <a:custGeom>
            <a:avLst/>
            <a:gdLst>
              <a:gd name="connsiteX0" fmla="*/ 83762 w 3767954"/>
              <a:gd name="connsiteY0" fmla="*/ 0 h 4801524"/>
              <a:gd name="connsiteX1" fmla="*/ 3684192 w 3767954"/>
              <a:gd name="connsiteY1" fmla="*/ 0 h 4801524"/>
              <a:gd name="connsiteX2" fmla="*/ 3767954 w 3767954"/>
              <a:gd name="connsiteY2" fmla="*/ 83762 h 4801524"/>
              <a:gd name="connsiteX3" fmla="*/ 3767954 w 3767954"/>
              <a:gd name="connsiteY3" fmla="*/ 4717762 h 4801524"/>
              <a:gd name="connsiteX4" fmla="*/ 3684192 w 3767954"/>
              <a:gd name="connsiteY4" fmla="*/ 4801524 h 4801524"/>
              <a:gd name="connsiteX5" fmla="*/ 83762 w 3767954"/>
              <a:gd name="connsiteY5" fmla="*/ 4801524 h 4801524"/>
              <a:gd name="connsiteX6" fmla="*/ 0 w 3767954"/>
              <a:gd name="connsiteY6" fmla="*/ 4717762 h 4801524"/>
              <a:gd name="connsiteX7" fmla="*/ 0 w 3767954"/>
              <a:gd name="connsiteY7" fmla="*/ 83762 h 4801524"/>
              <a:gd name="connsiteX8" fmla="*/ 83762 w 3767954"/>
              <a:gd name="connsiteY8" fmla="*/ 0 h 480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954" h="4801524">
                <a:moveTo>
                  <a:pt x="83762" y="0"/>
                </a:moveTo>
                <a:lnTo>
                  <a:pt x="3684192" y="0"/>
                </a:lnTo>
                <a:cubicBezTo>
                  <a:pt x="3730452" y="0"/>
                  <a:pt x="3767954" y="37502"/>
                  <a:pt x="3767954" y="83762"/>
                </a:cubicBezTo>
                <a:lnTo>
                  <a:pt x="3767954" y="4717762"/>
                </a:lnTo>
                <a:cubicBezTo>
                  <a:pt x="3767954" y="4764022"/>
                  <a:pt x="3730452" y="4801524"/>
                  <a:pt x="3684192" y="4801524"/>
                </a:cubicBezTo>
                <a:lnTo>
                  <a:pt x="83762" y="4801524"/>
                </a:lnTo>
                <a:cubicBezTo>
                  <a:pt x="37502" y="4801524"/>
                  <a:pt x="0" y="4764022"/>
                  <a:pt x="0" y="4717762"/>
                </a:cubicBezTo>
                <a:lnTo>
                  <a:pt x="0" y="83762"/>
                </a:lnTo>
                <a:cubicBezTo>
                  <a:pt x="0" y="37502"/>
                  <a:pt x="37502" y="0"/>
                  <a:pt x="83762"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22" name="Espace réservé pour une image  21">
            <a:extLst>
              <a:ext uri="{FF2B5EF4-FFF2-40B4-BE49-F238E27FC236}">
                <a16:creationId xmlns:a16="http://schemas.microsoft.com/office/drawing/2014/main" id="{C93C09C5-D91F-4A30-865A-D7B10A7D436B}"/>
              </a:ext>
            </a:extLst>
          </p:cNvPr>
          <p:cNvSpPr>
            <a:spLocks noGrp="1"/>
          </p:cNvSpPr>
          <p:nvPr>
            <p:ph type="pic" sz="quarter" idx="17" hasCustomPrompt="1"/>
          </p:nvPr>
        </p:nvSpPr>
        <p:spPr>
          <a:xfrm>
            <a:off x="9012238" y="2539794"/>
            <a:ext cx="2722562" cy="3490646"/>
          </a:xfrm>
          <a:custGeom>
            <a:avLst/>
            <a:gdLst>
              <a:gd name="connsiteX0" fmla="*/ 60894 w 2722562"/>
              <a:gd name="connsiteY0" fmla="*/ 0 h 3490646"/>
              <a:gd name="connsiteX1" fmla="*/ 2678360 w 2722562"/>
              <a:gd name="connsiteY1" fmla="*/ 0 h 3490646"/>
              <a:gd name="connsiteX2" fmla="*/ 2721419 w 2722562"/>
              <a:gd name="connsiteY2" fmla="*/ 17836 h 3490646"/>
              <a:gd name="connsiteX3" fmla="*/ 2722562 w 2722562"/>
              <a:gd name="connsiteY3" fmla="*/ 19532 h 3490646"/>
              <a:gd name="connsiteX4" fmla="*/ 2722562 w 2722562"/>
              <a:gd name="connsiteY4" fmla="*/ 3471115 h 3490646"/>
              <a:gd name="connsiteX5" fmla="*/ 2721419 w 2722562"/>
              <a:gd name="connsiteY5" fmla="*/ 3472811 h 3490646"/>
              <a:gd name="connsiteX6" fmla="*/ 2678360 w 2722562"/>
              <a:gd name="connsiteY6" fmla="*/ 3490646 h 3490646"/>
              <a:gd name="connsiteX7" fmla="*/ 60894 w 2722562"/>
              <a:gd name="connsiteY7" fmla="*/ 3490646 h 3490646"/>
              <a:gd name="connsiteX8" fmla="*/ 0 w 2722562"/>
              <a:gd name="connsiteY8" fmla="*/ 3429752 h 3490646"/>
              <a:gd name="connsiteX9" fmla="*/ 0 w 2722562"/>
              <a:gd name="connsiteY9" fmla="*/ 60894 h 3490646"/>
              <a:gd name="connsiteX10" fmla="*/ 60894 w 2722562"/>
              <a:gd name="connsiteY10" fmla="*/ 0 h 349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2562" h="3490646">
                <a:moveTo>
                  <a:pt x="60894" y="0"/>
                </a:moveTo>
                <a:lnTo>
                  <a:pt x="2678360" y="0"/>
                </a:lnTo>
                <a:cubicBezTo>
                  <a:pt x="2695175" y="0"/>
                  <a:pt x="2710399" y="6816"/>
                  <a:pt x="2721419" y="17836"/>
                </a:cubicBezTo>
                <a:lnTo>
                  <a:pt x="2722562" y="19532"/>
                </a:lnTo>
                <a:lnTo>
                  <a:pt x="2722562" y="3471115"/>
                </a:lnTo>
                <a:lnTo>
                  <a:pt x="2721419" y="3472811"/>
                </a:lnTo>
                <a:cubicBezTo>
                  <a:pt x="2710399" y="3483831"/>
                  <a:pt x="2695175" y="3490646"/>
                  <a:pt x="2678360" y="3490646"/>
                </a:cubicBezTo>
                <a:lnTo>
                  <a:pt x="60894" y="3490646"/>
                </a:lnTo>
                <a:cubicBezTo>
                  <a:pt x="27263" y="3490646"/>
                  <a:pt x="0" y="3463383"/>
                  <a:pt x="0" y="3429752"/>
                </a:cubicBezTo>
                <a:lnTo>
                  <a:pt x="0" y="60894"/>
                </a:lnTo>
                <a:cubicBezTo>
                  <a:pt x="0" y="27263"/>
                  <a:pt x="27263" y="0"/>
                  <a:pt x="60894"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17" name="Espace réservé pour une image  16">
            <a:extLst>
              <a:ext uri="{FF2B5EF4-FFF2-40B4-BE49-F238E27FC236}">
                <a16:creationId xmlns:a16="http://schemas.microsoft.com/office/drawing/2014/main" id="{DDB02C44-E009-4217-BF15-CA400E307770}"/>
              </a:ext>
            </a:extLst>
          </p:cNvPr>
          <p:cNvSpPr>
            <a:spLocks noGrp="1"/>
          </p:cNvSpPr>
          <p:nvPr>
            <p:ph type="pic" sz="quarter" idx="12" hasCustomPrompt="1"/>
          </p:nvPr>
        </p:nvSpPr>
        <p:spPr>
          <a:xfrm>
            <a:off x="9017439" y="446628"/>
            <a:ext cx="2717361" cy="1750472"/>
          </a:xfrm>
          <a:custGeom>
            <a:avLst/>
            <a:gdLst>
              <a:gd name="connsiteX0" fmla="*/ 38913 w 2717361"/>
              <a:gd name="connsiteY0" fmla="*/ 0 h 1750472"/>
              <a:gd name="connsiteX1" fmla="*/ 2695140 w 2717361"/>
              <a:gd name="connsiteY1" fmla="*/ 0 h 1750472"/>
              <a:gd name="connsiteX2" fmla="*/ 2717361 w 2717361"/>
              <a:gd name="connsiteY2" fmla="*/ 9204 h 1750472"/>
              <a:gd name="connsiteX3" fmla="*/ 2717361 w 2717361"/>
              <a:gd name="connsiteY3" fmla="*/ 1741268 h 1750472"/>
              <a:gd name="connsiteX4" fmla="*/ 2695140 w 2717361"/>
              <a:gd name="connsiteY4" fmla="*/ 1750472 h 1750472"/>
              <a:gd name="connsiteX5" fmla="*/ 38913 w 2717361"/>
              <a:gd name="connsiteY5" fmla="*/ 1750472 h 1750472"/>
              <a:gd name="connsiteX6" fmla="*/ 0 w 2717361"/>
              <a:gd name="connsiteY6" fmla="*/ 1711559 h 1750472"/>
              <a:gd name="connsiteX7" fmla="*/ 0 w 2717361"/>
              <a:gd name="connsiteY7" fmla="*/ 38913 h 1750472"/>
              <a:gd name="connsiteX8" fmla="*/ 38913 w 2717361"/>
              <a:gd name="connsiteY8" fmla="*/ 0 h 17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361" h="1750472">
                <a:moveTo>
                  <a:pt x="38913" y="0"/>
                </a:moveTo>
                <a:lnTo>
                  <a:pt x="2695140" y="0"/>
                </a:lnTo>
                <a:lnTo>
                  <a:pt x="2717361" y="9204"/>
                </a:lnTo>
                <a:lnTo>
                  <a:pt x="2717361" y="1741268"/>
                </a:lnTo>
                <a:lnTo>
                  <a:pt x="2695140" y="1750472"/>
                </a:lnTo>
                <a:lnTo>
                  <a:pt x="38913" y="1750472"/>
                </a:lnTo>
                <a:cubicBezTo>
                  <a:pt x="17422" y="1750472"/>
                  <a:pt x="0" y="1733050"/>
                  <a:pt x="0" y="1711559"/>
                </a:cubicBezTo>
                <a:lnTo>
                  <a:pt x="0" y="38913"/>
                </a:lnTo>
                <a:cubicBezTo>
                  <a:pt x="0" y="17422"/>
                  <a:pt x="17422" y="0"/>
                  <a:pt x="38913"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pied de page 2">
            <a:extLst>
              <a:ext uri="{FF2B5EF4-FFF2-40B4-BE49-F238E27FC236}">
                <a16:creationId xmlns:a16="http://schemas.microsoft.com/office/drawing/2014/main" id="{A738ECDC-CC9F-4189-A27E-E27864C1E83B}"/>
              </a:ext>
            </a:extLst>
          </p:cNvPr>
          <p:cNvSpPr>
            <a:spLocks noGrp="1"/>
          </p:cNvSpPr>
          <p:nvPr>
            <p:ph type="ftr" sz="quarter" idx="19"/>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8B82E0E2-228A-4012-88F1-9A44E016422D}"/>
              </a:ext>
            </a:extLst>
          </p:cNvPr>
          <p:cNvSpPr>
            <a:spLocks noGrp="1"/>
          </p:cNvSpPr>
          <p:nvPr>
            <p:ph type="sldNum" sz="quarter" idx="20"/>
          </p:nvPr>
        </p:nvSpPr>
        <p:spPr/>
        <p:txBody>
          <a:bodyPr/>
          <a:lstStyle/>
          <a:p>
            <a:fld id="{E4074C58-32D7-471B-8E65-879FBC7E4FD8}" type="slidenum">
              <a:rPr lang="fr-FR" smtClean="0"/>
              <a:pPr/>
              <a:t>‹N°›</a:t>
            </a:fld>
            <a:endParaRPr lang="fr-FR" dirty="0"/>
          </a:p>
        </p:txBody>
      </p:sp>
      <p:sp>
        <p:nvSpPr>
          <p:cNvPr id="13" name="Espace réservé du contenu 13">
            <a:extLst>
              <a:ext uri="{FF2B5EF4-FFF2-40B4-BE49-F238E27FC236}">
                <a16:creationId xmlns:a16="http://schemas.microsoft.com/office/drawing/2014/main" id="{1F1FE3B4-BA95-4360-B258-50A555F6D2CA}"/>
              </a:ext>
            </a:extLst>
          </p:cNvPr>
          <p:cNvSpPr>
            <a:spLocks noGrp="1"/>
          </p:cNvSpPr>
          <p:nvPr>
            <p:ph sz="quarter" idx="21"/>
          </p:nvPr>
        </p:nvSpPr>
        <p:spPr>
          <a:xfrm>
            <a:off x="474052" y="2834566"/>
            <a:ext cx="5439600" cy="3106800"/>
          </a:xfrm>
          <a:prstGeom prst="roundRect">
            <a:avLst>
              <a:gd name="adj" fmla="val 2526"/>
            </a:avLst>
          </a:prstGeom>
          <a:solidFill>
            <a:schemeClr val="bg1"/>
          </a:solidFill>
          <a:effectLst>
            <a:outerShdw blurRad="152400" algn="ctr" rotWithShape="0">
              <a:schemeClr val="accent5"/>
            </a:outerShdw>
          </a:effectLst>
        </p:spPr>
        <p:txBody>
          <a:bodyPr wrap="square" lIns="288000" tIns="288000" rIns="288000" bIns="288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58066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re avec 2 contenus et 1 image">
    <p:spTree>
      <p:nvGrpSpPr>
        <p:cNvPr id="1" name=""/>
        <p:cNvGrpSpPr/>
        <p:nvPr/>
      </p:nvGrpSpPr>
      <p:grpSpPr>
        <a:xfrm>
          <a:off x="0" y="0"/>
          <a:ext cx="0" cy="0"/>
          <a:chOff x="0" y="0"/>
          <a:chExt cx="0" cy="0"/>
        </a:xfrm>
      </p:grpSpPr>
      <p:sp>
        <p:nvSpPr>
          <p:cNvPr id="19" name="Forme libre : forme 18">
            <a:extLst>
              <a:ext uri="{FF2B5EF4-FFF2-40B4-BE49-F238E27FC236}">
                <a16:creationId xmlns:a16="http://schemas.microsoft.com/office/drawing/2014/main" id="{6DB1DA74-20D2-407D-B606-DB1E8042C0A9}"/>
              </a:ext>
            </a:extLst>
          </p:cNvPr>
          <p:cNvSpPr/>
          <p:nvPr/>
        </p:nvSpPr>
        <p:spPr>
          <a:xfrm>
            <a:off x="0" y="-1"/>
            <a:ext cx="12192000" cy="6858000"/>
          </a:xfrm>
          <a:custGeom>
            <a:avLst/>
            <a:gdLst>
              <a:gd name="connsiteX0" fmla="*/ 0 w 12192000"/>
              <a:gd name="connsiteY0" fmla="*/ 0 h 6858000"/>
              <a:gd name="connsiteX1" fmla="*/ 5283200 w 12192000"/>
              <a:gd name="connsiteY1" fmla="*/ 0 h 6858000"/>
              <a:gd name="connsiteX2" fmla="*/ 5283200 w 12192000"/>
              <a:gd name="connsiteY2" fmla="*/ 3759850 h 6858000"/>
              <a:gd name="connsiteX3" fmla="*/ 12192000 w 12192000"/>
              <a:gd name="connsiteY3" fmla="*/ 3759850 h 6858000"/>
              <a:gd name="connsiteX4" fmla="*/ 12192000 w 12192000"/>
              <a:gd name="connsiteY4" fmla="*/ 6857999 h 6858000"/>
              <a:gd name="connsiteX5" fmla="*/ 5283200 w 12192000"/>
              <a:gd name="connsiteY5" fmla="*/ 6857999 h 6858000"/>
              <a:gd name="connsiteX6" fmla="*/ 5283200 w 12192000"/>
              <a:gd name="connsiteY6" fmla="*/ 6858000 h 6858000"/>
              <a:gd name="connsiteX7" fmla="*/ 0 w 12192000"/>
              <a:gd name="connsiteY7" fmla="*/ 6858000 h 6858000"/>
              <a:gd name="connsiteX8" fmla="*/ 0 w 12192000"/>
              <a:gd name="connsiteY8" fmla="*/ 6857999 h 6858000"/>
              <a:gd name="connsiteX9" fmla="*/ 0 w 12192000"/>
              <a:gd name="connsiteY9" fmla="*/ 3759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5283200" y="0"/>
                </a:lnTo>
                <a:lnTo>
                  <a:pt x="5283200" y="3759850"/>
                </a:lnTo>
                <a:lnTo>
                  <a:pt x="12192000" y="3759850"/>
                </a:lnTo>
                <a:lnTo>
                  <a:pt x="12192000" y="6857999"/>
                </a:lnTo>
                <a:lnTo>
                  <a:pt x="5283200" y="6857999"/>
                </a:lnTo>
                <a:lnTo>
                  <a:pt x="5283200" y="6858000"/>
                </a:lnTo>
                <a:lnTo>
                  <a:pt x="0" y="6858000"/>
                </a:lnTo>
                <a:lnTo>
                  <a:pt x="0" y="6857999"/>
                </a:lnTo>
                <a:lnTo>
                  <a:pt x="0" y="375985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24" name="Espace réservé pour une image  23">
            <a:extLst>
              <a:ext uri="{FF2B5EF4-FFF2-40B4-BE49-F238E27FC236}">
                <a16:creationId xmlns:a16="http://schemas.microsoft.com/office/drawing/2014/main" id="{6442E635-7FF6-4162-A75B-65A20B85DF54}"/>
              </a:ext>
            </a:extLst>
          </p:cNvPr>
          <p:cNvSpPr>
            <a:spLocks noGrp="1"/>
          </p:cNvSpPr>
          <p:nvPr>
            <p:ph type="pic" sz="quarter" idx="18" hasCustomPrompt="1"/>
          </p:nvPr>
        </p:nvSpPr>
        <p:spPr>
          <a:xfrm>
            <a:off x="4943475" y="523867"/>
            <a:ext cx="3869346" cy="4930728"/>
          </a:xfrm>
          <a:custGeom>
            <a:avLst/>
            <a:gdLst>
              <a:gd name="connsiteX0" fmla="*/ 83762 w 3767954"/>
              <a:gd name="connsiteY0" fmla="*/ 0 h 4801524"/>
              <a:gd name="connsiteX1" fmla="*/ 3684192 w 3767954"/>
              <a:gd name="connsiteY1" fmla="*/ 0 h 4801524"/>
              <a:gd name="connsiteX2" fmla="*/ 3767954 w 3767954"/>
              <a:gd name="connsiteY2" fmla="*/ 83762 h 4801524"/>
              <a:gd name="connsiteX3" fmla="*/ 3767954 w 3767954"/>
              <a:gd name="connsiteY3" fmla="*/ 4717762 h 4801524"/>
              <a:gd name="connsiteX4" fmla="*/ 3684192 w 3767954"/>
              <a:gd name="connsiteY4" fmla="*/ 4801524 h 4801524"/>
              <a:gd name="connsiteX5" fmla="*/ 83762 w 3767954"/>
              <a:gd name="connsiteY5" fmla="*/ 4801524 h 4801524"/>
              <a:gd name="connsiteX6" fmla="*/ 0 w 3767954"/>
              <a:gd name="connsiteY6" fmla="*/ 4717762 h 4801524"/>
              <a:gd name="connsiteX7" fmla="*/ 0 w 3767954"/>
              <a:gd name="connsiteY7" fmla="*/ 83762 h 4801524"/>
              <a:gd name="connsiteX8" fmla="*/ 83762 w 3767954"/>
              <a:gd name="connsiteY8" fmla="*/ 0 h 480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7954" h="4801524">
                <a:moveTo>
                  <a:pt x="83762" y="0"/>
                </a:moveTo>
                <a:lnTo>
                  <a:pt x="3684192" y="0"/>
                </a:lnTo>
                <a:cubicBezTo>
                  <a:pt x="3730452" y="0"/>
                  <a:pt x="3767954" y="37502"/>
                  <a:pt x="3767954" y="83762"/>
                </a:cubicBezTo>
                <a:lnTo>
                  <a:pt x="3767954" y="4717762"/>
                </a:lnTo>
                <a:cubicBezTo>
                  <a:pt x="3767954" y="4764022"/>
                  <a:pt x="3730452" y="4801524"/>
                  <a:pt x="3684192" y="4801524"/>
                </a:cubicBezTo>
                <a:lnTo>
                  <a:pt x="83762" y="4801524"/>
                </a:lnTo>
                <a:cubicBezTo>
                  <a:pt x="37502" y="4801524"/>
                  <a:pt x="0" y="4764022"/>
                  <a:pt x="0" y="4717762"/>
                </a:cubicBezTo>
                <a:lnTo>
                  <a:pt x="0" y="83762"/>
                </a:lnTo>
                <a:cubicBezTo>
                  <a:pt x="0" y="37502"/>
                  <a:pt x="37502" y="0"/>
                  <a:pt x="83762" y="0"/>
                </a:cubicBezTo>
                <a:close/>
              </a:path>
            </a:pathLst>
          </a:custGeom>
          <a:effectLst>
            <a:outerShdw blurRad="152400" algn="ctr" rotWithShape="0">
              <a:schemeClr val="bg1">
                <a:lumMod val="75000"/>
                <a:alpha val="40000"/>
              </a:schemeClr>
            </a:outerShdw>
          </a:effectLst>
        </p:spPr>
        <p:txBody>
          <a:bodyPr wrap="square" anchor="ctr">
            <a:noAutofit/>
          </a:bodyPr>
          <a:lstStyle>
            <a:lvl1pPr algn="ctr">
              <a:defRPr>
                <a:solidFill>
                  <a:schemeClr val="tx1"/>
                </a:solidFill>
              </a:defRPr>
            </a:lvl1pPr>
          </a:lstStyle>
          <a:p>
            <a:r>
              <a:rPr lang="fr-FR" dirty="0"/>
              <a:t>Image</a:t>
            </a: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5" name="Espace réservé du pied de page 4">
            <a:extLst>
              <a:ext uri="{FF2B5EF4-FFF2-40B4-BE49-F238E27FC236}">
                <a16:creationId xmlns:a16="http://schemas.microsoft.com/office/drawing/2014/main" id="{9E96A83B-440E-4785-B6C6-804DDC462382}"/>
              </a:ext>
            </a:extLst>
          </p:cNvPr>
          <p:cNvSpPr>
            <a:spLocks noGrp="1"/>
          </p:cNvSpPr>
          <p:nvPr>
            <p:ph type="ftr" sz="quarter" idx="20"/>
          </p:nvPr>
        </p:nvSpPr>
        <p:spPr/>
        <p:txBody>
          <a:bodyPr/>
          <a:lstStyle/>
          <a:p>
            <a:r>
              <a:rPr lang="fr-FR" smtClean="0"/>
              <a:t>CDC Habitat – Présentation bureau CRHH du 14 juin 2022</a:t>
            </a:r>
            <a:endParaRPr lang="fr-FR" dirty="0"/>
          </a:p>
        </p:txBody>
      </p:sp>
      <p:sp>
        <p:nvSpPr>
          <p:cNvPr id="6" name="Espace réservé du numéro de diapositive 5">
            <a:extLst>
              <a:ext uri="{FF2B5EF4-FFF2-40B4-BE49-F238E27FC236}">
                <a16:creationId xmlns:a16="http://schemas.microsoft.com/office/drawing/2014/main" id="{9C2F606A-1264-411A-93D3-CEC5E6F851F4}"/>
              </a:ext>
            </a:extLst>
          </p:cNvPr>
          <p:cNvSpPr>
            <a:spLocks noGrp="1"/>
          </p:cNvSpPr>
          <p:nvPr>
            <p:ph type="sldNum" sz="quarter" idx="21"/>
          </p:nvPr>
        </p:nvSpPr>
        <p:spPr/>
        <p:txBody>
          <a:bodyPr/>
          <a:lstStyle/>
          <a:p>
            <a:fld id="{E4074C58-32D7-471B-8E65-879FBC7E4FD8}" type="slidenum">
              <a:rPr lang="fr-FR" smtClean="0"/>
              <a:pPr/>
              <a:t>‹N°›</a:t>
            </a:fld>
            <a:endParaRPr lang="fr-FR" dirty="0"/>
          </a:p>
        </p:txBody>
      </p:sp>
      <p:sp>
        <p:nvSpPr>
          <p:cNvPr id="12" name="Espace réservé du contenu 13">
            <a:extLst>
              <a:ext uri="{FF2B5EF4-FFF2-40B4-BE49-F238E27FC236}">
                <a16:creationId xmlns:a16="http://schemas.microsoft.com/office/drawing/2014/main" id="{F287FCDD-5E05-4326-BAA2-323CFEB2D4A8}"/>
              </a:ext>
            </a:extLst>
          </p:cNvPr>
          <p:cNvSpPr>
            <a:spLocks noGrp="1" noChangeAspect="1"/>
          </p:cNvSpPr>
          <p:nvPr>
            <p:ph sz="quarter" idx="22"/>
          </p:nvPr>
        </p:nvSpPr>
        <p:spPr>
          <a:xfrm>
            <a:off x="474052" y="2834566"/>
            <a:ext cx="4107600" cy="3106800"/>
          </a:xfrm>
          <a:prstGeom prst="roundRect">
            <a:avLst>
              <a:gd name="adj" fmla="val 2526"/>
            </a:avLst>
          </a:prstGeom>
          <a:solidFill>
            <a:schemeClr val="bg1"/>
          </a:solidFill>
          <a:effectLst>
            <a:outerShdw blurRad="152400" algn="ctr" rotWithShape="0">
              <a:schemeClr val="accent5"/>
            </a:outerShdw>
          </a:effectLst>
        </p:spPr>
        <p:txBody>
          <a:bodyPr wrap="square" lIns="288000" tIns="288000" rIns="288000" bIns="288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contenu 13">
            <a:extLst>
              <a:ext uri="{FF2B5EF4-FFF2-40B4-BE49-F238E27FC236}">
                <a16:creationId xmlns:a16="http://schemas.microsoft.com/office/drawing/2014/main" id="{AB9F8971-3BFC-47E8-9BC3-02990B139ED0}"/>
              </a:ext>
            </a:extLst>
          </p:cNvPr>
          <p:cNvSpPr>
            <a:spLocks noGrp="1" noChangeAspect="1"/>
          </p:cNvSpPr>
          <p:nvPr>
            <p:ph sz="quarter" idx="23"/>
          </p:nvPr>
        </p:nvSpPr>
        <p:spPr>
          <a:xfrm>
            <a:off x="7613290" y="2834566"/>
            <a:ext cx="4107600" cy="3106800"/>
          </a:xfrm>
          <a:prstGeom prst="roundRect">
            <a:avLst>
              <a:gd name="adj" fmla="val 2526"/>
            </a:avLst>
          </a:prstGeom>
          <a:solidFill>
            <a:schemeClr val="bg1"/>
          </a:solidFill>
          <a:effectLst>
            <a:outerShdw blurRad="152400" algn="ctr" rotWithShape="0">
              <a:schemeClr val="accent5"/>
            </a:outerShdw>
          </a:effectLst>
        </p:spPr>
        <p:txBody>
          <a:bodyPr wrap="square" lIns="288000" tIns="288000" rIns="288000" bIns="288000" anchor="ctr">
            <a:normAutofit/>
          </a:bodyPr>
          <a:lstStyle>
            <a:lvl1pPr rtl="0">
              <a:defRPr/>
            </a:lvl1pPr>
            <a:lvl2pPr rtl="0">
              <a:defRPr/>
            </a:lvl2pPr>
            <a:lvl3pPr rtl="0">
              <a:defRPr/>
            </a:lvl3pPr>
            <a:lvl4pPr rtl="0">
              <a:defRPr/>
            </a:lvl4pPr>
            <a:lvl5pPr rtl="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6862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re avec 2 textes et focus">
    <p:spTree>
      <p:nvGrpSpPr>
        <p:cNvPr id="1" name=""/>
        <p:cNvGrpSpPr/>
        <p:nvPr/>
      </p:nvGrpSpPr>
      <p:grpSpPr>
        <a:xfrm>
          <a:off x="0" y="0"/>
          <a:ext cx="0" cy="0"/>
          <a:chOff x="0" y="0"/>
          <a:chExt cx="0" cy="0"/>
        </a:xfrm>
      </p:grpSpPr>
      <p:sp>
        <p:nvSpPr>
          <p:cNvPr id="21" name="Espace réservé du texte 22">
            <a:extLst>
              <a:ext uri="{FF2B5EF4-FFF2-40B4-BE49-F238E27FC236}">
                <a16:creationId xmlns:a16="http://schemas.microsoft.com/office/drawing/2014/main" id="{E3398448-57B6-4FD3-BEAA-B355003394DF}"/>
              </a:ext>
            </a:extLst>
          </p:cNvPr>
          <p:cNvSpPr>
            <a:spLocks noGrp="1"/>
          </p:cNvSpPr>
          <p:nvPr>
            <p:ph type="body" sz="quarter" idx="18"/>
          </p:nvPr>
        </p:nvSpPr>
        <p:spPr>
          <a:xfrm>
            <a:off x="5911849" y="483171"/>
            <a:ext cx="5810247" cy="1809899"/>
          </a:xfrm>
          <a:prstGeom prst="roundRect">
            <a:avLst>
              <a:gd name="adj" fmla="val 3097"/>
            </a:avLst>
          </a:prstGeom>
          <a:solidFill>
            <a:srgbClr val="EF1928"/>
          </a:solidFill>
          <a:effectLst>
            <a:outerShdw blurRad="152400" algn="ctr" rotWithShape="0">
              <a:schemeClr val="accent5"/>
            </a:outerShdw>
          </a:effectLst>
        </p:spPr>
        <p:txBody>
          <a:bodyPr lIns="216000" tIns="216000" rIns="216000" bIns="216000" anchor="ctr">
            <a:normAutofit/>
          </a:bodyPr>
          <a:lstStyle>
            <a:lvl1pPr>
              <a:spcAft>
                <a:spcPts val="400"/>
              </a:spcAft>
              <a:defRPr sz="1200" b="1" cap="none" baseline="0">
                <a:solidFill>
                  <a:schemeClr val="bg1"/>
                </a:solidFill>
              </a:defRPr>
            </a:lvl1pPr>
            <a:lvl2pPr>
              <a:spcAft>
                <a:spcPts val="400"/>
              </a:spcAft>
              <a:defRPr sz="1000">
                <a:solidFill>
                  <a:schemeClr val="bg1"/>
                </a:solidFill>
              </a:defRPr>
            </a:lvl2pPr>
            <a:lvl3pPr>
              <a:spcAft>
                <a:spcPts val="400"/>
              </a:spcAft>
              <a:defRPr sz="1000">
                <a:solidFill>
                  <a:schemeClr val="bg1"/>
                </a:solidFill>
              </a:defRPr>
            </a:lvl3pPr>
            <a:lvl4pPr marL="0" indent="0" algn="r">
              <a:spcAft>
                <a:spcPts val="400"/>
              </a:spcAft>
              <a:buNone/>
              <a:defRPr sz="1000" i="1" spc="0">
                <a:solidFill>
                  <a:schemeClr val="bg1"/>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Forme libre : forme 8">
            <a:extLst>
              <a:ext uri="{FF2B5EF4-FFF2-40B4-BE49-F238E27FC236}">
                <a16:creationId xmlns:a16="http://schemas.microsoft.com/office/drawing/2014/main" id="{B11D96AA-A5B1-481B-91A8-5E18BB776146}"/>
              </a:ext>
            </a:extLst>
          </p:cNvPr>
          <p:cNvSpPr/>
          <p:nvPr/>
        </p:nvSpPr>
        <p:spPr>
          <a:xfrm>
            <a:off x="0" y="2825750"/>
            <a:ext cx="12192000" cy="4032249"/>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cxnSp>
        <p:nvCxnSpPr>
          <p:cNvPr id="28" name="Connecteur droit 27">
            <a:extLst>
              <a:ext uri="{FF2B5EF4-FFF2-40B4-BE49-F238E27FC236}">
                <a16:creationId xmlns:a16="http://schemas.microsoft.com/office/drawing/2014/main" id="{F79DD196-999A-49EE-88B8-BC05417A28EB}"/>
              </a:ext>
            </a:extLst>
          </p:cNvPr>
          <p:cNvCxnSpPr>
            <a:cxnSpLocks/>
          </p:cNvCxnSpPr>
          <p:nvPr/>
        </p:nvCxnSpPr>
        <p:spPr>
          <a:xfrm flipV="1">
            <a:off x="5911850" y="3362325"/>
            <a:ext cx="0" cy="2628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07B9D7A1-27FE-4B63-955C-2ADCE4AEDB4A}"/>
              </a:ext>
            </a:extLst>
          </p:cNvPr>
          <p:cNvSpPr>
            <a:spLocks noGrp="1"/>
          </p:cNvSpPr>
          <p:nvPr>
            <p:ph type="body" sz="quarter" idx="13"/>
          </p:nvPr>
        </p:nvSpPr>
        <p:spPr>
          <a:xfrm>
            <a:off x="468814" y="3302137"/>
            <a:ext cx="4842961"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0" name="Espace réservé du texte 6">
            <a:extLst>
              <a:ext uri="{FF2B5EF4-FFF2-40B4-BE49-F238E27FC236}">
                <a16:creationId xmlns:a16="http://schemas.microsoft.com/office/drawing/2014/main" id="{9F195A8C-B7FD-4130-BFF5-88ABECEEDFD7}"/>
              </a:ext>
            </a:extLst>
          </p:cNvPr>
          <p:cNvSpPr>
            <a:spLocks noGrp="1"/>
          </p:cNvSpPr>
          <p:nvPr>
            <p:ph type="body" sz="quarter" idx="14"/>
          </p:nvPr>
        </p:nvSpPr>
        <p:spPr>
          <a:xfrm>
            <a:off x="6283325" y="3302137"/>
            <a:ext cx="4842961"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6" name="Espace réservé du texte 8">
            <a:extLst>
              <a:ext uri="{FF2B5EF4-FFF2-40B4-BE49-F238E27FC236}">
                <a16:creationId xmlns:a16="http://schemas.microsoft.com/office/drawing/2014/main" id="{56391850-6B43-48B2-B809-6DACA5666129}"/>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18" name="Titre 3">
            <a:extLst>
              <a:ext uri="{FF2B5EF4-FFF2-40B4-BE49-F238E27FC236}">
                <a16:creationId xmlns:a16="http://schemas.microsoft.com/office/drawing/2014/main" id="{CD53FD46-9FA7-453D-A780-A1E71CF379F2}"/>
              </a:ext>
            </a:extLst>
          </p:cNvPr>
          <p:cNvSpPr>
            <a:spLocks noGrp="1"/>
          </p:cNvSpPr>
          <p:nvPr>
            <p:ph type="title" hasCustomPrompt="1"/>
          </p:nvPr>
        </p:nvSpPr>
        <p:spPr>
          <a:xfrm>
            <a:off x="474054" y="378560"/>
            <a:ext cx="4469421" cy="1218795"/>
          </a:xfrm>
        </p:spPr>
        <p:txBody>
          <a:bodyPr>
            <a:normAutofit/>
          </a:bodyPr>
          <a:lstStyle>
            <a:lvl1pPr>
              <a:defRPr/>
            </a:lvl1pPr>
          </a:lstStyle>
          <a:p>
            <a:r>
              <a:rPr lang="fr-FR" dirty="0"/>
              <a:t>Titre long </a:t>
            </a:r>
            <a:br>
              <a:rPr lang="fr-FR" dirty="0"/>
            </a:br>
            <a:r>
              <a:rPr lang="fr-FR" dirty="0"/>
              <a:t>de la diapositive</a:t>
            </a:r>
          </a:p>
        </p:txBody>
      </p:sp>
      <p:cxnSp>
        <p:nvCxnSpPr>
          <p:cNvPr id="19" name="Connecteur droit 18">
            <a:extLst>
              <a:ext uri="{FF2B5EF4-FFF2-40B4-BE49-F238E27FC236}">
                <a16:creationId xmlns:a16="http://schemas.microsoft.com/office/drawing/2014/main" id="{783C8ECF-44A8-49B0-ACBC-5F86DD5BA4B2}"/>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8">
            <a:extLst>
              <a:ext uri="{FF2B5EF4-FFF2-40B4-BE49-F238E27FC236}">
                <a16:creationId xmlns:a16="http://schemas.microsoft.com/office/drawing/2014/main" id="{13E017B6-E2A4-47EB-B8DC-C49AE93E7BF0}"/>
              </a:ext>
            </a:extLst>
          </p:cNvPr>
          <p:cNvSpPr>
            <a:spLocks noGrp="1"/>
          </p:cNvSpPr>
          <p:nvPr>
            <p:ph type="body" sz="quarter" idx="16" hasCustomPrompt="1"/>
          </p:nvPr>
        </p:nvSpPr>
        <p:spPr>
          <a:xfrm>
            <a:off x="474052" y="1954444"/>
            <a:ext cx="4470904"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2" name="Espace réservé du pied de page 1">
            <a:extLst>
              <a:ext uri="{FF2B5EF4-FFF2-40B4-BE49-F238E27FC236}">
                <a16:creationId xmlns:a16="http://schemas.microsoft.com/office/drawing/2014/main" id="{8BB90533-E2D4-407B-BD4C-64824843170F}"/>
              </a:ext>
            </a:extLst>
          </p:cNvPr>
          <p:cNvSpPr>
            <a:spLocks noGrp="1"/>
          </p:cNvSpPr>
          <p:nvPr>
            <p:ph type="ftr" sz="quarter" idx="19"/>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05CBE9E3-9121-48A0-9962-B4391CB72E06}"/>
              </a:ext>
            </a:extLst>
          </p:cNvPr>
          <p:cNvSpPr>
            <a:spLocks noGrp="1"/>
          </p:cNvSpPr>
          <p:nvPr>
            <p:ph type="sldNum" sz="quarter" idx="20"/>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209784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re avec 3 textes et focus">
    <p:spTree>
      <p:nvGrpSpPr>
        <p:cNvPr id="1" name=""/>
        <p:cNvGrpSpPr/>
        <p:nvPr/>
      </p:nvGrpSpPr>
      <p:grpSpPr>
        <a:xfrm>
          <a:off x="0" y="0"/>
          <a:ext cx="0" cy="0"/>
          <a:chOff x="0" y="0"/>
          <a:chExt cx="0" cy="0"/>
        </a:xfrm>
      </p:grpSpPr>
      <p:sp>
        <p:nvSpPr>
          <p:cNvPr id="21" name="Espace réservé du texte 22">
            <a:extLst>
              <a:ext uri="{FF2B5EF4-FFF2-40B4-BE49-F238E27FC236}">
                <a16:creationId xmlns:a16="http://schemas.microsoft.com/office/drawing/2014/main" id="{E3398448-57B6-4FD3-BEAA-B355003394DF}"/>
              </a:ext>
            </a:extLst>
          </p:cNvPr>
          <p:cNvSpPr>
            <a:spLocks noGrp="1"/>
          </p:cNvSpPr>
          <p:nvPr>
            <p:ph type="body" sz="quarter" idx="18"/>
          </p:nvPr>
        </p:nvSpPr>
        <p:spPr>
          <a:xfrm>
            <a:off x="5911849" y="483171"/>
            <a:ext cx="5810247" cy="1809899"/>
          </a:xfrm>
          <a:prstGeom prst="roundRect">
            <a:avLst>
              <a:gd name="adj" fmla="val 3097"/>
            </a:avLst>
          </a:prstGeom>
          <a:solidFill>
            <a:srgbClr val="EF1928"/>
          </a:solidFill>
          <a:effectLst>
            <a:outerShdw blurRad="152400" algn="ctr" rotWithShape="0">
              <a:schemeClr val="accent5"/>
            </a:outerShdw>
          </a:effectLst>
        </p:spPr>
        <p:txBody>
          <a:bodyPr lIns="216000" tIns="216000" rIns="216000" bIns="216000" anchor="ctr">
            <a:normAutofit/>
          </a:bodyPr>
          <a:lstStyle>
            <a:lvl1pPr>
              <a:spcAft>
                <a:spcPts val="400"/>
              </a:spcAft>
              <a:defRPr sz="1200" b="1" cap="none" baseline="0">
                <a:solidFill>
                  <a:schemeClr val="bg1"/>
                </a:solidFill>
              </a:defRPr>
            </a:lvl1pPr>
            <a:lvl2pPr>
              <a:spcAft>
                <a:spcPts val="400"/>
              </a:spcAft>
              <a:defRPr sz="1000">
                <a:solidFill>
                  <a:schemeClr val="bg1"/>
                </a:solidFill>
              </a:defRPr>
            </a:lvl2pPr>
            <a:lvl3pPr>
              <a:spcAft>
                <a:spcPts val="400"/>
              </a:spcAft>
              <a:defRPr sz="1000">
                <a:solidFill>
                  <a:schemeClr val="bg1"/>
                </a:solidFill>
              </a:defRPr>
            </a:lvl3pPr>
            <a:lvl4pPr marL="0" indent="0" algn="r">
              <a:spcAft>
                <a:spcPts val="400"/>
              </a:spcAft>
              <a:buNone/>
              <a:defRPr sz="1000" i="1" spc="0">
                <a:solidFill>
                  <a:schemeClr val="bg1"/>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Forme libre : forme 8">
            <a:extLst>
              <a:ext uri="{FF2B5EF4-FFF2-40B4-BE49-F238E27FC236}">
                <a16:creationId xmlns:a16="http://schemas.microsoft.com/office/drawing/2014/main" id="{B11D96AA-A5B1-481B-91A8-5E18BB776146}"/>
              </a:ext>
            </a:extLst>
          </p:cNvPr>
          <p:cNvSpPr/>
          <p:nvPr/>
        </p:nvSpPr>
        <p:spPr>
          <a:xfrm>
            <a:off x="0" y="2825750"/>
            <a:ext cx="12192000" cy="4032249"/>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cxnSp>
        <p:nvCxnSpPr>
          <p:cNvPr id="28" name="Connecteur droit 27">
            <a:extLst>
              <a:ext uri="{FF2B5EF4-FFF2-40B4-BE49-F238E27FC236}">
                <a16:creationId xmlns:a16="http://schemas.microsoft.com/office/drawing/2014/main" id="{F79DD196-999A-49EE-88B8-BC05417A28EB}"/>
              </a:ext>
            </a:extLst>
          </p:cNvPr>
          <p:cNvCxnSpPr>
            <a:cxnSpLocks/>
          </p:cNvCxnSpPr>
          <p:nvPr/>
        </p:nvCxnSpPr>
        <p:spPr>
          <a:xfrm flipV="1">
            <a:off x="3967482" y="3362325"/>
            <a:ext cx="0" cy="2628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07B9D7A1-27FE-4B63-955C-2ADCE4AEDB4A}"/>
              </a:ext>
            </a:extLst>
          </p:cNvPr>
          <p:cNvSpPr>
            <a:spLocks noGrp="1"/>
          </p:cNvSpPr>
          <p:nvPr>
            <p:ph type="body" sz="quarter" idx="13"/>
          </p:nvPr>
        </p:nvSpPr>
        <p:spPr>
          <a:xfrm>
            <a:off x="468814" y="3302137"/>
            <a:ext cx="3337200"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6" name="Espace réservé du texte 8">
            <a:extLst>
              <a:ext uri="{FF2B5EF4-FFF2-40B4-BE49-F238E27FC236}">
                <a16:creationId xmlns:a16="http://schemas.microsoft.com/office/drawing/2014/main" id="{56391850-6B43-48B2-B809-6DACA5666129}"/>
              </a:ext>
            </a:extLst>
          </p:cNvPr>
          <p:cNvSpPr>
            <a:spLocks noGrp="1"/>
          </p:cNvSpPr>
          <p:nvPr>
            <p:ph type="body" sz="quarter" idx="17" hasCustomPrompt="1"/>
          </p:nvPr>
        </p:nvSpPr>
        <p:spPr>
          <a:xfrm>
            <a:off x="474052" y="6200671"/>
            <a:ext cx="11146445" cy="124650"/>
          </a:xfrm>
        </p:spPr>
        <p:txBody>
          <a:bodyPr anchor="b">
            <a:spAutoFit/>
          </a:bodyPr>
          <a:lstStyle>
            <a:lvl1pPr marL="0" indent="0">
              <a:lnSpc>
                <a:spcPct val="90000"/>
              </a:lnSpc>
              <a:spcAft>
                <a:spcPts val="0"/>
              </a:spcAft>
              <a:buFont typeface="Arial" panose="020B0604020202020204" pitchFamily="34" charset="0"/>
              <a:buNone/>
              <a:defRPr lang="fr-FR" sz="900" i="1" kern="1200" cap="none" baseline="0" dirty="0">
                <a:solidFill>
                  <a:srgbClr val="B0ABA8"/>
                </a:solidFill>
                <a:latin typeface="Arial" panose="020B0604020202020204" pitchFamily="34" charset="0"/>
                <a:ea typeface="+mn-ea"/>
                <a:cs typeface="Arial" panose="020B0604020202020204" pitchFamily="34" charset="0"/>
              </a:defRPr>
            </a:lvl1pPr>
            <a:lvl2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2pPr>
            <a:lvl3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3pPr>
            <a:lvl4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4pPr>
            <a:lvl5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5pPr>
            <a:lvl6pPr marL="0" indent="0">
              <a:lnSpc>
                <a:spcPct val="90000"/>
              </a:lnSpc>
              <a:spcAft>
                <a:spcPts val="0"/>
              </a:spcAft>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6pPr>
            <a:lvl7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7pPr>
            <a:lvl8pPr marL="0" indent="0">
              <a:lnSpc>
                <a:spcPct val="90000"/>
              </a:lnSpc>
              <a:spcAft>
                <a:spcPts val="0"/>
              </a:spcAft>
              <a:buFont typeface="Arial" panose="020B0604020202020204" pitchFamily="34" charset="0"/>
              <a:buNone/>
              <a:defRPr kumimoji="0" lang="fr-FR" sz="900" b="0" i="1" u="none" strike="noStrike" kern="1200" cap="none" spc="-40" normalizeH="0" baseline="0" dirty="0" smtClean="0">
                <a:ln>
                  <a:noFill/>
                </a:ln>
                <a:solidFill>
                  <a:srgbClr val="B0ABA8"/>
                </a:solidFill>
                <a:effectLst/>
                <a:uLnTx/>
                <a:uFillTx/>
                <a:latin typeface="Arial" panose="020B0604020202020204" pitchFamily="34" charset="0"/>
                <a:ea typeface="+mn-ea"/>
                <a:cs typeface="Arial" panose="020B0604020202020204" pitchFamily="34" charset="0"/>
              </a:defRPr>
            </a:lvl8pPr>
            <a:lvl9pPr marL="0" indent="0">
              <a:lnSpc>
                <a:spcPct val="90000"/>
              </a:lnSpc>
              <a:spcAft>
                <a:spcPts val="0"/>
              </a:spcAft>
              <a:buFont typeface="Arial" panose="020B0604020202020204" pitchFamily="34" charset="0"/>
              <a:buNone/>
              <a:defRPr kumimoji="0" lang="fr-FR" sz="900" b="0" i="1" u="none" strike="noStrike" kern="1200" cap="none" spc="-40" normalizeH="0" baseline="0" dirty="0">
                <a:ln>
                  <a:noFill/>
                </a:ln>
                <a:solidFill>
                  <a:srgbClr val="B0ABA8"/>
                </a:solidFill>
                <a:effectLst/>
                <a:uLnTx/>
                <a:uFillTx/>
                <a:latin typeface="Arial" panose="020B0604020202020204" pitchFamily="34" charset="0"/>
                <a:ea typeface="+mn-ea"/>
                <a:cs typeface="Arial" panose="020B0604020202020204" pitchFamily="34" charset="0"/>
              </a:defRPr>
            </a:lvl9pPr>
          </a:lstStyle>
          <a:p>
            <a:pPr lvl="0"/>
            <a:r>
              <a:rPr lang="fr-FR" dirty="0"/>
              <a:t>*Sources :</a:t>
            </a:r>
          </a:p>
        </p:txBody>
      </p:sp>
      <p:sp>
        <p:nvSpPr>
          <p:cNvPr id="18" name="Titre 3">
            <a:extLst>
              <a:ext uri="{FF2B5EF4-FFF2-40B4-BE49-F238E27FC236}">
                <a16:creationId xmlns:a16="http://schemas.microsoft.com/office/drawing/2014/main" id="{CD53FD46-9FA7-453D-A780-A1E71CF379F2}"/>
              </a:ext>
            </a:extLst>
          </p:cNvPr>
          <p:cNvSpPr>
            <a:spLocks noGrp="1"/>
          </p:cNvSpPr>
          <p:nvPr>
            <p:ph type="title" hasCustomPrompt="1"/>
          </p:nvPr>
        </p:nvSpPr>
        <p:spPr>
          <a:xfrm>
            <a:off x="474054" y="378560"/>
            <a:ext cx="4469421" cy="1218795"/>
          </a:xfrm>
        </p:spPr>
        <p:txBody>
          <a:bodyPr>
            <a:normAutofit/>
          </a:bodyPr>
          <a:lstStyle>
            <a:lvl1pPr>
              <a:defRPr/>
            </a:lvl1pPr>
          </a:lstStyle>
          <a:p>
            <a:r>
              <a:rPr lang="fr-FR" dirty="0"/>
              <a:t>Titre long </a:t>
            </a:r>
            <a:br>
              <a:rPr lang="fr-FR" dirty="0"/>
            </a:br>
            <a:r>
              <a:rPr lang="fr-FR" dirty="0"/>
              <a:t>de la diapositive</a:t>
            </a:r>
          </a:p>
        </p:txBody>
      </p:sp>
      <p:cxnSp>
        <p:nvCxnSpPr>
          <p:cNvPr id="19" name="Connecteur droit 18">
            <a:extLst>
              <a:ext uri="{FF2B5EF4-FFF2-40B4-BE49-F238E27FC236}">
                <a16:creationId xmlns:a16="http://schemas.microsoft.com/office/drawing/2014/main" id="{783C8ECF-44A8-49B0-ACBC-5F86DD5BA4B2}"/>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8">
            <a:extLst>
              <a:ext uri="{FF2B5EF4-FFF2-40B4-BE49-F238E27FC236}">
                <a16:creationId xmlns:a16="http://schemas.microsoft.com/office/drawing/2014/main" id="{13E017B6-E2A4-47EB-B8DC-C49AE93E7BF0}"/>
              </a:ext>
            </a:extLst>
          </p:cNvPr>
          <p:cNvSpPr>
            <a:spLocks noGrp="1"/>
          </p:cNvSpPr>
          <p:nvPr>
            <p:ph type="body" sz="quarter" idx="16" hasCustomPrompt="1"/>
          </p:nvPr>
        </p:nvSpPr>
        <p:spPr>
          <a:xfrm>
            <a:off x="474052" y="1954444"/>
            <a:ext cx="4470904"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17" name="Espace réservé du texte 6">
            <a:extLst>
              <a:ext uri="{FF2B5EF4-FFF2-40B4-BE49-F238E27FC236}">
                <a16:creationId xmlns:a16="http://schemas.microsoft.com/office/drawing/2014/main" id="{150506F1-453E-4596-BA56-3A5917C853E9}"/>
              </a:ext>
            </a:extLst>
          </p:cNvPr>
          <p:cNvSpPr>
            <a:spLocks noGrp="1"/>
          </p:cNvSpPr>
          <p:nvPr>
            <p:ph type="body" sz="quarter" idx="20"/>
          </p:nvPr>
        </p:nvSpPr>
        <p:spPr>
          <a:xfrm>
            <a:off x="7789086" y="3302137"/>
            <a:ext cx="3337200"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3" name="Espace réservé du texte 6">
            <a:extLst>
              <a:ext uri="{FF2B5EF4-FFF2-40B4-BE49-F238E27FC236}">
                <a16:creationId xmlns:a16="http://schemas.microsoft.com/office/drawing/2014/main" id="{46E90F1B-C276-4312-817F-B4F0FA17E306}"/>
              </a:ext>
            </a:extLst>
          </p:cNvPr>
          <p:cNvSpPr>
            <a:spLocks noGrp="1"/>
          </p:cNvSpPr>
          <p:nvPr>
            <p:ph type="body" sz="quarter" idx="21"/>
          </p:nvPr>
        </p:nvSpPr>
        <p:spPr>
          <a:xfrm>
            <a:off x="4128950" y="3302137"/>
            <a:ext cx="3337200" cy="2697783"/>
          </a:xfrm>
        </p:spPr>
        <p:txBody>
          <a:bodyPr>
            <a:normAutofit/>
          </a:bodyPr>
          <a:lstStyle>
            <a:lvl1pPr>
              <a:defRPr sz="1800"/>
            </a:lvl1pPr>
            <a:lvl2pPr>
              <a:defRPr sz="1400"/>
            </a:lvl2pPr>
            <a:lvl3pPr>
              <a:defRPr sz="1400"/>
            </a:lvl3pPr>
            <a:lvl4pPr>
              <a:defRPr sz="1200"/>
            </a:lvl4pPr>
            <a:lvl5pPr>
              <a:defRPr sz="12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24" name="Connecteur droit 23">
            <a:extLst>
              <a:ext uri="{FF2B5EF4-FFF2-40B4-BE49-F238E27FC236}">
                <a16:creationId xmlns:a16="http://schemas.microsoft.com/office/drawing/2014/main" id="{8429FECB-E579-4479-8012-D03441C2BD85}"/>
              </a:ext>
            </a:extLst>
          </p:cNvPr>
          <p:cNvCxnSpPr>
            <a:cxnSpLocks/>
          </p:cNvCxnSpPr>
          <p:nvPr/>
        </p:nvCxnSpPr>
        <p:spPr>
          <a:xfrm flipV="1">
            <a:off x="7627618" y="3362325"/>
            <a:ext cx="0" cy="26289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B7E718D3-6E8D-46EF-89AF-7ED4D5551E7D}"/>
              </a:ext>
            </a:extLst>
          </p:cNvPr>
          <p:cNvSpPr>
            <a:spLocks noGrp="1"/>
          </p:cNvSpPr>
          <p:nvPr>
            <p:ph type="ftr" sz="quarter" idx="22"/>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8795DF67-341D-41A8-9ACF-B725EB9F6199}"/>
              </a:ext>
            </a:extLst>
          </p:cNvPr>
          <p:cNvSpPr>
            <a:spLocks noGrp="1"/>
          </p:cNvSpPr>
          <p:nvPr>
            <p:ph type="sldNum" sz="quarter" idx="23"/>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605854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re avec 4 textes et 1 image ">
    <p:spTree>
      <p:nvGrpSpPr>
        <p:cNvPr id="1" name=""/>
        <p:cNvGrpSpPr/>
        <p:nvPr/>
      </p:nvGrpSpPr>
      <p:grpSpPr>
        <a:xfrm>
          <a:off x="0" y="0"/>
          <a:ext cx="0" cy="0"/>
          <a:chOff x="0" y="0"/>
          <a:chExt cx="0" cy="0"/>
        </a:xfrm>
      </p:grpSpPr>
      <p:sp>
        <p:nvSpPr>
          <p:cNvPr id="55" name="Espace réservé pour une image  54">
            <a:extLst>
              <a:ext uri="{FF2B5EF4-FFF2-40B4-BE49-F238E27FC236}">
                <a16:creationId xmlns:a16="http://schemas.microsoft.com/office/drawing/2014/main" id="{A5A4D648-9773-438E-9443-BD346121CCED}"/>
              </a:ext>
            </a:extLst>
          </p:cNvPr>
          <p:cNvSpPr>
            <a:spLocks noGrp="1"/>
          </p:cNvSpPr>
          <p:nvPr>
            <p:ph type="pic" sz="quarter" idx="18" hasCustomPrompt="1"/>
          </p:nvPr>
        </p:nvSpPr>
        <p:spPr>
          <a:xfrm>
            <a:off x="6283988" y="3"/>
            <a:ext cx="5908014" cy="2825751"/>
          </a:xfrm>
          <a:custGeom>
            <a:avLst/>
            <a:gdLst>
              <a:gd name="connsiteX0" fmla="*/ 0 w 5927726"/>
              <a:gd name="connsiteY0" fmla="*/ 0 h 2825751"/>
              <a:gd name="connsiteX1" fmla="*/ 5927726 w 5927726"/>
              <a:gd name="connsiteY1" fmla="*/ 0 h 2825751"/>
              <a:gd name="connsiteX2" fmla="*/ 5927726 w 5927726"/>
              <a:gd name="connsiteY2" fmla="*/ 2825751 h 2825751"/>
              <a:gd name="connsiteX3" fmla="*/ 0 w 5927726"/>
              <a:gd name="connsiteY3" fmla="*/ 2825751 h 2825751"/>
            </a:gdLst>
            <a:ahLst/>
            <a:cxnLst>
              <a:cxn ang="0">
                <a:pos x="connsiteX0" y="connsiteY0"/>
              </a:cxn>
              <a:cxn ang="0">
                <a:pos x="connsiteX1" y="connsiteY1"/>
              </a:cxn>
              <a:cxn ang="0">
                <a:pos x="connsiteX2" y="connsiteY2"/>
              </a:cxn>
              <a:cxn ang="0">
                <a:pos x="connsiteX3" y="connsiteY3"/>
              </a:cxn>
            </a:cxnLst>
            <a:rect l="l" t="t" r="r" b="b"/>
            <a:pathLst>
              <a:path w="5927726" h="2825751">
                <a:moveTo>
                  <a:pt x="0" y="0"/>
                </a:moveTo>
                <a:lnTo>
                  <a:pt x="5927726" y="0"/>
                </a:lnTo>
                <a:lnTo>
                  <a:pt x="5927726" y="2825751"/>
                </a:lnTo>
                <a:lnTo>
                  <a:pt x="0" y="2825751"/>
                </a:lnTo>
                <a:close/>
              </a:path>
            </a:pathLst>
          </a:custGeom>
          <a:effectLst/>
        </p:spPr>
        <p:txBody>
          <a:bodyPr wrap="square" anchor="ctr">
            <a:noAutofit/>
          </a:bodyPr>
          <a:lstStyle>
            <a:lvl1pPr algn="ctr">
              <a:defRPr>
                <a:solidFill>
                  <a:schemeClr val="tx1"/>
                </a:solidFill>
              </a:defRPr>
            </a:lvl1pPr>
          </a:lstStyle>
          <a:p>
            <a:r>
              <a:rPr lang="fr-FR" dirty="0"/>
              <a:t>Image</a:t>
            </a:r>
          </a:p>
        </p:txBody>
      </p:sp>
      <p:sp>
        <p:nvSpPr>
          <p:cNvPr id="12" name="Forme libre : forme 11">
            <a:extLst>
              <a:ext uri="{FF2B5EF4-FFF2-40B4-BE49-F238E27FC236}">
                <a16:creationId xmlns:a16="http://schemas.microsoft.com/office/drawing/2014/main" id="{F0247381-F95B-40C5-A93D-1B3F23DD3DDE}"/>
              </a:ext>
            </a:extLst>
          </p:cNvPr>
          <p:cNvSpPr/>
          <p:nvPr/>
        </p:nvSpPr>
        <p:spPr>
          <a:xfrm>
            <a:off x="0" y="2825752"/>
            <a:ext cx="12192000" cy="4032248"/>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58" name="Espace réservé du texte 6">
            <a:extLst>
              <a:ext uri="{FF2B5EF4-FFF2-40B4-BE49-F238E27FC236}">
                <a16:creationId xmlns:a16="http://schemas.microsoft.com/office/drawing/2014/main" id="{CA0AE1CB-C5DD-4E78-BCF6-3AFB0A4B39BC}"/>
              </a:ext>
            </a:extLst>
          </p:cNvPr>
          <p:cNvSpPr>
            <a:spLocks noGrp="1"/>
          </p:cNvSpPr>
          <p:nvPr>
            <p:ph type="body" sz="quarter" idx="20"/>
          </p:nvPr>
        </p:nvSpPr>
        <p:spPr>
          <a:xfrm>
            <a:off x="3376401"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9" name="Espace réservé du texte 6">
            <a:extLst>
              <a:ext uri="{FF2B5EF4-FFF2-40B4-BE49-F238E27FC236}">
                <a16:creationId xmlns:a16="http://schemas.microsoft.com/office/drawing/2014/main" id="{CA2DC941-986E-46C2-8A02-85130D88A049}"/>
              </a:ext>
            </a:extLst>
          </p:cNvPr>
          <p:cNvSpPr>
            <a:spLocks noGrp="1"/>
          </p:cNvSpPr>
          <p:nvPr>
            <p:ph type="body" sz="quarter" idx="21"/>
          </p:nvPr>
        </p:nvSpPr>
        <p:spPr>
          <a:xfrm>
            <a:off x="6283988"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0" name="Espace réservé du texte 6">
            <a:extLst>
              <a:ext uri="{FF2B5EF4-FFF2-40B4-BE49-F238E27FC236}">
                <a16:creationId xmlns:a16="http://schemas.microsoft.com/office/drawing/2014/main" id="{906B1D02-038B-485A-B736-DDD0458FD1A5}"/>
              </a:ext>
            </a:extLst>
          </p:cNvPr>
          <p:cNvSpPr>
            <a:spLocks noGrp="1"/>
          </p:cNvSpPr>
          <p:nvPr>
            <p:ph type="body" sz="quarter" idx="22"/>
          </p:nvPr>
        </p:nvSpPr>
        <p:spPr>
          <a:xfrm>
            <a:off x="9191574"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7" name="Espace réservé du texte 6">
            <a:extLst>
              <a:ext uri="{FF2B5EF4-FFF2-40B4-BE49-F238E27FC236}">
                <a16:creationId xmlns:a16="http://schemas.microsoft.com/office/drawing/2014/main" id="{FD812D6B-7C00-4DB9-AFDE-9D81EA3E3773}"/>
              </a:ext>
            </a:extLst>
          </p:cNvPr>
          <p:cNvSpPr>
            <a:spLocks noGrp="1"/>
          </p:cNvSpPr>
          <p:nvPr>
            <p:ph type="body" sz="quarter" idx="19"/>
          </p:nvPr>
        </p:nvSpPr>
        <p:spPr>
          <a:xfrm>
            <a:off x="468814" y="3901570"/>
            <a:ext cx="2304531" cy="238493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cxnSp>
        <p:nvCxnSpPr>
          <p:cNvPr id="56" name="Connecteur droit 55">
            <a:extLst>
              <a:ext uri="{FF2B5EF4-FFF2-40B4-BE49-F238E27FC236}">
                <a16:creationId xmlns:a16="http://schemas.microsoft.com/office/drawing/2014/main" id="{EED32C97-0F23-4A7B-88A7-6B78E8A809CA}"/>
              </a:ext>
            </a:extLst>
          </p:cNvPr>
          <p:cNvCxnSpPr>
            <a:cxnSpLocks/>
          </p:cNvCxnSpPr>
          <p:nvPr/>
        </p:nvCxnSpPr>
        <p:spPr>
          <a:xfrm flipV="1">
            <a:off x="5911850" y="3901570"/>
            <a:ext cx="0" cy="24273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271E9D98-06B5-48AB-B531-AA25138CC41F}"/>
              </a:ext>
            </a:extLst>
          </p:cNvPr>
          <p:cNvCxnSpPr>
            <a:cxnSpLocks/>
          </p:cNvCxnSpPr>
          <p:nvPr/>
        </p:nvCxnSpPr>
        <p:spPr>
          <a:xfrm flipV="1">
            <a:off x="3014537" y="3901570"/>
            <a:ext cx="0" cy="24273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7CCBA543-3CC0-4545-817E-0C855491174F}"/>
              </a:ext>
            </a:extLst>
          </p:cNvPr>
          <p:cNvCxnSpPr>
            <a:cxnSpLocks/>
          </p:cNvCxnSpPr>
          <p:nvPr/>
        </p:nvCxnSpPr>
        <p:spPr>
          <a:xfrm flipV="1">
            <a:off x="8819436" y="3901570"/>
            <a:ext cx="0" cy="24273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a:extLst>
              <a:ext uri="{FF2B5EF4-FFF2-40B4-BE49-F238E27FC236}">
                <a16:creationId xmlns:a16="http://schemas.microsoft.com/office/drawing/2014/main" id="{3F760068-F10B-408F-9D49-651739BF4A7F}"/>
              </a:ext>
            </a:extLst>
          </p:cNvPr>
          <p:cNvSpPr>
            <a:spLocks noGrp="1"/>
          </p:cNvSpPr>
          <p:nvPr>
            <p:ph type="ftr" sz="quarter" idx="23"/>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213CBFBD-DDB9-4710-A961-CE09B7C9823C}"/>
              </a:ext>
            </a:extLst>
          </p:cNvPr>
          <p:cNvSpPr>
            <a:spLocks noGrp="1"/>
          </p:cNvSpPr>
          <p:nvPr>
            <p:ph type="sldNum" sz="quarter" idx="24"/>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20229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E883BA6-9F90-45F6-90EB-697E77627757}"/>
              </a:ext>
            </a:extLst>
          </p:cNvPr>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FA32C5E4-A972-4D37-9401-1F6545F95981}"/>
              </a:ext>
            </a:extLst>
          </p:cNvPr>
          <p:cNvSpPr>
            <a:spLocks noGrp="1"/>
          </p:cNvSpPr>
          <p:nvPr>
            <p:ph type="sldNum" sz="quarter" idx="11"/>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45630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iffres clefs avec image">
    <p:spTree>
      <p:nvGrpSpPr>
        <p:cNvPr id="1" name=""/>
        <p:cNvGrpSpPr/>
        <p:nvPr/>
      </p:nvGrpSpPr>
      <p:grpSpPr>
        <a:xfrm>
          <a:off x="0" y="0"/>
          <a:ext cx="0" cy="0"/>
          <a:chOff x="0" y="0"/>
          <a:chExt cx="0" cy="0"/>
        </a:xfrm>
      </p:grpSpPr>
      <p:sp>
        <p:nvSpPr>
          <p:cNvPr id="55" name="Espace réservé pour une image  54">
            <a:extLst>
              <a:ext uri="{FF2B5EF4-FFF2-40B4-BE49-F238E27FC236}">
                <a16:creationId xmlns:a16="http://schemas.microsoft.com/office/drawing/2014/main" id="{A5A4D648-9773-438E-9443-BD346121CCED}"/>
              </a:ext>
            </a:extLst>
          </p:cNvPr>
          <p:cNvSpPr>
            <a:spLocks noGrp="1"/>
          </p:cNvSpPr>
          <p:nvPr>
            <p:ph type="pic" sz="quarter" idx="18" hasCustomPrompt="1"/>
          </p:nvPr>
        </p:nvSpPr>
        <p:spPr>
          <a:xfrm>
            <a:off x="6283988" y="3"/>
            <a:ext cx="5908014" cy="2825751"/>
          </a:xfrm>
          <a:custGeom>
            <a:avLst/>
            <a:gdLst>
              <a:gd name="connsiteX0" fmla="*/ 0 w 5927726"/>
              <a:gd name="connsiteY0" fmla="*/ 0 h 2825751"/>
              <a:gd name="connsiteX1" fmla="*/ 5927726 w 5927726"/>
              <a:gd name="connsiteY1" fmla="*/ 0 h 2825751"/>
              <a:gd name="connsiteX2" fmla="*/ 5927726 w 5927726"/>
              <a:gd name="connsiteY2" fmla="*/ 2825751 h 2825751"/>
              <a:gd name="connsiteX3" fmla="*/ 0 w 5927726"/>
              <a:gd name="connsiteY3" fmla="*/ 2825751 h 2825751"/>
            </a:gdLst>
            <a:ahLst/>
            <a:cxnLst>
              <a:cxn ang="0">
                <a:pos x="connsiteX0" y="connsiteY0"/>
              </a:cxn>
              <a:cxn ang="0">
                <a:pos x="connsiteX1" y="connsiteY1"/>
              </a:cxn>
              <a:cxn ang="0">
                <a:pos x="connsiteX2" y="connsiteY2"/>
              </a:cxn>
              <a:cxn ang="0">
                <a:pos x="connsiteX3" y="connsiteY3"/>
              </a:cxn>
            </a:cxnLst>
            <a:rect l="l" t="t" r="r" b="b"/>
            <a:pathLst>
              <a:path w="5927726" h="2825751">
                <a:moveTo>
                  <a:pt x="0" y="0"/>
                </a:moveTo>
                <a:lnTo>
                  <a:pt x="5927726" y="0"/>
                </a:lnTo>
                <a:lnTo>
                  <a:pt x="5927726" y="2825751"/>
                </a:lnTo>
                <a:lnTo>
                  <a:pt x="0" y="2825751"/>
                </a:lnTo>
                <a:close/>
              </a:path>
            </a:pathLst>
          </a:custGeom>
          <a:effectLst/>
        </p:spPr>
        <p:txBody>
          <a:bodyPr wrap="square" anchor="ctr">
            <a:noAutofit/>
          </a:bodyPr>
          <a:lstStyle>
            <a:lvl1pPr algn="ctr">
              <a:defRPr>
                <a:solidFill>
                  <a:schemeClr val="tx1"/>
                </a:solidFill>
              </a:defRPr>
            </a:lvl1pPr>
          </a:lstStyle>
          <a:p>
            <a:r>
              <a:rPr lang="fr-FR" dirty="0"/>
              <a:t>Image</a:t>
            </a:r>
          </a:p>
        </p:txBody>
      </p:sp>
      <p:sp>
        <p:nvSpPr>
          <p:cNvPr id="12" name="Forme libre : forme 11">
            <a:extLst>
              <a:ext uri="{FF2B5EF4-FFF2-40B4-BE49-F238E27FC236}">
                <a16:creationId xmlns:a16="http://schemas.microsoft.com/office/drawing/2014/main" id="{F0247381-F95B-40C5-A93D-1B3F23DD3DDE}"/>
              </a:ext>
            </a:extLst>
          </p:cNvPr>
          <p:cNvSpPr/>
          <p:nvPr/>
        </p:nvSpPr>
        <p:spPr>
          <a:xfrm>
            <a:off x="0" y="2825752"/>
            <a:ext cx="12192000" cy="4032248"/>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texte 2">
            <a:extLst>
              <a:ext uri="{FF2B5EF4-FFF2-40B4-BE49-F238E27FC236}">
                <a16:creationId xmlns:a16="http://schemas.microsoft.com/office/drawing/2014/main" id="{875D958E-4931-4DC6-A6F3-096B77161BD9}"/>
              </a:ext>
            </a:extLst>
          </p:cNvPr>
          <p:cNvSpPr>
            <a:spLocks noGrp="1"/>
          </p:cNvSpPr>
          <p:nvPr>
            <p:ph type="body" sz="quarter" idx="19" hasCustomPrompt="1"/>
          </p:nvPr>
        </p:nvSpPr>
        <p:spPr>
          <a:xfrm>
            <a:off x="481333"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0" name="Espace réservé du texte 2">
            <a:extLst>
              <a:ext uri="{FF2B5EF4-FFF2-40B4-BE49-F238E27FC236}">
                <a16:creationId xmlns:a16="http://schemas.microsoft.com/office/drawing/2014/main" id="{00F37AA0-4179-40A1-A6AD-D1A4417B2CC2}"/>
              </a:ext>
            </a:extLst>
          </p:cNvPr>
          <p:cNvSpPr>
            <a:spLocks noGrp="1"/>
          </p:cNvSpPr>
          <p:nvPr>
            <p:ph type="body" sz="quarter" idx="20" hasCustomPrompt="1"/>
          </p:nvPr>
        </p:nvSpPr>
        <p:spPr>
          <a:xfrm>
            <a:off x="9185275" y="3907066"/>
            <a:ext cx="2448000" cy="756000"/>
          </a:xfrm>
        </p:spPr>
        <p:txBody>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1" name="Espace réservé du texte 2">
            <a:extLst>
              <a:ext uri="{FF2B5EF4-FFF2-40B4-BE49-F238E27FC236}">
                <a16:creationId xmlns:a16="http://schemas.microsoft.com/office/drawing/2014/main" id="{B7AC7B71-AB86-4ADA-87C9-242D3E996075}"/>
              </a:ext>
            </a:extLst>
          </p:cNvPr>
          <p:cNvSpPr>
            <a:spLocks noGrp="1"/>
          </p:cNvSpPr>
          <p:nvPr>
            <p:ph type="body" sz="quarter" idx="21" hasCustomPrompt="1"/>
          </p:nvPr>
        </p:nvSpPr>
        <p:spPr>
          <a:xfrm>
            <a:off x="6283961"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2" name="Espace réservé du texte 2">
            <a:extLst>
              <a:ext uri="{FF2B5EF4-FFF2-40B4-BE49-F238E27FC236}">
                <a16:creationId xmlns:a16="http://schemas.microsoft.com/office/drawing/2014/main" id="{2978FA56-5A16-4FB6-B705-1647A0E51772}"/>
              </a:ext>
            </a:extLst>
          </p:cNvPr>
          <p:cNvSpPr>
            <a:spLocks noGrp="1"/>
          </p:cNvSpPr>
          <p:nvPr>
            <p:ph type="body" sz="quarter" idx="22" hasCustomPrompt="1"/>
          </p:nvPr>
        </p:nvSpPr>
        <p:spPr>
          <a:xfrm>
            <a:off x="3382647"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3" name="Espace réservé du texte 2">
            <a:extLst>
              <a:ext uri="{FF2B5EF4-FFF2-40B4-BE49-F238E27FC236}">
                <a16:creationId xmlns:a16="http://schemas.microsoft.com/office/drawing/2014/main" id="{EF06650B-84B5-4690-9532-551B03244868}"/>
              </a:ext>
            </a:extLst>
          </p:cNvPr>
          <p:cNvSpPr>
            <a:spLocks noGrp="1"/>
          </p:cNvSpPr>
          <p:nvPr>
            <p:ph type="body" sz="quarter" idx="23" hasCustomPrompt="1"/>
          </p:nvPr>
        </p:nvSpPr>
        <p:spPr>
          <a:xfrm>
            <a:off x="481333"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4" name="Espace réservé du texte 2">
            <a:extLst>
              <a:ext uri="{FF2B5EF4-FFF2-40B4-BE49-F238E27FC236}">
                <a16:creationId xmlns:a16="http://schemas.microsoft.com/office/drawing/2014/main" id="{6161849C-7A2F-4469-BA77-2FD029632262}"/>
              </a:ext>
            </a:extLst>
          </p:cNvPr>
          <p:cNvSpPr>
            <a:spLocks noGrp="1"/>
          </p:cNvSpPr>
          <p:nvPr>
            <p:ph type="body" sz="quarter" idx="24" hasCustomPrompt="1"/>
          </p:nvPr>
        </p:nvSpPr>
        <p:spPr>
          <a:xfrm>
            <a:off x="9185275"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5" name="Espace réservé du texte 2">
            <a:extLst>
              <a:ext uri="{FF2B5EF4-FFF2-40B4-BE49-F238E27FC236}">
                <a16:creationId xmlns:a16="http://schemas.microsoft.com/office/drawing/2014/main" id="{0D796CDB-C35F-4D48-AEAC-9CE882855441}"/>
              </a:ext>
            </a:extLst>
          </p:cNvPr>
          <p:cNvSpPr>
            <a:spLocks noGrp="1"/>
          </p:cNvSpPr>
          <p:nvPr>
            <p:ph type="body" sz="quarter" idx="25" hasCustomPrompt="1"/>
          </p:nvPr>
        </p:nvSpPr>
        <p:spPr>
          <a:xfrm>
            <a:off x="6283961"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6" name="Espace réservé du texte 2">
            <a:extLst>
              <a:ext uri="{FF2B5EF4-FFF2-40B4-BE49-F238E27FC236}">
                <a16:creationId xmlns:a16="http://schemas.microsoft.com/office/drawing/2014/main" id="{EC446FD9-2BBE-4198-BA84-47AB5B38A04A}"/>
              </a:ext>
            </a:extLst>
          </p:cNvPr>
          <p:cNvSpPr>
            <a:spLocks noGrp="1"/>
          </p:cNvSpPr>
          <p:nvPr>
            <p:ph type="body" sz="quarter" idx="26" hasCustomPrompt="1"/>
          </p:nvPr>
        </p:nvSpPr>
        <p:spPr>
          <a:xfrm>
            <a:off x="3382647"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 name="Espace réservé du pied de page 1">
            <a:extLst>
              <a:ext uri="{FF2B5EF4-FFF2-40B4-BE49-F238E27FC236}">
                <a16:creationId xmlns:a16="http://schemas.microsoft.com/office/drawing/2014/main" id="{B6E16A23-A457-49E4-96A3-8422A4CB78B3}"/>
              </a:ext>
            </a:extLst>
          </p:cNvPr>
          <p:cNvSpPr>
            <a:spLocks noGrp="1"/>
          </p:cNvSpPr>
          <p:nvPr>
            <p:ph type="ftr" sz="quarter" idx="2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BFDB4AE4-6D8F-48C3-92ED-B21F002F5495}"/>
              </a:ext>
            </a:extLst>
          </p:cNvPr>
          <p:cNvSpPr>
            <a:spLocks noGrp="1"/>
          </p:cNvSpPr>
          <p:nvPr>
            <p:ph type="sldNum" sz="quarter" idx="2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36258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iffres clefs avec focus">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F0247381-F95B-40C5-A93D-1B3F23DD3DDE}"/>
              </a:ext>
            </a:extLst>
          </p:cNvPr>
          <p:cNvSpPr/>
          <p:nvPr/>
        </p:nvSpPr>
        <p:spPr>
          <a:xfrm>
            <a:off x="0" y="2825752"/>
            <a:ext cx="12192000" cy="4032248"/>
          </a:xfrm>
          <a:custGeom>
            <a:avLst/>
            <a:gdLst>
              <a:gd name="connsiteX0" fmla="*/ 0 w 4564501"/>
              <a:gd name="connsiteY0" fmla="*/ 0 h 6400800"/>
              <a:gd name="connsiteX1" fmla="*/ 4564501 w 4564501"/>
              <a:gd name="connsiteY1" fmla="*/ 0 h 6400800"/>
              <a:gd name="connsiteX2" fmla="*/ 4564501 w 4564501"/>
              <a:gd name="connsiteY2" fmla="*/ 6400800 h 6400800"/>
              <a:gd name="connsiteX3" fmla="*/ 0 w 4564501"/>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4564501" h="6400800">
                <a:moveTo>
                  <a:pt x="0" y="0"/>
                </a:moveTo>
                <a:lnTo>
                  <a:pt x="4564501" y="0"/>
                </a:lnTo>
                <a:lnTo>
                  <a:pt x="4564501" y="6400800"/>
                </a:lnTo>
                <a:lnTo>
                  <a:pt x="0" y="640080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latin typeface="Arial" panose="020B0604020202020204" pitchFamily="34" charset="0"/>
            </a:endParaRPr>
          </a:p>
        </p:txBody>
      </p:sp>
      <p:sp>
        <p:nvSpPr>
          <p:cNvPr id="4" name="Titre 3">
            <a:extLst>
              <a:ext uri="{FF2B5EF4-FFF2-40B4-BE49-F238E27FC236}">
                <a16:creationId xmlns:a16="http://schemas.microsoft.com/office/drawing/2014/main" id="{AE1F9FBA-BDED-4848-AAFB-9CEAC4A061D8}"/>
              </a:ext>
            </a:extLst>
          </p:cNvPr>
          <p:cNvSpPr>
            <a:spLocks noGrp="1"/>
          </p:cNvSpPr>
          <p:nvPr>
            <p:ph type="title" hasCustomPrompt="1"/>
          </p:nvPr>
        </p:nvSpPr>
        <p:spPr>
          <a:xfrm>
            <a:off x="474054" y="378560"/>
            <a:ext cx="3869346" cy="1218795"/>
          </a:xfrm>
        </p:spPr>
        <p:txBody>
          <a:bodyPr>
            <a:normAutofit/>
          </a:bodyPr>
          <a:lstStyle>
            <a:lvl1pPr>
              <a:defRPr/>
            </a:lvl1pPr>
          </a:lstStyle>
          <a:p>
            <a:r>
              <a:rPr lang="fr-FR" dirty="0"/>
              <a:t>Titre long </a:t>
            </a:r>
            <a:br>
              <a:rPr lang="fr-FR" dirty="0"/>
            </a:br>
            <a:r>
              <a:rPr lang="fr-FR" dirty="0"/>
              <a:t>de la diapositive</a:t>
            </a:r>
          </a:p>
        </p:txBody>
      </p:sp>
      <p:cxnSp>
        <p:nvCxnSpPr>
          <p:cNvPr id="9" name="Connecteur droit 8">
            <a:extLst>
              <a:ext uri="{FF2B5EF4-FFF2-40B4-BE49-F238E27FC236}">
                <a16:creationId xmlns:a16="http://schemas.microsoft.com/office/drawing/2014/main" id="{6C1F14E2-4541-4E01-A73C-1A3EBFD010EC}"/>
              </a:ext>
            </a:extLst>
          </p:cNvPr>
          <p:cNvCxnSpPr/>
          <p:nvPr/>
        </p:nvCxnSpPr>
        <p:spPr>
          <a:xfrm>
            <a:off x="474052" y="1717692"/>
            <a:ext cx="51711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Espace réservé du texte 8">
            <a:extLst>
              <a:ext uri="{FF2B5EF4-FFF2-40B4-BE49-F238E27FC236}">
                <a16:creationId xmlns:a16="http://schemas.microsoft.com/office/drawing/2014/main" id="{6CB58EEB-1203-4D0B-A5EF-BC004C5230F5}"/>
              </a:ext>
            </a:extLst>
          </p:cNvPr>
          <p:cNvSpPr>
            <a:spLocks noGrp="1"/>
          </p:cNvSpPr>
          <p:nvPr>
            <p:ph type="body" sz="quarter" idx="16" hasCustomPrompt="1"/>
          </p:nvPr>
        </p:nvSpPr>
        <p:spPr>
          <a:xfrm>
            <a:off x="474052" y="1954444"/>
            <a:ext cx="3869346" cy="276999"/>
          </a:xfrm>
        </p:spPr>
        <p:txBody>
          <a:bodyPr wrap="square">
            <a:normAutofit/>
          </a:bodyPr>
          <a:lstStyle>
            <a:lvl1pPr marL="0" indent="0">
              <a:lnSpc>
                <a:spcPct val="90000"/>
              </a:lnSpc>
              <a:spcAft>
                <a:spcPts val="0"/>
              </a:spcAft>
              <a:buFont typeface="Arial" panose="020B0604020202020204" pitchFamily="34" charset="0"/>
              <a:buNone/>
              <a:defRPr sz="2000" b="0" i="0" cap="none" spc="-80" baseline="0">
                <a:solidFill>
                  <a:schemeClr val="tx1"/>
                </a:solidFill>
              </a:defRPr>
            </a:lvl1pPr>
            <a:lvl2pPr marL="0" indent="0">
              <a:lnSpc>
                <a:spcPct val="90000"/>
              </a:lnSpc>
              <a:spcAft>
                <a:spcPts val="0"/>
              </a:spcAft>
              <a:buFont typeface="Arial" panose="020B0604020202020204" pitchFamily="34" charset="0"/>
              <a:buNone/>
              <a:defRPr sz="2000" b="0" i="0" cap="none" baseline="0">
                <a:solidFill>
                  <a:schemeClr val="tx1"/>
                </a:solidFill>
              </a:defRPr>
            </a:lvl2pPr>
            <a:lvl3pPr marL="0" indent="0">
              <a:lnSpc>
                <a:spcPct val="90000"/>
              </a:lnSpc>
              <a:spcAft>
                <a:spcPts val="0"/>
              </a:spcAft>
              <a:buFont typeface="Arial" panose="020B0604020202020204" pitchFamily="34" charset="0"/>
              <a:buNone/>
              <a:defRPr sz="2000" b="0" i="0" cap="none" baseline="0">
                <a:solidFill>
                  <a:schemeClr val="tx1"/>
                </a:solidFill>
              </a:defRPr>
            </a:lvl3pPr>
            <a:lvl4pPr marL="0" indent="0">
              <a:lnSpc>
                <a:spcPct val="90000"/>
              </a:lnSpc>
              <a:spcAft>
                <a:spcPts val="0"/>
              </a:spcAft>
              <a:buNone/>
              <a:defRPr sz="2000" b="0" i="0" cap="none" baseline="0">
                <a:solidFill>
                  <a:schemeClr val="tx1"/>
                </a:solidFill>
              </a:defRPr>
            </a:lvl4pPr>
            <a:lvl5pPr marL="0" indent="0">
              <a:lnSpc>
                <a:spcPct val="90000"/>
              </a:lnSpc>
              <a:spcAft>
                <a:spcPts val="0"/>
              </a:spcAft>
              <a:buFont typeface="Arial" panose="020B0604020202020204" pitchFamily="34" charset="0"/>
              <a:buNone/>
              <a:defRPr sz="2000" b="0" i="0" cap="none" baseline="0">
                <a:solidFill>
                  <a:schemeClr val="tx1"/>
                </a:solidFill>
              </a:defRPr>
            </a:lvl5pPr>
            <a:lvl6pPr marL="0" indent="0">
              <a:lnSpc>
                <a:spcPct val="90000"/>
              </a:lnSpc>
              <a:spcAft>
                <a:spcPts val="0"/>
              </a:spcAft>
              <a:buNone/>
              <a:defRPr sz="2000" b="0" i="0" cap="none" baseline="0">
                <a:solidFill>
                  <a:schemeClr val="tx1"/>
                </a:solidFill>
              </a:defRPr>
            </a:lvl6pPr>
            <a:lvl7pPr marL="0" indent="0">
              <a:lnSpc>
                <a:spcPct val="90000"/>
              </a:lnSpc>
              <a:spcAft>
                <a:spcPts val="0"/>
              </a:spcAft>
              <a:buFont typeface="Arial" panose="020B0604020202020204" pitchFamily="34" charset="0"/>
              <a:buNone/>
              <a:defRPr sz="2000" b="0" i="0" cap="none" baseline="0">
                <a:solidFill>
                  <a:schemeClr val="tx1"/>
                </a:solidFill>
              </a:defRPr>
            </a:lvl7pPr>
            <a:lvl8pPr marL="0" indent="0">
              <a:lnSpc>
                <a:spcPct val="90000"/>
              </a:lnSpc>
              <a:spcAft>
                <a:spcPts val="0"/>
              </a:spcAft>
              <a:buFont typeface="Arial" panose="020B0604020202020204" pitchFamily="34" charset="0"/>
              <a:buNone/>
              <a:defRPr sz="2000" b="0" i="0" cap="none" baseline="0">
                <a:solidFill>
                  <a:schemeClr val="tx1"/>
                </a:solidFill>
              </a:defRPr>
            </a:lvl8pPr>
            <a:lvl9pPr marL="0" indent="0">
              <a:lnSpc>
                <a:spcPct val="90000"/>
              </a:lnSpc>
              <a:spcAft>
                <a:spcPts val="0"/>
              </a:spcAft>
              <a:buFont typeface="Arial" panose="020B0604020202020204" pitchFamily="34" charset="0"/>
              <a:buNone/>
              <a:defRPr sz="2000" b="0" i="0" cap="none" baseline="0">
                <a:solidFill>
                  <a:schemeClr val="tx1"/>
                </a:solidFill>
              </a:defRPr>
            </a:lvl9pPr>
          </a:lstStyle>
          <a:p>
            <a:pPr lvl="0"/>
            <a:r>
              <a:rPr lang="fr-FR" dirty="0"/>
              <a:t>Sous-titre de la diapositive</a:t>
            </a:r>
          </a:p>
        </p:txBody>
      </p:sp>
      <p:sp>
        <p:nvSpPr>
          <p:cNvPr id="3" name="Espace réservé du texte 2">
            <a:extLst>
              <a:ext uri="{FF2B5EF4-FFF2-40B4-BE49-F238E27FC236}">
                <a16:creationId xmlns:a16="http://schemas.microsoft.com/office/drawing/2014/main" id="{875D958E-4931-4DC6-A6F3-096B77161BD9}"/>
              </a:ext>
            </a:extLst>
          </p:cNvPr>
          <p:cNvSpPr>
            <a:spLocks noGrp="1"/>
          </p:cNvSpPr>
          <p:nvPr>
            <p:ph type="body" sz="quarter" idx="19" hasCustomPrompt="1"/>
          </p:nvPr>
        </p:nvSpPr>
        <p:spPr>
          <a:xfrm>
            <a:off x="481333"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0" name="Espace réservé du texte 2">
            <a:extLst>
              <a:ext uri="{FF2B5EF4-FFF2-40B4-BE49-F238E27FC236}">
                <a16:creationId xmlns:a16="http://schemas.microsoft.com/office/drawing/2014/main" id="{00F37AA0-4179-40A1-A6AD-D1A4417B2CC2}"/>
              </a:ext>
            </a:extLst>
          </p:cNvPr>
          <p:cNvSpPr>
            <a:spLocks noGrp="1"/>
          </p:cNvSpPr>
          <p:nvPr>
            <p:ph type="body" sz="quarter" idx="20" hasCustomPrompt="1"/>
          </p:nvPr>
        </p:nvSpPr>
        <p:spPr>
          <a:xfrm>
            <a:off x="9185275"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1" name="Espace réservé du texte 2">
            <a:extLst>
              <a:ext uri="{FF2B5EF4-FFF2-40B4-BE49-F238E27FC236}">
                <a16:creationId xmlns:a16="http://schemas.microsoft.com/office/drawing/2014/main" id="{B7AC7B71-AB86-4ADA-87C9-242D3E996075}"/>
              </a:ext>
            </a:extLst>
          </p:cNvPr>
          <p:cNvSpPr>
            <a:spLocks noGrp="1"/>
          </p:cNvSpPr>
          <p:nvPr>
            <p:ph type="body" sz="quarter" idx="21" hasCustomPrompt="1"/>
          </p:nvPr>
        </p:nvSpPr>
        <p:spPr>
          <a:xfrm>
            <a:off x="6283961"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2" name="Espace réservé du texte 2">
            <a:extLst>
              <a:ext uri="{FF2B5EF4-FFF2-40B4-BE49-F238E27FC236}">
                <a16:creationId xmlns:a16="http://schemas.microsoft.com/office/drawing/2014/main" id="{2978FA56-5A16-4FB6-B705-1647A0E51772}"/>
              </a:ext>
            </a:extLst>
          </p:cNvPr>
          <p:cNvSpPr>
            <a:spLocks noGrp="1"/>
          </p:cNvSpPr>
          <p:nvPr>
            <p:ph type="body" sz="quarter" idx="22" hasCustomPrompt="1"/>
          </p:nvPr>
        </p:nvSpPr>
        <p:spPr>
          <a:xfrm>
            <a:off x="3382647" y="3907066"/>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3" name="Espace réservé du texte 2">
            <a:extLst>
              <a:ext uri="{FF2B5EF4-FFF2-40B4-BE49-F238E27FC236}">
                <a16:creationId xmlns:a16="http://schemas.microsoft.com/office/drawing/2014/main" id="{EF06650B-84B5-4690-9532-551B03244868}"/>
              </a:ext>
            </a:extLst>
          </p:cNvPr>
          <p:cNvSpPr>
            <a:spLocks noGrp="1"/>
          </p:cNvSpPr>
          <p:nvPr>
            <p:ph type="body" sz="quarter" idx="23" hasCustomPrompt="1"/>
          </p:nvPr>
        </p:nvSpPr>
        <p:spPr>
          <a:xfrm>
            <a:off x="481333"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4" name="Espace réservé du texte 2">
            <a:extLst>
              <a:ext uri="{FF2B5EF4-FFF2-40B4-BE49-F238E27FC236}">
                <a16:creationId xmlns:a16="http://schemas.microsoft.com/office/drawing/2014/main" id="{6161849C-7A2F-4469-BA77-2FD029632262}"/>
              </a:ext>
            </a:extLst>
          </p:cNvPr>
          <p:cNvSpPr>
            <a:spLocks noGrp="1"/>
          </p:cNvSpPr>
          <p:nvPr>
            <p:ph type="body" sz="quarter" idx="24" hasCustomPrompt="1"/>
          </p:nvPr>
        </p:nvSpPr>
        <p:spPr>
          <a:xfrm>
            <a:off x="9185275"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5" name="Espace réservé du texte 2">
            <a:extLst>
              <a:ext uri="{FF2B5EF4-FFF2-40B4-BE49-F238E27FC236}">
                <a16:creationId xmlns:a16="http://schemas.microsoft.com/office/drawing/2014/main" id="{0D796CDB-C35F-4D48-AEAC-9CE882855441}"/>
              </a:ext>
            </a:extLst>
          </p:cNvPr>
          <p:cNvSpPr>
            <a:spLocks noGrp="1"/>
          </p:cNvSpPr>
          <p:nvPr>
            <p:ph type="body" sz="quarter" idx="25" hasCustomPrompt="1"/>
          </p:nvPr>
        </p:nvSpPr>
        <p:spPr>
          <a:xfrm>
            <a:off x="6283961"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26" name="Espace réservé du texte 2">
            <a:extLst>
              <a:ext uri="{FF2B5EF4-FFF2-40B4-BE49-F238E27FC236}">
                <a16:creationId xmlns:a16="http://schemas.microsoft.com/office/drawing/2014/main" id="{EC446FD9-2BBE-4198-BA84-47AB5B38A04A}"/>
              </a:ext>
            </a:extLst>
          </p:cNvPr>
          <p:cNvSpPr>
            <a:spLocks noGrp="1"/>
          </p:cNvSpPr>
          <p:nvPr>
            <p:ph type="body" sz="quarter" idx="26" hasCustomPrompt="1"/>
          </p:nvPr>
        </p:nvSpPr>
        <p:spPr>
          <a:xfrm>
            <a:off x="3382647" y="5654384"/>
            <a:ext cx="2448000" cy="756000"/>
          </a:xfrm>
        </p:spPr>
        <p:txBody>
          <a:bodyPr>
            <a:normAutofit/>
          </a:bodyPr>
          <a:lstStyle>
            <a:lvl1pPr marL="0" indent="0">
              <a:spcAft>
                <a:spcPts val="0"/>
              </a:spcAft>
              <a:buFont typeface="Arial" panose="020B0604020202020204" pitchFamily="34" charset="0"/>
              <a:buNone/>
              <a:defRPr sz="1800" b="1" cap="none" baseline="0"/>
            </a:lvl1pPr>
            <a:lvl2pPr marL="0" indent="0">
              <a:spcAft>
                <a:spcPts val="0"/>
              </a:spcAft>
              <a:buFont typeface="Arial" panose="020B0604020202020204" pitchFamily="34" charset="0"/>
              <a:buNone/>
              <a:defRPr b="0" cap="none" baseline="0"/>
            </a:lvl2pPr>
            <a:lvl3pPr marL="0" indent="0">
              <a:spcAft>
                <a:spcPts val="0"/>
              </a:spcAft>
              <a:buFont typeface="Arial" panose="020B0604020202020204" pitchFamily="34" charset="0"/>
              <a:buNone/>
              <a:defRPr sz="1200" cap="none" baseline="0"/>
            </a:lvl3pPr>
            <a:lvl4pPr marL="0" indent="0">
              <a:spcAft>
                <a:spcPts val="0"/>
              </a:spcAft>
              <a:buNone/>
              <a:defRPr sz="1200" cap="none" baseline="0"/>
            </a:lvl4pPr>
            <a:lvl5pPr marL="0" indent="0">
              <a:spcAft>
                <a:spcPts val="0"/>
              </a:spcAft>
              <a:buFont typeface="Arial" panose="020B0604020202020204" pitchFamily="34" charset="0"/>
              <a:buNone/>
              <a:defRPr sz="1200" cap="none" baseline="0"/>
            </a:lvl5pPr>
            <a:lvl6pPr marL="0" indent="0">
              <a:spcAft>
                <a:spcPts val="0"/>
              </a:spcAft>
              <a:buNone/>
              <a:defRPr sz="1200" cap="none" baseline="0"/>
            </a:lvl6pPr>
            <a:lvl7pPr marL="0" indent="0">
              <a:spcAft>
                <a:spcPts val="0"/>
              </a:spcAft>
              <a:buFont typeface="Arial" panose="020B0604020202020204" pitchFamily="34" charset="0"/>
              <a:buNone/>
              <a:defRPr sz="1200" cap="none" baseline="0"/>
            </a:lvl7pPr>
            <a:lvl8pPr marL="0" indent="0">
              <a:spcAft>
                <a:spcPts val="0"/>
              </a:spcAft>
              <a:buFont typeface="Arial" panose="020B0604020202020204" pitchFamily="34" charset="0"/>
              <a:buNone/>
              <a:defRPr sz="1200" cap="none" baseline="0"/>
            </a:lvl8pPr>
            <a:lvl9pPr marL="0" indent="0">
              <a:spcAft>
                <a:spcPts val="0"/>
              </a:spcAft>
              <a:buFont typeface="Arial" panose="020B0604020202020204" pitchFamily="34" charset="0"/>
              <a:buNone/>
              <a:defRPr sz="1200" cap="none" baseline="0"/>
            </a:lvl9pPr>
          </a:lstStyle>
          <a:p>
            <a:pPr lvl="0"/>
            <a:r>
              <a:rPr lang="fr-FR" dirty="0"/>
              <a:t>Chiffre</a:t>
            </a:r>
          </a:p>
          <a:p>
            <a:pPr lvl="1"/>
            <a:r>
              <a:rPr lang="fr-FR" dirty="0"/>
              <a:t>Deuxième niveau</a:t>
            </a:r>
          </a:p>
        </p:txBody>
      </p:sp>
      <p:sp>
        <p:nvSpPr>
          <p:cNvPr id="19" name="Espace réservé du texte 22">
            <a:extLst>
              <a:ext uri="{FF2B5EF4-FFF2-40B4-BE49-F238E27FC236}">
                <a16:creationId xmlns:a16="http://schemas.microsoft.com/office/drawing/2014/main" id="{E86DA64B-A594-4A04-9651-CC67960A5690}"/>
              </a:ext>
            </a:extLst>
          </p:cNvPr>
          <p:cNvSpPr>
            <a:spLocks noGrp="1"/>
          </p:cNvSpPr>
          <p:nvPr>
            <p:ph type="body" sz="quarter" idx="18" hasCustomPrompt="1"/>
          </p:nvPr>
        </p:nvSpPr>
        <p:spPr>
          <a:xfrm>
            <a:off x="8216900" y="483171"/>
            <a:ext cx="3505196" cy="1809899"/>
          </a:xfrm>
          <a:prstGeom prst="roundRect">
            <a:avLst>
              <a:gd name="adj" fmla="val 3097"/>
            </a:avLst>
          </a:prstGeom>
          <a:solidFill>
            <a:srgbClr val="EF1928"/>
          </a:solidFill>
          <a:effectLst>
            <a:outerShdw blurRad="152400" algn="ctr" rotWithShape="0">
              <a:schemeClr val="accent5"/>
            </a:outerShdw>
          </a:effectLst>
        </p:spPr>
        <p:txBody>
          <a:bodyPr lIns="216000" tIns="216000" rIns="216000" bIns="216000" anchor="ctr">
            <a:normAutofit/>
          </a:bodyPr>
          <a:lstStyle>
            <a:lvl1pPr>
              <a:lnSpc>
                <a:spcPct val="80000"/>
              </a:lnSpc>
              <a:spcAft>
                <a:spcPts val="200"/>
              </a:spcAft>
              <a:defRPr sz="4000" b="1" cap="none" baseline="0">
                <a:solidFill>
                  <a:schemeClr val="bg1"/>
                </a:solidFill>
              </a:defRPr>
            </a:lvl1pPr>
            <a:lvl2pPr>
              <a:spcAft>
                <a:spcPts val="200"/>
              </a:spcAft>
              <a:defRPr sz="1400">
                <a:solidFill>
                  <a:schemeClr val="bg1"/>
                </a:solidFill>
              </a:defRPr>
            </a:lvl2pPr>
            <a:lvl3pPr>
              <a:spcAft>
                <a:spcPts val="200"/>
              </a:spcAft>
              <a:defRPr sz="1400">
                <a:solidFill>
                  <a:schemeClr val="bg1"/>
                </a:solidFill>
              </a:defRPr>
            </a:lvl3pPr>
            <a:lvl4pPr marL="0" indent="0" algn="r">
              <a:spcAft>
                <a:spcPts val="200"/>
              </a:spcAft>
              <a:buNone/>
              <a:defRPr sz="1000" i="1" spc="0">
                <a:solidFill>
                  <a:schemeClr val="bg1"/>
                </a:solidFill>
              </a:defRPr>
            </a:lvl4pPr>
            <a:lvl5pPr marL="0" indent="0" algn="r">
              <a:buFont typeface="Arial" panose="020B0604020202020204" pitchFamily="34" charset="0"/>
              <a:buNone/>
              <a:defRPr kumimoji="0" lang="fr-FR" sz="16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5pPr>
            <a:lvl6pPr marL="188550" indent="0" algn="r">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6pPr>
            <a:lvl7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7pPr>
            <a:lvl8pPr>
              <a:defRPr kumimoji="0" lang="fr-FR" sz="12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8pPr>
            <a:lvl9pPr marL="0" indent="0" algn="r">
              <a:buFont typeface="Arial" panose="020B0604020202020204" pitchFamily="34" charset="0"/>
              <a:buNone/>
              <a:defRPr kumimoji="0" lang="fr-FR" sz="1400" b="0" i="1"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9pPr>
          </a:lstStyle>
          <a:p>
            <a:pPr lvl="0"/>
            <a:r>
              <a:rPr lang="fr-FR" dirty="0"/>
              <a:t>Chiffre</a:t>
            </a:r>
          </a:p>
          <a:p>
            <a:pPr lvl="1"/>
            <a:r>
              <a:rPr lang="fr-FR" dirty="0"/>
              <a:t>Deuxième niveau</a:t>
            </a:r>
          </a:p>
          <a:p>
            <a:pPr lvl="2"/>
            <a:r>
              <a:rPr lang="fr-FR" dirty="0"/>
              <a:t>Troisième niveau</a:t>
            </a:r>
          </a:p>
          <a:p>
            <a:pPr lvl="3"/>
            <a:r>
              <a:rPr lang="fr-FR" dirty="0"/>
              <a:t>Quatrième niveau</a:t>
            </a:r>
          </a:p>
        </p:txBody>
      </p:sp>
      <p:sp>
        <p:nvSpPr>
          <p:cNvPr id="2" name="Espace réservé du pied de page 1">
            <a:extLst>
              <a:ext uri="{FF2B5EF4-FFF2-40B4-BE49-F238E27FC236}">
                <a16:creationId xmlns:a16="http://schemas.microsoft.com/office/drawing/2014/main" id="{B5963032-7AED-4F8C-B37D-6DE8983CE98A}"/>
              </a:ext>
            </a:extLst>
          </p:cNvPr>
          <p:cNvSpPr>
            <a:spLocks noGrp="1"/>
          </p:cNvSpPr>
          <p:nvPr>
            <p:ph type="ftr" sz="quarter" idx="27"/>
          </p:nvPr>
        </p:nvSpPr>
        <p:spPr/>
        <p:txBody>
          <a:bodyPr/>
          <a:lstStyle/>
          <a:p>
            <a:r>
              <a:rPr lang="fr-FR" smtClean="0"/>
              <a:t>CDC Habitat – Présentation bureau CRHH du 14 juin 2022</a:t>
            </a:r>
            <a:endParaRPr lang="fr-FR" dirty="0"/>
          </a:p>
        </p:txBody>
      </p:sp>
      <p:sp>
        <p:nvSpPr>
          <p:cNvPr id="5" name="Espace réservé du numéro de diapositive 4">
            <a:extLst>
              <a:ext uri="{FF2B5EF4-FFF2-40B4-BE49-F238E27FC236}">
                <a16:creationId xmlns:a16="http://schemas.microsoft.com/office/drawing/2014/main" id="{6AA670D9-A8DC-448C-AB13-D6A01410DF2D}"/>
              </a:ext>
            </a:extLst>
          </p:cNvPr>
          <p:cNvSpPr>
            <a:spLocks noGrp="1"/>
          </p:cNvSpPr>
          <p:nvPr>
            <p:ph type="sldNum" sz="quarter" idx="28"/>
          </p:nvPr>
        </p:nvSpPr>
        <p:spPr/>
        <p:txBody>
          <a:body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9640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ous contacter">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B64AAB6E-3B04-4510-9E6E-98218331E865}"/>
              </a:ext>
            </a:extLst>
          </p:cNvPr>
          <p:cNvSpPr>
            <a:spLocks noGrp="1"/>
          </p:cNvSpPr>
          <p:nvPr>
            <p:ph type="pic" sz="quarter" idx="13"/>
          </p:nvPr>
        </p:nvSpPr>
        <p:spPr>
          <a:xfrm>
            <a:off x="4960939" y="0"/>
            <a:ext cx="7231062" cy="6858000"/>
          </a:xfrm>
          <a:custGeom>
            <a:avLst/>
            <a:gdLst>
              <a:gd name="connsiteX0" fmla="*/ 0 w 7231062"/>
              <a:gd name="connsiteY0" fmla="*/ 0 h 6858000"/>
              <a:gd name="connsiteX1" fmla="*/ 7231062 w 7231062"/>
              <a:gd name="connsiteY1" fmla="*/ 0 h 6858000"/>
              <a:gd name="connsiteX2" fmla="*/ 7231062 w 7231062"/>
              <a:gd name="connsiteY2" fmla="*/ 6858000 h 6858000"/>
              <a:gd name="connsiteX3" fmla="*/ 7231061 w 7231062"/>
              <a:gd name="connsiteY3" fmla="*/ 6858000 h 6858000"/>
              <a:gd name="connsiteX4" fmla="*/ 6849455 w 7231062"/>
              <a:gd name="connsiteY4" fmla="*/ 6858000 h 6858000"/>
              <a:gd name="connsiteX5" fmla="*/ 4268787 w 7231062"/>
              <a:gd name="connsiteY5" fmla="*/ 6858000 h 6858000"/>
              <a:gd name="connsiteX6" fmla="*/ 0 w 7231062"/>
              <a:gd name="connsiteY6" fmla="*/ 6858000 h 6858000"/>
              <a:gd name="connsiteX7" fmla="*/ 0 w 7231062"/>
              <a:gd name="connsiteY7" fmla="*/ 5205845 h 6858000"/>
              <a:gd name="connsiteX8" fmla="*/ 846763 w 7231062"/>
              <a:gd name="connsiteY8" fmla="*/ 5205845 h 6858000"/>
              <a:gd name="connsiteX9" fmla="*/ 950912 w 7231062"/>
              <a:gd name="connsiteY9" fmla="*/ 5101696 h 6858000"/>
              <a:gd name="connsiteX10" fmla="*/ 950912 w 7231062"/>
              <a:gd name="connsiteY10" fmla="*/ 961399 h 6858000"/>
              <a:gd name="connsiteX11" fmla="*/ 846763 w 7231062"/>
              <a:gd name="connsiteY11" fmla="*/ 857250 h 6858000"/>
              <a:gd name="connsiteX12" fmla="*/ 0 w 7231062"/>
              <a:gd name="connsiteY12"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1062" h="6858000">
                <a:moveTo>
                  <a:pt x="0" y="0"/>
                </a:moveTo>
                <a:lnTo>
                  <a:pt x="7231062" y="0"/>
                </a:lnTo>
                <a:lnTo>
                  <a:pt x="7231062" y="6858000"/>
                </a:lnTo>
                <a:lnTo>
                  <a:pt x="7231061" y="6858000"/>
                </a:lnTo>
                <a:lnTo>
                  <a:pt x="6849455" y="6858000"/>
                </a:lnTo>
                <a:lnTo>
                  <a:pt x="4268787" y="6858000"/>
                </a:lnTo>
                <a:lnTo>
                  <a:pt x="0" y="6858000"/>
                </a:lnTo>
                <a:lnTo>
                  <a:pt x="0" y="5205845"/>
                </a:lnTo>
                <a:lnTo>
                  <a:pt x="846763" y="5205845"/>
                </a:lnTo>
                <a:cubicBezTo>
                  <a:pt x="904284" y="5205845"/>
                  <a:pt x="950912" y="5159216"/>
                  <a:pt x="950912" y="5101696"/>
                </a:cubicBezTo>
                <a:lnTo>
                  <a:pt x="950912" y="961399"/>
                </a:lnTo>
                <a:cubicBezTo>
                  <a:pt x="950912" y="903879"/>
                  <a:pt x="904284" y="857250"/>
                  <a:pt x="846763" y="857250"/>
                </a:cubicBezTo>
                <a:lnTo>
                  <a:pt x="0" y="857250"/>
                </a:lnTo>
                <a:close/>
              </a:path>
            </a:pathLst>
          </a:custGeom>
          <a:effectLst>
            <a:outerShdw blurRad="152400" algn="ctr" rotWithShape="0">
              <a:schemeClr val="bg1">
                <a:lumMod val="75000"/>
                <a:alpha val="40000"/>
              </a:schemeClr>
            </a:outerShdw>
          </a:effectLst>
        </p:spPr>
        <p:txBody>
          <a:bodyPr vert="horz" wrap="square" lIns="0" tIns="0" rIns="0" bIns="0" rtlCol="0" anchor="ctr">
            <a:noAutofit/>
          </a:bodyPr>
          <a:lstStyle>
            <a:lvl1pPr>
              <a:defRPr lang="fr-FR">
                <a:solidFill>
                  <a:schemeClr val="tx1"/>
                </a:solidFill>
              </a:defRPr>
            </a:lvl1pPr>
          </a:lstStyle>
          <a:p>
            <a:pPr lvl="0" algn="ctr"/>
            <a:r>
              <a:rPr lang="fr-FR" smtClean="0"/>
              <a:t>Cliquez sur l'icône pour ajouter une image</a:t>
            </a:r>
            <a:endParaRPr lang="fr-FR" dirty="0"/>
          </a:p>
        </p:txBody>
      </p:sp>
      <p:sp>
        <p:nvSpPr>
          <p:cNvPr id="18" name="Rectangle : coins arrondis 17">
            <a:extLst>
              <a:ext uri="{FF2B5EF4-FFF2-40B4-BE49-F238E27FC236}">
                <a16:creationId xmlns:a16="http://schemas.microsoft.com/office/drawing/2014/main" id="{A8C329E2-522E-4744-992A-1F6F50458F34}"/>
              </a:ext>
            </a:extLst>
          </p:cNvPr>
          <p:cNvSpPr/>
          <p:nvPr/>
        </p:nvSpPr>
        <p:spPr>
          <a:xfrm>
            <a:off x="571501" y="857250"/>
            <a:ext cx="5340350" cy="4348595"/>
          </a:xfrm>
          <a:prstGeom prst="roundRect">
            <a:avLst>
              <a:gd name="adj" fmla="val 2395"/>
            </a:avLst>
          </a:prstGeom>
          <a:solidFill>
            <a:schemeClr val="bg1"/>
          </a:solidFill>
          <a:ln>
            <a:noFill/>
          </a:ln>
          <a:effectLst>
            <a:outerShdw blurRad="381000" algn="ctr" rotWithShape="0">
              <a:srgbClr val="DDE5F0"/>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Bef>
                <a:spcPts val="1800"/>
              </a:spcBef>
              <a:spcAft>
                <a:spcPts val="600"/>
              </a:spcAft>
            </a:pPr>
            <a:endParaRPr kumimoji="0" lang="fr-FR" sz="900" b="0" i="0" u="none" strike="noStrike" kern="1200" cap="none" spc="0" normalizeH="0" baseline="0" noProof="0" dirty="0">
              <a:ln>
                <a:noFill/>
              </a:ln>
              <a:solidFill>
                <a:srgbClr val="002B75"/>
              </a:solidFill>
              <a:effectLst/>
              <a:uLnTx/>
              <a:uFillTx/>
              <a:latin typeface="Arial" panose="020B0604020202020204" pitchFamily="34" charset="0"/>
              <a:ea typeface="+mn-ea"/>
            </a:endParaRPr>
          </a:p>
        </p:txBody>
      </p:sp>
      <p:cxnSp>
        <p:nvCxnSpPr>
          <p:cNvPr id="10" name="Connecteur droit 9">
            <a:extLst>
              <a:ext uri="{FF2B5EF4-FFF2-40B4-BE49-F238E27FC236}">
                <a16:creationId xmlns:a16="http://schemas.microsoft.com/office/drawing/2014/main" id="{B0B9781E-F714-4DA9-81D1-1E6E79E203D7}"/>
              </a:ext>
            </a:extLst>
          </p:cNvPr>
          <p:cNvCxnSpPr/>
          <p:nvPr/>
        </p:nvCxnSpPr>
        <p:spPr>
          <a:xfrm>
            <a:off x="941643" y="2684681"/>
            <a:ext cx="517119" cy="0"/>
          </a:xfrm>
          <a:prstGeom prst="line">
            <a:avLst/>
          </a:prstGeom>
          <a:ln w="25400">
            <a:solidFill>
              <a:srgbClr val="EF1928"/>
            </a:solidFill>
          </a:ln>
        </p:spPr>
        <p:style>
          <a:lnRef idx="1">
            <a:schemeClr val="accent1"/>
          </a:lnRef>
          <a:fillRef idx="0">
            <a:schemeClr val="accent1"/>
          </a:fillRef>
          <a:effectRef idx="0">
            <a:schemeClr val="accent1"/>
          </a:effectRef>
          <a:fontRef idx="minor">
            <a:schemeClr val="tx1"/>
          </a:fontRef>
        </p:style>
      </p:cxnSp>
      <p:sp>
        <p:nvSpPr>
          <p:cNvPr id="19" name="Titre 18">
            <a:extLst>
              <a:ext uri="{FF2B5EF4-FFF2-40B4-BE49-F238E27FC236}">
                <a16:creationId xmlns:a16="http://schemas.microsoft.com/office/drawing/2014/main" id="{284A3643-8962-4B2E-B0B4-7A5B1ED229F2}"/>
              </a:ext>
            </a:extLst>
          </p:cNvPr>
          <p:cNvSpPr>
            <a:spLocks noGrp="1"/>
          </p:cNvSpPr>
          <p:nvPr>
            <p:ph type="title" hasCustomPrompt="1"/>
          </p:nvPr>
        </p:nvSpPr>
        <p:spPr>
          <a:xfrm>
            <a:off x="941644" y="1935656"/>
            <a:ext cx="4523491" cy="609398"/>
          </a:xfrm>
        </p:spPr>
        <p:txBody>
          <a:bodyPr>
            <a:normAutofit/>
          </a:bodyPr>
          <a:lstStyle/>
          <a:p>
            <a:r>
              <a:rPr lang="fr-FR" dirty="0"/>
              <a:t>Nous contacter</a:t>
            </a:r>
          </a:p>
        </p:txBody>
      </p:sp>
      <p:sp>
        <p:nvSpPr>
          <p:cNvPr id="21" name="Espace réservé du texte 20">
            <a:extLst>
              <a:ext uri="{FF2B5EF4-FFF2-40B4-BE49-F238E27FC236}">
                <a16:creationId xmlns:a16="http://schemas.microsoft.com/office/drawing/2014/main" id="{A73F4BE4-1003-47F0-9A20-A1CF722B5DD7}"/>
              </a:ext>
            </a:extLst>
          </p:cNvPr>
          <p:cNvSpPr>
            <a:spLocks noGrp="1"/>
          </p:cNvSpPr>
          <p:nvPr>
            <p:ph type="body" sz="quarter" idx="14" hasCustomPrompt="1"/>
          </p:nvPr>
        </p:nvSpPr>
        <p:spPr>
          <a:xfrm>
            <a:off x="941642" y="3148666"/>
            <a:ext cx="4523491" cy="1853757"/>
          </a:xfrm>
        </p:spPr>
        <p:txBody>
          <a:bodyPr>
            <a:normAutofit/>
          </a:bodyPr>
          <a:lstStyle>
            <a:lvl1pPr>
              <a:spcAft>
                <a:spcPts val="800"/>
              </a:spcAft>
              <a:defRPr sz="1600" b="1" cap="none" baseline="0">
                <a:solidFill>
                  <a:schemeClr val="tx1"/>
                </a:solidFill>
              </a:defRPr>
            </a:lvl1pPr>
            <a:lvl2pPr marL="0" indent="0">
              <a:spcAft>
                <a:spcPts val="600"/>
              </a:spcAft>
              <a:buFont typeface="Arial" panose="020B0604020202020204" pitchFamily="34" charset="0"/>
              <a:buNone/>
              <a:defRPr sz="1400" b="0" cap="none" baseline="0">
                <a:solidFill>
                  <a:schemeClr val="tx1"/>
                </a:solidFill>
              </a:defRPr>
            </a:lvl2pPr>
            <a:lvl3pPr marL="0" indent="0">
              <a:spcAft>
                <a:spcPts val="600"/>
              </a:spcAft>
              <a:buFont typeface="Arial" panose="020B0604020202020204" pitchFamily="34" charset="0"/>
              <a:buNone/>
              <a:defRPr sz="1200" cap="none" baseline="0">
                <a:solidFill>
                  <a:schemeClr val="tx1"/>
                </a:solidFill>
              </a:defRPr>
            </a:lvl3pPr>
            <a:lvl4pPr marL="0" indent="0">
              <a:spcAft>
                <a:spcPts val="600"/>
              </a:spcAft>
              <a:buNone/>
              <a:defRPr sz="1200" cap="none" baseline="0">
                <a:solidFill>
                  <a:schemeClr val="tx1"/>
                </a:solidFill>
              </a:defRPr>
            </a:lvl4pPr>
            <a:lvl5pPr marL="0" indent="0">
              <a:spcBef>
                <a:spcPts val="600"/>
              </a:spcBef>
              <a:spcAft>
                <a:spcPts val="600"/>
              </a:spcAft>
              <a:buFont typeface="Arial" panose="020B0604020202020204" pitchFamily="34" charset="0"/>
              <a:buNone/>
              <a:defRPr sz="1200" cap="none" baseline="0">
                <a:solidFill>
                  <a:schemeClr val="tx1"/>
                </a:solidFill>
              </a:defRPr>
            </a:lvl5pPr>
            <a:lvl6pPr marL="188550" indent="0">
              <a:spcAft>
                <a:spcPts val="800"/>
              </a:spcAft>
              <a:buNone/>
              <a:defRPr sz="1200" cap="none" baseline="0">
                <a:solidFill>
                  <a:schemeClr val="tx1"/>
                </a:solidFill>
              </a:defRPr>
            </a:lvl6pPr>
            <a:lvl7pPr marL="0" indent="0">
              <a:spcAft>
                <a:spcPts val="800"/>
              </a:spcAft>
              <a:buFont typeface="Arial" panose="020B0604020202020204" pitchFamily="34" charset="0"/>
              <a:buNone/>
              <a:defRPr sz="1200" cap="none" baseline="0">
                <a:solidFill>
                  <a:schemeClr val="tx1"/>
                </a:solidFill>
              </a:defRPr>
            </a:lvl7pPr>
            <a:lvl8pPr marL="0" indent="0">
              <a:spcAft>
                <a:spcPts val="800"/>
              </a:spcAft>
              <a:buFont typeface="Arial" panose="020B0604020202020204" pitchFamily="34" charset="0"/>
              <a:buNone/>
              <a:defRPr sz="1200" cap="none" baseline="0">
                <a:solidFill>
                  <a:schemeClr val="tx1"/>
                </a:solidFill>
              </a:defRPr>
            </a:lvl8pPr>
            <a:lvl9pPr marL="0" indent="0">
              <a:spcAft>
                <a:spcPts val="800"/>
              </a:spcAft>
              <a:buFont typeface="Arial" panose="020B0604020202020204" pitchFamily="34" charset="0"/>
              <a:buNone/>
              <a:defRPr sz="1200" cap="none" baseline="0">
                <a:solidFill>
                  <a:schemeClr val="tx1"/>
                </a:solidFill>
              </a:defRPr>
            </a:lvl9pPr>
          </a:lstStyle>
          <a:p>
            <a:pPr lvl="0"/>
            <a:r>
              <a:rPr lang="fr-FR" dirty="0"/>
              <a:t>Nom Prénom</a:t>
            </a:r>
          </a:p>
          <a:p>
            <a:pPr lvl="1"/>
            <a:r>
              <a:rPr lang="fr-FR" dirty="0"/>
              <a:t>Fonction</a:t>
            </a:r>
          </a:p>
          <a:p>
            <a:pPr lvl="2"/>
            <a:r>
              <a:rPr lang="fr-FR" dirty="0"/>
              <a:t>Mail</a:t>
            </a:r>
          </a:p>
          <a:p>
            <a:pPr lvl="3"/>
            <a:r>
              <a:rPr lang="fr-FR" dirty="0"/>
              <a:t>Téléphone</a:t>
            </a:r>
          </a:p>
          <a:p>
            <a:pPr lvl="4"/>
            <a:r>
              <a:rPr lang="fr-FR" dirty="0"/>
              <a:t>Site web</a:t>
            </a:r>
          </a:p>
        </p:txBody>
      </p:sp>
      <p:sp>
        <p:nvSpPr>
          <p:cNvPr id="2" name="Espace réservé du pied de page 1">
            <a:extLst>
              <a:ext uri="{FF2B5EF4-FFF2-40B4-BE49-F238E27FC236}">
                <a16:creationId xmlns:a16="http://schemas.microsoft.com/office/drawing/2014/main" id="{3A79DF8B-23E3-4FBB-B938-EECD1E6F278B}"/>
              </a:ext>
            </a:extLst>
          </p:cNvPr>
          <p:cNvSpPr>
            <a:spLocks noGrp="1"/>
          </p:cNvSpPr>
          <p:nvPr>
            <p:ph type="ftr" sz="quarter" idx="15"/>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C1FE351F-7FBA-4A0A-AD75-27EB32B07FC5}"/>
              </a:ext>
            </a:extLst>
          </p:cNvPr>
          <p:cNvSpPr>
            <a:spLocks noGrp="1"/>
          </p:cNvSpPr>
          <p:nvPr>
            <p:ph type="sldNum" sz="quarter" idx="16"/>
          </p:nvPr>
        </p:nvSpPr>
        <p:spPr/>
        <p:txBody>
          <a:bodyPr/>
          <a:lstStyle/>
          <a:p>
            <a:fld id="{E4074C58-32D7-471B-8E65-879FBC7E4FD8}" type="slidenum">
              <a:rPr lang="fr-FR" smtClean="0"/>
              <a:pPr/>
              <a:t>‹N°›</a:t>
            </a:fld>
            <a:endParaRPr lang="fr-FR" dirty="0"/>
          </a:p>
        </p:txBody>
      </p:sp>
      <p:pic>
        <p:nvPicPr>
          <p:cNvPr id="27" name="Graphique 26">
            <a:extLst>
              <a:ext uri="{FF2B5EF4-FFF2-40B4-BE49-F238E27FC236}">
                <a16:creationId xmlns:a16="http://schemas.microsoft.com/office/drawing/2014/main" id="{CD5281C6-3FCB-4178-8D3F-08061BEA898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67484" y="1179470"/>
            <a:ext cx="1607571" cy="397749"/>
          </a:xfrm>
          <a:prstGeom prst="rect">
            <a:avLst/>
          </a:prstGeom>
        </p:spPr>
      </p:pic>
      <p:pic>
        <p:nvPicPr>
          <p:cNvPr id="28" name="Graphique 27">
            <a:extLst>
              <a:ext uri="{FF2B5EF4-FFF2-40B4-BE49-F238E27FC236}">
                <a16:creationId xmlns:a16="http://schemas.microsoft.com/office/drawing/2014/main" id="{456476CA-8759-4FEC-BF7C-1F502A19D3E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988595" y="4600670"/>
            <a:ext cx="1800738" cy="399556"/>
          </a:xfrm>
          <a:prstGeom prst="rect">
            <a:avLst/>
          </a:prstGeom>
        </p:spPr>
      </p:pic>
    </p:spTree>
    <p:extLst>
      <p:ext uri="{BB962C8B-B14F-4D97-AF65-F5344CB8AC3E}">
        <p14:creationId xmlns:p14="http://schemas.microsoft.com/office/powerpoint/2010/main" val="42628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us contacter">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B64AAB6E-3B04-4510-9E6E-98218331E865}"/>
              </a:ext>
            </a:extLst>
          </p:cNvPr>
          <p:cNvSpPr>
            <a:spLocks noGrp="1"/>
          </p:cNvSpPr>
          <p:nvPr>
            <p:ph type="pic" sz="quarter" idx="13"/>
          </p:nvPr>
        </p:nvSpPr>
        <p:spPr>
          <a:xfrm>
            <a:off x="4960939" y="0"/>
            <a:ext cx="7231062" cy="6858000"/>
          </a:xfrm>
          <a:custGeom>
            <a:avLst/>
            <a:gdLst>
              <a:gd name="connsiteX0" fmla="*/ 0 w 7231062"/>
              <a:gd name="connsiteY0" fmla="*/ 0 h 6858000"/>
              <a:gd name="connsiteX1" fmla="*/ 7231062 w 7231062"/>
              <a:gd name="connsiteY1" fmla="*/ 0 h 6858000"/>
              <a:gd name="connsiteX2" fmla="*/ 7231062 w 7231062"/>
              <a:gd name="connsiteY2" fmla="*/ 6858000 h 6858000"/>
              <a:gd name="connsiteX3" fmla="*/ 7231061 w 7231062"/>
              <a:gd name="connsiteY3" fmla="*/ 6858000 h 6858000"/>
              <a:gd name="connsiteX4" fmla="*/ 6849455 w 7231062"/>
              <a:gd name="connsiteY4" fmla="*/ 6858000 h 6858000"/>
              <a:gd name="connsiteX5" fmla="*/ 4268787 w 7231062"/>
              <a:gd name="connsiteY5" fmla="*/ 6858000 h 6858000"/>
              <a:gd name="connsiteX6" fmla="*/ 0 w 7231062"/>
              <a:gd name="connsiteY6" fmla="*/ 6858000 h 6858000"/>
              <a:gd name="connsiteX7" fmla="*/ 0 w 7231062"/>
              <a:gd name="connsiteY7" fmla="*/ 5205845 h 6858000"/>
              <a:gd name="connsiteX8" fmla="*/ 846763 w 7231062"/>
              <a:gd name="connsiteY8" fmla="*/ 5205845 h 6858000"/>
              <a:gd name="connsiteX9" fmla="*/ 950912 w 7231062"/>
              <a:gd name="connsiteY9" fmla="*/ 5101696 h 6858000"/>
              <a:gd name="connsiteX10" fmla="*/ 950912 w 7231062"/>
              <a:gd name="connsiteY10" fmla="*/ 961399 h 6858000"/>
              <a:gd name="connsiteX11" fmla="*/ 846763 w 7231062"/>
              <a:gd name="connsiteY11" fmla="*/ 857250 h 6858000"/>
              <a:gd name="connsiteX12" fmla="*/ 0 w 7231062"/>
              <a:gd name="connsiteY12"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1062" h="6858000">
                <a:moveTo>
                  <a:pt x="0" y="0"/>
                </a:moveTo>
                <a:lnTo>
                  <a:pt x="7231062" y="0"/>
                </a:lnTo>
                <a:lnTo>
                  <a:pt x="7231062" y="6858000"/>
                </a:lnTo>
                <a:lnTo>
                  <a:pt x="7231061" y="6858000"/>
                </a:lnTo>
                <a:lnTo>
                  <a:pt x="6849455" y="6858000"/>
                </a:lnTo>
                <a:lnTo>
                  <a:pt x="4268787" y="6858000"/>
                </a:lnTo>
                <a:lnTo>
                  <a:pt x="0" y="6858000"/>
                </a:lnTo>
                <a:lnTo>
                  <a:pt x="0" y="5205845"/>
                </a:lnTo>
                <a:lnTo>
                  <a:pt x="846763" y="5205845"/>
                </a:lnTo>
                <a:cubicBezTo>
                  <a:pt x="904284" y="5205845"/>
                  <a:pt x="950912" y="5159216"/>
                  <a:pt x="950912" y="5101696"/>
                </a:cubicBezTo>
                <a:lnTo>
                  <a:pt x="950912" y="961399"/>
                </a:lnTo>
                <a:cubicBezTo>
                  <a:pt x="950912" y="903879"/>
                  <a:pt x="904284" y="857250"/>
                  <a:pt x="846763" y="857250"/>
                </a:cubicBezTo>
                <a:lnTo>
                  <a:pt x="0" y="857250"/>
                </a:lnTo>
                <a:close/>
              </a:path>
            </a:pathLst>
          </a:custGeom>
          <a:effectLst>
            <a:outerShdw blurRad="152400" algn="ctr" rotWithShape="0">
              <a:schemeClr val="bg1">
                <a:lumMod val="75000"/>
                <a:alpha val="40000"/>
              </a:schemeClr>
            </a:outerShdw>
          </a:effectLst>
        </p:spPr>
        <p:txBody>
          <a:bodyPr vert="horz" wrap="square" lIns="0" tIns="0" rIns="0" bIns="0" rtlCol="0" anchor="ctr">
            <a:noAutofit/>
          </a:bodyPr>
          <a:lstStyle>
            <a:lvl1pPr>
              <a:defRPr lang="fr-FR">
                <a:solidFill>
                  <a:schemeClr val="tx1"/>
                </a:solidFill>
              </a:defRPr>
            </a:lvl1pPr>
          </a:lstStyle>
          <a:p>
            <a:pPr lvl="0" algn="ctr"/>
            <a:r>
              <a:rPr lang="fr-FR" smtClean="0"/>
              <a:t>Cliquez sur l'icône pour ajouter une image</a:t>
            </a:r>
            <a:endParaRPr lang="fr-FR" dirty="0"/>
          </a:p>
        </p:txBody>
      </p:sp>
      <p:sp>
        <p:nvSpPr>
          <p:cNvPr id="18" name="Rectangle : coins arrondis 17">
            <a:extLst>
              <a:ext uri="{FF2B5EF4-FFF2-40B4-BE49-F238E27FC236}">
                <a16:creationId xmlns:a16="http://schemas.microsoft.com/office/drawing/2014/main" id="{A8C329E2-522E-4744-992A-1F6F50458F34}"/>
              </a:ext>
            </a:extLst>
          </p:cNvPr>
          <p:cNvSpPr/>
          <p:nvPr/>
        </p:nvSpPr>
        <p:spPr>
          <a:xfrm>
            <a:off x="571501" y="857250"/>
            <a:ext cx="5340350" cy="4348595"/>
          </a:xfrm>
          <a:prstGeom prst="roundRect">
            <a:avLst>
              <a:gd name="adj" fmla="val 2395"/>
            </a:avLst>
          </a:prstGeom>
          <a:solidFill>
            <a:schemeClr val="bg1"/>
          </a:solidFill>
          <a:ln>
            <a:noFill/>
          </a:ln>
          <a:effectLst>
            <a:outerShdw blurRad="381000" algn="ctr" rotWithShape="0">
              <a:srgbClr val="DDE5F0"/>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Bef>
                <a:spcPts val="1800"/>
              </a:spcBef>
              <a:spcAft>
                <a:spcPts val="600"/>
              </a:spcAft>
            </a:pPr>
            <a:endParaRPr kumimoji="0" lang="fr-FR" sz="900" b="0" i="0" u="none" strike="noStrike" kern="1200" cap="none" spc="0" normalizeH="0" baseline="0" noProof="0" dirty="0">
              <a:ln>
                <a:noFill/>
              </a:ln>
              <a:solidFill>
                <a:srgbClr val="002B75"/>
              </a:solidFill>
              <a:effectLst/>
              <a:uLnTx/>
              <a:uFillTx/>
              <a:latin typeface="Arial" panose="020B0604020202020204" pitchFamily="34" charset="0"/>
              <a:ea typeface="+mn-ea"/>
            </a:endParaRPr>
          </a:p>
        </p:txBody>
      </p:sp>
      <p:cxnSp>
        <p:nvCxnSpPr>
          <p:cNvPr id="10" name="Connecteur droit 9">
            <a:extLst>
              <a:ext uri="{FF2B5EF4-FFF2-40B4-BE49-F238E27FC236}">
                <a16:creationId xmlns:a16="http://schemas.microsoft.com/office/drawing/2014/main" id="{B0B9781E-F714-4DA9-81D1-1E6E79E203D7}"/>
              </a:ext>
            </a:extLst>
          </p:cNvPr>
          <p:cNvCxnSpPr/>
          <p:nvPr/>
        </p:nvCxnSpPr>
        <p:spPr>
          <a:xfrm>
            <a:off x="941643" y="2684681"/>
            <a:ext cx="517119" cy="0"/>
          </a:xfrm>
          <a:prstGeom prst="line">
            <a:avLst/>
          </a:prstGeom>
          <a:ln w="25400">
            <a:solidFill>
              <a:srgbClr val="EF1928"/>
            </a:solidFill>
          </a:ln>
        </p:spPr>
        <p:style>
          <a:lnRef idx="1">
            <a:schemeClr val="accent1"/>
          </a:lnRef>
          <a:fillRef idx="0">
            <a:schemeClr val="accent1"/>
          </a:fillRef>
          <a:effectRef idx="0">
            <a:schemeClr val="accent1"/>
          </a:effectRef>
          <a:fontRef idx="minor">
            <a:schemeClr val="tx1"/>
          </a:fontRef>
        </p:style>
      </p:cxnSp>
      <p:sp>
        <p:nvSpPr>
          <p:cNvPr id="19" name="Titre 18">
            <a:extLst>
              <a:ext uri="{FF2B5EF4-FFF2-40B4-BE49-F238E27FC236}">
                <a16:creationId xmlns:a16="http://schemas.microsoft.com/office/drawing/2014/main" id="{284A3643-8962-4B2E-B0B4-7A5B1ED229F2}"/>
              </a:ext>
            </a:extLst>
          </p:cNvPr>
          <p:cNvSpPr>
            <a:spLocks noGrp="1"/>
          </p:cNvSpPr>
          <p:nvPr>
            <p:ph type="title" hasCustomPrompt="1"/>
          </p:nvPr>
        </p:nvSpPr>
        <p:spPr>
          <a:xfrm>
            <a:off x="941644" y="1935656"/>
            <a:ext cx="4523491" cy="609398"/>
          </a:xfrm>
        </p:spPr>
        <p:txBody>
          <a:bodyPr>
            <a:normAutofit/>
          </a:bodyPr>
          <a:lstStyle/>
          <a:p>
            <a:r>
              <a:rPr lang="fr-FR" dirty="0"/>
              <a:t>Nous contacter</a:t>
            </a:r>
          </a:p>
        </p:txBody>
      </p:sp>
      <p:sp>
        <p:nvSpPr>
          <p:cNvPr id="21" name="Espace réservé du texte 20">
            <a:extLst>
              <a:ext uri="{FF2B5EF4-FFF2-40B4-BE49-F238E27FC236}">
                <a16:creationId xmlns:a16="http://schemas.microsoft.com/office/drawing/2014/main" id="{A73F4BE4-1003-47F0-9A20-A1CF722B5DD7}"/>
              </a:ext>
            </a:extLst>
          </p:cNvPr>
          <p:cNvSpPr>
            <a:spLocks noGrp="1"/>
          </p:cNvSpPr>
          <p:nvPr>
            <p:ph type="body" sz="quarter" idx="14" hasCustomPrompt="1"/>
          </p:nvPr>
        </p:nvSpPr>
        <p:spPr>
          <a:xfrm>
            <a:off x="941642" y="3148666"/>
            <a:ext cx="4523491" cy="1853757"/>
          </a:xfrm>
        </p:spPr>
        <p:txBody>
          <a:bodyPr>
            <a:normAutofit/>
          </a:bodyPr>
          <a:lstStyle>
            <a:lvl1pPr>
              <a:spcAft>
                <a:spcPts val="800"/>
              </a:spcAft>
              <a:defRPr sz="1600" b="1" cap="none" baseline="0">
                <a:solidFill>
                  <a:schemeClr val="tx1"/>
                </a:solidFill>
              </a:defRPr>
            </a:lvl1pPr>
            <a:lvl2pPr marL="0" indent="0">
              <a:spcAft>
                <a:spcPts val="600"/>
              </a:spcAft>
              <a:buFont typeface="Arial" panose="020B0604020202020204" pitchFamily="34" charset="0"/>
              <a:buNone/>
              <a:defRPr sz="1400" b="0" cap="none" baseline="0">
                <a:solidFill>
                  <a:schemeClr val="tx1"/>
                </a:solidFill>
              </a:defRPr>
            </a:lvl2pPr>
            <a:lvl3pPr marL="0" indent="0">
              <a:spcAft>
                <a:spcPts val="600"/>
              </a:spcAft>
              <a:buFont typeface="Arial" panose="020B0604020202020204" pitchFamily="34" charset="0"/>
              <a:buNone/>
              <a:defRPr sz="1200" cap="none" baseline="0">
                <a:solidFill>
                  <a:schemeClr val="tx1"/>
                </a:solidFill>
              </a:defRPr>
            </a:lvl3pPr>
            <a:lvl4pPr marL="0" indent="0">
              <a:spcAft>
                <a:spcPts val="600"/>
              </a:spcAft>
              <a:buNone/>
              <a:defRPr sz="1200" cap="none" baseline="0">
                <a:solidFill>
                  <a:schemeClr val="tx1"/>
                </a:solidFill>
              </a:defRPr>
            </a:lvl4pPr>
            <a:lvl5pPr marL="0" indent="0">
              <a:spcBef>
                <a:spcPts val="600"/>
              </a:spcBef>
              <a:spcAft>
                <a:spcPts val="600"/>
              </a:spcAft>
              <a:buFont typeface="Arial" panose="020B0604020202020204" pitchFamily="34" charset="0"/>
              <a:buNone/>
              <a:defRPr sz="1200" cap="none" baseline="0">
                <a:solidFill>
                  <a:schemeClr val="tx1"/>
                </a:solidFill>
              </a:defRPr>
            </a:lvl5pPr>
            <a:lvl6pPr marL="188550" indent="0">
              <a:spcAft>
                <a:spcPts val="800"/>
              </a:spcAft>
              <a:buNone/>
              <a:defRPr sz="1200" cap="none" baseline="0">
                <a:solidFill>
                  <a:schemeClr val="tx1"/>
                </a:solidFill>
              </a:defRPr>
            </a:lvl6pPr>
            <a:lvl7pPr marL="0" indent="0">
              <a:spcAft>
                <a:spcPts val="800"/>
              </a:spcAft>
              <a:buFont typeface="Arial" panose="020B0604020202020204" pitchFamily="34" charset="0"/>
              <a:buNone/>
              <a:defRPr sz="1200" cap="none" baseline="0">
                <a:solidFill>
                  <a:schemeClr val="tx1"/>
                </a:solidFill>
              </a:defRPr>
            </a:lvl7pPr>
            <a:lvl8pPr marL="0" indent="0">
              <a:spcAft>
                <a:spcPts val="800"/>
              </a:spcAft>
              <a:buFont typeface="Arial" panose="020B0604020202020204" pitchFamily="34" charset="0"/>
              <a:buNone/>
              <a:defRPr sz="1200" cap="none" baseline="0">
                <a:solidFill>
                  <a:schemeClr val="tx1"/>
                </a:solidFill>
              </a:defRPr>
            </a:lvl8pPr>
            <a:lvl9pPr marL="0" indent="0">
              <a:spcAft>
                <a:spcPts val="800"/>
              </a:spcAft>
              <a:buFont typeface="Arial" panose="020B0604020202020204" pitchFamily="34" charset="0"/>
              <a:buNone/>
              <a:defRPr sz="1200" cap="none" baseline="0">
                <a:solidFill>
                  <a:schemeClr val="tx1"/>
                </a:solidFill>
              </a:defRPr>
            </a:lvl9pPr>
          </a:lstStyle>
          <a:p>
            <a:pPr lvl="0"/>
            <a:r>
              <a:rPr lang="fr-FR" dirty="0"/>
              <a:t>Nom Prénom</a:t>
            </a:r>
          </a:p>
          <a:p>
            <a:pPr lvl="1"/>
            <a:r>
              <a:rPr lang="fr-FR" dirty="0"/>
              <a:t>Fonction</a:t>
            </a:r>
          </a:p>
          <a:p>
            <a:pPr lvl="2"/>
            <a:r>
              <a:rPr lang="fr-FR" dirty="0"/>
              <a:t>Mail</a:t>
            </a:r>
          </a:p>
          <a:p>
            <a:pPr lvl="3"/>
            <a:r>
              <a:rPr lang="fr-FR" dirty="0"/>
              <a:t>Téléphone</a:t>
            </a:r>
          </a:p>
          <a:p>
            <a:pPr lvl="4"/>
            <a:r>
              <a:rPr lang="fr-FR" dirty="0"/>
              <a:t>Site web</a:t>
            </a:r>
          </a:p>
        </p:txBody>
      </p:sp>
      <p:sp>
        <p:nvSpPr>
          <p:cNvPr id="2" name="Espace réservé du pied de page 1">
            <a:extLst>
              <a:ext uri="{FF2B5EF4-FFF2-40B4-BE49-F238E27FC236}">
                <a16:creationId xmlns:a16="http://schemas.microsoft.com/office/drawing/2014/main" id="{3A79DF8B-23E3-4FBB-B938-EECD1E6F278B}"/>
              </a:ext>
            </a:extLst>
          </p:cNvPr>
          <p:cNvSpPr>
            <a:spLocks noGrp="1"/>
          </p:cNvSpPr>
          <p:nvPr>
            <p:ph type="ftr" sz="quarter" idx="15"/>
          </p:nvPr>
        </p:nvSpPr>
        <p:spPr/>
        <p:txBody>
          <a:bodyPr/>
          <a:lstStyle/>
          <a:p>
            <a:r>
              <a:rPr lang="fr-FR" smtClean="0"/>
              <a:t>CDC Habitat – Présentation bureau CRHH du 14 juin 2022</a:t>
            </a:r>
            <a:endParaRPr lang="fr-FR" dirty="0"/>
          </a:p>
        </p:txBody>
      </p:sp>
      <p:sp>
        <p:nvSpPr>
          <p:cNvPr id="4" name="Espace réservé du numéro de diapositive 3">
            <a:extLst>
              <a:ext uri="{FF2B5EF4-FFF2-40B4-BE49-F238E27FC236}">
                <a16:creationId xmlns:a16="http://schemas.microsoft.com/office/drawing/2014/main" id="{C1FE351F-7FBA-4A0A-AD75-27EB32B07FC5}"/>
              </a:ext>
            </a:extLst>
          </p:cNvPr>
          <p:cNvSpPr>
            <a:spLocks noGrp="1"/>
          </p:cNvSpPr>
          <p:nvPr>
            <p:ph type="sldNum" sz="quarter" idx="16"/>
          </p:nvPr>
        </p:nvSpPr>
        <p:spPr/>
        <p:txBody>
          <a:bodyPr/>
          <a:lstStyle/>
          <a:p>
            <a:fld id="{E4074C58-32D7-471B-8E65-879FBC7E4FD8}" type="slidenum">
              <a:rPr lang="fr-FR" smtClean="0"/>
              <a:pPr/>
              <a:t>‹N°›</a:t>
            </a:fld>
            <a:endParaRPr lang="fr-FR" dirty="0"/>
          </a:p>
        </p:txBody>
      </p:sp>
      <p:pic>
        <p:nvPicPr>
          <p:cNvPr id="27" name="Graphique 26">
            <a:extLst>
              <a:ext uri="{FF2B5EF4-FFF2-40B4-BE49-F238E27FC236}">
                <a16:creationId xmlns:a16="http://schemas.microsoft.com/office/drawing/2014/main" id="{CD5281C6-3FCB-4178-8D3F-08061BEA898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67484" y="1179470"/>
            <a:ext cx="1607571" cy="397749"/>
          </a:xfrm>
          <a:prstGeom prst="rect">
            <a:avLst/>
          </a:prstGeom>
        </p:spPr>
      </p:pic>
      <p:pic>
        <p:nvPicPr>
          <p:cNvPr id="28" name="Graphique 27">
            <a:extLst>
              <a:ext uri="{FF2B5EF4-FFF2-40B4-BE49-F238E27FC236}">
                <a16:creationId xmlns:a16="http://schemas.microsoft.com/office/drawing/2014/main" id="{456476CA-8759-4FEC-BF7C-1F502A19D3E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988595" y="4600670"/>
            <a:ext cx="1800738" cy="399556"/>
          </a:xfrm>
          <a:prstGeom prst="rect">
            <a:avLst/>
          </a:prstGeom>
        </p:spPr>
      </p:pic>
    </p:spTree>
    <p:extLst>
      <p:ext uri="{BB962C8B-B14F-4D97-AF65-F5344CB8AC3E}">
        <p14:creationId xmlns:p14="http://schemas.microsoft.com/office/powerpoint/2010/main" val="13055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380B0404-A2AE-4171-BFA6-2216316B418D}"/>
              </a:ext>
            </a:extLst>
          </p:cNvPr>
          <p:cNvSpPr/>
          <p:nvPr/>
        </p:nvSpPr>
        <p:spPr>
          <a:xfrm>
            <a:off x="469900" y="889687"/>
            <a:ext cx="4841875" cy="5078626"/>
          </a:xfrm>
          <a:prstGeom prst="roundRect">
            <a:avLst>
              <a:gd name="adj" fmla="val 1181"/>
            </a:avLst>
          </a:prstGeom>
          <a:solidFill>
            <a:schemeClr val="bg1"/>
          </a:solidFill>
          <a:ln>
            <a:noFill/>
          </a:ln>
          <a:effectLst>
            <a:outerShdw blurRad="152400" algn="ctr"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re 1">
            <a:extLst>
              <a:ext uri="{FF2B5EF4-FFF2-40B4-BE49-F238E27FC236}">
                <a16:creationId xmlns:a16="http://schemas.microsoft.com/office/drawing/2014/main" id="{493C5DCB-129C-417B-BD01-6403B98BE7C3}"/>
              </a:ext>
            </a:extLst>
          </p:cNvPr>
          <p:cNvSpPr>
            <a:spLocks noGrp="1"/>
          </p:cNvSpPr>
          <p:nvPr>
            <p:ph type="ctrTitle"/>
          </p:nvPr>
        </p:nvSpPr>
        <p:spPr>
          <a:xfrm>
            <a:off x="770400" y="2181600"/>
            <a:ext cx="4359600" cy="1386000"/>
          </a:xfrm>
        </p:spPr>
        <p:txBody>
          <a:bodyPr anchor="b">
            <a:normAutofit/>
          </a:bodyPr>
          <a:lstStyle>
            <a:lvl1pPr algn="l">
              <a:defRPr lang="fr-FR" sz="5000" kern="1200" spc="-80" smtClean="0">
                <a:solidFill>
                  <a:schemeClr val="accent1"/>
                </a:solidFill>
                <a:latin typeface="Arial" panose="020B0604020202020204" pitchFamily="34" charset="0"/>
                <a:ea typeface="+mn-ea"/>
                <a:cs typeface="Arial" panose="020B0604020202020204" pitchFamily="34" charset="0"/>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1B484E0C-6165-4F83-BFC2-8F14C26BA396}"/>
              </a:ext>
            </a:extLst>
          </p:cNvPr>
          <p:cNvSpPr>
            <a:spLocks noGrp="1"/>
          </p:cNvSpPr>
          <p:nvPr>
            <p:ph type="subTitle" idx="1" hasCustomPrompt="1"/>
          </p:nvPr>
        </p:nvSpPr>
        <p:spPr>
          <a:xfrm>
            <a:off x="770400" y="3744000"/>
            <a:ext cx="4359600" cy="1386000"/>
          </a:xfrm>
        </p:spPr>
        <p:txBody>
          <a:bodyPr>
            <a:normAutofit/>
          </a:bodyPr>
          <a:lstStyle>
            <a:lvl1pPr marL="0" indent="0" algn="l">
              <a:lnSpc>
                <a:spcPct val="90000"/>
              </a:lnSpc>
              <a:buNone/>
              <a:defRPr kumimoji="0" lang="en-US" sz="2000" b="0"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votre présentation ou entité</a:t>
            </a:r>
          </a:p>
        </p:txBody>
      </p:sp>
      <p:pic>
        <p:nvPicPr>
          <p:cNvPr id="15" name="Graphique 14">
            <a:extLst>
              <a:ext uri="{FF2B5EF4-FFF2-40B4-BE49-F238E27FC236}">
                <a16:creationId xmlns:a16="http://schemas.microsoft.com/office/drawing/2014/main" id="{CC3F257E-6AC6-4EC2-B08F-27B4F4B05BC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09986" y="5309936"/>
            <a:ext cx="1800738" cy="399556"/>
          </a:xfrm>
          <a:prstGeom prst="rect">
            <a:avLst/>
          </a:prstGeom>
        </p:spPr>
      </p:pic>
      <p:pic>
        <p:nvPicPr>
          <p:cNvPr id="16" name="Graphique 15">
            <a:extLst>
              <a:ext uri="{FF2B5EF4-FFF2-40B4-BE49-F238E27FC236}">
                <a16:creationId xmlns:a16="http://schemas.microsoft.com/office/drawing/2014/main" id="{1F3C9175-FDEB-4343-96F4-2ECA161AC3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73164" y="1144413"/>
            <a:ext cx="1607571" cy="397749"/>
          </a:xfrm>
          <a:prstGeom prst="rect">
            <a:avLst/>
          </a:prstGeom>
        </p:spPr>
      </p:pic>
    </p:spTree>
    <p:extLst>
      <p:ext uri="{BB962C8B-B14F-4D97-AF65-F5344CB8AC3E}">
        <p14:creationId xmlns:p14="http://schemas.microsoft.com/office/powerpoint/2010/main" val="40013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9F33A9-35FD-4C3A-9DF1-EE772F5555D5}"/>
              </a:ext>
            </a:extLst>
          </p:cNvPr>
          <p:cNvSpPr>
            <a:spLocks noGrp="1"/>
          </p:cNvSpPr>
          <p:nvPr>
            <p:ph type="title"/>
          </p:nvPr>
        </p:nvSpPr>
        <p:spPr>
          <a:xfrm>
            <a:off x="474054" y="385527"/>
            <a:ext cx="11146446" cy="609398"/>
          </a:xfrm>
          <a:prstGeom prst="rect">
            <a:avLst/>
          </a:prstGeom>
        </p:spPr>
        <p:txBody>
          <a:bodyPr vert="horz" wrap="square" lIns="0" tIns="0" rIns="0" bIns="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A0D3224-59EA-4AA0-B0EC-E9252918521C}"/>
              </a:ext>
            </a:extLst>
          </p:cNvPr>
          <p:cNvSpPr>
            <a:spLocks noGrp="1"/>
          </p:cNvSpPr>
          <p:nvPr>
            <p:ph type="body" idx="1"/>
          </p:nvPr>
        </p:nvSpPr>
        <p:spPr>
          <a:xfrm>
            <a:off x="474054" y="1398905"/>
            <a:ext cx="11146446" cy="4351338"/>
          </a:xfrm>
          <a:prstGeom prst="rect">
            <a:avLst/>
          </a:prstGeom>
        </p:spPr>
        <p:txBody>
          <a:bodyPr vert="horz" wrap="square"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5" name="Espace réservé du pied de page 4">
            <a:extLst>
              <a:ext uri="{FF2B5EF4-FFF2-40B4-BE49-F238E27FC236}">
                <a16:creationId xmlns:a16="http://schemas.microsoft.com/office/drawing/2014/main" id="{F0AAC916-7305-4F33-B9FF-D748C4FAC074}"/>
              </a:ext>
            </a:extLst>
          </p:cNvPr>
          <p:cNvSpPr>
            <a:spLocks noGrp="1"/>
          </p:cNvSpPr>
          <p:nvPr>
            <p:ph type="ftr" sz="quarter" idx="3"/>
          </p:nvPr>
        </p:nvSpPr>
        <p:spPr>
          <a:xfrm>
            <a:off x="457200" y="6518750"/>
            <a:ext cx="7759700" cy="138499"/>
          </a:xfrm>
          <a:prstGeom prst="rect">
            <a:avLst/>
          </a:prstGeom>
        </p:spPr>
        <p:txBody>
          <a:bodyPr wrap="square" lIns="0" tIns="0" rIns="0" bIns="0">
            <a:spAutoFit/>
          </a:bodyPr>
          <a:lstStyle>
            <a:lvl1pPr>
              <a:defRPr lang="fr-FR" sz="900" smtClean="0">
                <a:solidFill>
                  <a:schemeClr val="bg1">
                    <a:lumMod val="50000"/>
                  </a:schemeClr>
                </a:solidFill>
                <a:latin typeface="Arial" panose="020B0604020202020204" pitchFamily="34" charset="0"/>
                <a:cs typeface="Arial" panose="020B0604020202020204" pitchFamily="34" charset="0"/>
              </a:defRPr>
            </a:lvl1pPr>
          </a:lstStyle>
          <a:p>
            <a:r>
              <a:rPr lang="fr-FR" smtClean="0"/>
              <a:t>CDC Habitat – Présentation bureau CRHH du 14 juin 2022</a:t>
            </a:r>
            <a:endParaRPr lang="fr-FR" dirty="0"/>
          </a:p>
        </p:txBody>
      </p:sp>
      <p:sp>
        <p:nvSpPr>
          <p:cNvPr id="6" name="Espace réservé du numéro de diapositive 5">
            <a:extLst>
              <a:ext uri="{FF2B5EF4-FFF2-40B4-BE49-F238E27FC236}">
                <a16:creationId xmlns:a16="http://schemas.microsoft.com/office/drawing/2014/main" id="{91E823EB-8E9B-456B-83DD-2CAA1EFF3F64}"/>
              </a:ext>
            </a:extLst>
          </p:cNvPr>
          <p:cNvSpPr>
            <a:spLocks noGrp="1" noChangeAspect="1"/>
          </p:cNvSpPr>
          <p:nvPr>
            <p:ph type="sldNum" sz="quarter" idx="4"/>
          </p:nvPr>
        </p:nvSpPr>
        <p:spPr>
          <a:xfrm>
            <a:off x="11810400" y="6476400"/>
            <a:ext cx="381600" cy="381600"/>
          </a:xfrm>
          <a:prstGeom prst="rect">
            <a:avLst/>
          </a:prstGeom>
          <a:solidFill>
            <a:schemeClr val="accent1"/>
          </a:solidFill>
        </p:spPr>
        <p:txBody>
          <a:bodyPr vert="horz" wrap="square" lIns="0" tIns="0" rIns="0" bIns="0" rtlCol="0" anchor="ctr">
            <a:noAutofit/>
          </a:bodyPr>
          <a:lstStyle>
            <a:lvl1pPr algn="ctr">
              <a:defRPr lang="fr-FR" sz="900" smtClean="0">
                <a:solidFill>
                  <a:schemeClr val="bg1"/>
                </a:solidFill>
                <a:latin typeface="Arial" panose="020B0604020202020204" pitchFamily="34" charset="0"/>
                <a:cs typeface="Arial" panose="020B0604020202020204" pitchFamily="34" charset="0"/>
              </a:defRPr>
            </a:lvl1p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42096904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67" r:id="rId7"/>
    <p:sldLayoutId id="2147483688" r:id="rId8"/>
  </p:sldLayoutIdLst>
  <p:hf hdr="0" dt="0"/>
  <p:txStyles>
    <p:titleStyle>
      <a:lvl1pPr algn="l" defTabSz="914400" rtl="0" eaLnBrk="1" latinLnBrk="0" hangingPunct="1">
        <a:lnSpc>
          <a:spcPct val="90000"/>
        </a:lnSpc>
        <a:spcBef>
          <a:spcPct val="0"/>
        </a:spcBef>
        <a:buNone/>
        <a:defRPr lang="fr-FR" sz="4400" kern="1200" spc="-15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2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200" b="0"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3pPr>
      <a:lvl4pPr marL="171450" indent="-17145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kumimoji="0" lang="fr-FR" sz="12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1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5pPr>
      <a:lvl6pPr marL="360000" indent="-171450" algn="l" defTabSz="914400" rtl="0" eaLnBrk="1" latinLnBrk="0" hangingPunct="1">
        <a:lnSpc>
          <a:spcPct val="110000"/>
        </a:lnSpc>
        <a:spcBef>
          <a:spcPts val="0"/>
        </a:spcBef>
        <a:spcAft>
          <a:spcPts val="1200"/>
        </a:spcAft>
        <a:buFont typeface="Arial" panose="020B0604020202020204" pitchFamily="34" charset="0"/>
        <a:buChar char="•"/>
        <a:defRPr kumimoji="0" lang="fr-FR" sz="11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05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9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900" b="0" i="1"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15:clr>
            <a:srgbClr val="F26B43"/>
          </p15:clr>
        </p15:guide>
        <p15:guide id="2" pos="7680">
          <p15:clr>
            <a:srgbClr val="F26B43"/>
          </p15:clr>
        </p15:guide>
        <p15:guide id="3" pos="296">
          <p15:clr>
            <a:srgbClr val="F26B43"/>
          </p15:clr>
        </p15:guide>
        <p15:guide id="4" pos="674">
          <p15:clr>
            <a:srgbClr val="F26B43"/>
          </p15:clr>
        </p15:guide>
        <p15:guide id="5" pos="906">
          <p15:clr>
            <a:srgbClr val="F26B43"/>
          </p15:clr>
        </p15:guide>
        <p15:guide id="6" pos="1284">
          <p15:clr>
            <a:srgbClr val="F26B43"/>
          </p15:clr>
        </p15:guide>
        <p15:guide id="7" pos="1516">
          <p15:clr>
            <a:srgbClr val="F26B43"/>
          </p15:clr>
        </p15:guide>
        <p15:guide id="8" pos="1894">
          <p15:clr>
            <a:srgbClr val="F26B43"/>
          </p15:clr>
        </p15:guide>
        <p15:guide id="9" pos="2126">
          <p15:clr>
            <a:srgbClr val="F26B43"/>
          </p15:clr>
        </p15:guide>
        <p15:guide id="10" pos="2504">
          <p15:clr>
            <a:srgbClr val="F26B43"/>
          </p15:clr>
        </p15:guide>
        <p15:guide id="11" pos="2736">
          <p15:clr>
            <a:srgbClr val="F26B43"/>
          </p15:clr>
        </p15:guide>
        <p15:guide id="12" pos="3114">
          <p15:clr>
            <a:srgbClr val="F26B43"/>
          </p15:clr>
        </p15:guide>
        <p15:guide id="13" pos="3346">
          <p15:clr>
            <a:srgbClr val="F26B43"/>
          </p15:clr>
        </p15:guide>
        <p15:guide id="14" pos="3724">
          <p15:clr>
            <a:srgbClr val="F26B43"/>
          </p15:clr>
        </p15:guide>
        <p15:guide id="15" pos="3956">
          <p15:clr>
            <a:srgbClr val="F26B43"/>
          </p15:clr>
        </p15:guide>
        <p15:guide id="16" pos="4334">
          <p15:clr>
            <a:srgbClr val="F26B43"/>
          </p15:clr>
        </p15:guide>
        <p15:guide id="17" pos="4566">
          <p15:clr>
            <a:srgbClr val="F26B43"/>
          </p15:clr>
        </p15:guide>
        <p15:guide id="18" pos="4944">
          <p15:clr>
            <a:srgbClr val="F26B43"/>
          </p15:clr>
        </p15:guide>
        <p15:guide id="19" pos="5176">
          <p15:clr>
            <a:srgbClr val="F26B43"/>
          </p15:clr>
        </p15:guide>
        <p15:guide id="20" pos="5554">
          <p15:clr>
            <a:srgbClr val="F26B43"/>
          </p15:clr>
        </p15:guide>
        <p15:guide id="21" pos="5786">
          <p15:clr>
            <a:srgbClr val="F26B43"/>
          </p15:clr>
        </p15:guide>
        <p15:guide id="22" pos="6164">
          <p15:clr>
            <a:srgbClr val="F26B43"/>
          </p15:clr>
        </p15:guide>
        <p15:guide id="23" pos="6396">
          <p15:clr>
            <a:srgbClr val="F26B43"/>
          </p15:clr>
        </p15:guide>
        <p15:guide id="24" pos="6774">
          <p15:clr>
            <a:srgbClr val="F26B43"/>
          </p15:clr>
        </p15:guide>
        <p15:guide id="25" pos="7006">
          <p15:clr>
            <a:srgbClr val="F26B43"/>
          </p15:clr>
        </p15:guide>
        <p15:guide id="26" pos="7384">
          <p15:clr>
            <a:srgbClr val="F26B43"/>
          </p15:clr>
        </p15:guide>
        <p15:guide id="27" orient="horz">
          <p15:clr>
            <a:srgbClr val="F26B43"/>
          </p15:clr>
        </p15:guide>
        <p15:guide id="28" orient="horz" pos="4320">
          <p15:clr>
            <a:srgbClr val="F26B43"/>
          </p15:clr>
        </p15:guide>
        <p15:guide id="29" orient="horz" pos="176">
          <p15:clr>
            <a:srgbClr val="F26B43"/>
          </p15:clr>
        </p15:guide>
        <p15:guide id="30" orient="horz" pos="1780">
          <p15:clr>
            <a:srgbClr val="F26B43"/>
          </p15:clr>
        </p15:guide>
        <p15:guide id="31" orient="horz" pos="2356">
          <p15:clr>
            <a:srgbClr val="F26B43"/>
          </p15:clr>
        </p15:guide>
        <p15:guide id="32" orient="horz" pos="3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9F33A9-35FD-4C3A-9DF1-EE772F5555D5}"/>
              </a:ext>
            </a:extLst>
          </p:cNvPr>
          <p:cNvSpPr>
            <a:spLocks noGrp="1"/>
          </p:cNvSpPr>
          <p:nvPr>
            <p:ph type="title"/>
          </p:nvPr>
        </p:nvSpPr>
        <p:spPr>
          <a:xfrm>
            <a:off x="474054" y="385527"/>
            <a:ext cx="11146446" cy="609398"/>
          </a:xfrm>
          <a:prstGeom prst="rect">
            <a:avLst/>
          </a:prstGeom>
        </p:spPr>
        <p:txBody>
          <a:bodyPr vert="horz" wrap="square" lIns="0" tIns="0" rIns="0" bIns="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A0D3224-59EA-4AA0-B0EC-E9252918521C}"/>
              </a:ext>
            </a:extLst>
          </p:cNvPr>
          <p:cNvSpPr>
            <a:spLocks noGrp="1"/>
          </p:cNvSpPr>
          <p:nvPr>
            <p:ph type="body" idx="1"/>
          </p:nvPr>
        </p:nvSpPr>
        <p:spPr>
          <a:xfrm>
            <a:off x="474054" y="1398905"/>
            <a:ext cx="11146446" cy="4351338"/>
          </a:xfrm>
          <a:prstGeom prst="rect">
            <a:avLst/>
          </a:prstGeom>
        </p:spPr>
        <p:txBody>
          <a:bodyPr vert="horz" wrap="square"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5" name="Espace réservé du pied de page 4">
            <a:extLst>
              <a:ext uri="{FF2B5EF4-FFF2-40B4-BE49-F238E27FC236}">
                <a16:creationId xmlns:a16="http://schemas.microsoft.com/office/drawing/2014/main" id="{F0AAC916-7305-4F33-B9FF-D748C4FAC074}"/>
              </a:ext>
            </a:extLst>
          </p:cNvPr>
          <p:cNvSpPr>
            <a:spLocks noGrp="1"/>
          </p:cNvSpPr>
          <p:nvPr>
            <p:ph type="ftr" sz="quarter" idx="3"/>
          </p:nvPr>
        </p:nvSpPr>
        <p:spPr>
          <a:xfrm>
            <a:off x="457200" y="6518750"/>
            <a:ext cx="7759700" cy="138499"/>
          </a:xfrm>
          <a:prstGeom prst="rect">
            <a:avLst/>
          </a:prstGeom>
        </p:spPr>
        <p:txBody>
          <a:bodyPr wrap="square" lIns="0" tIns="0" rIns="0" bIns="0">
            <a:spAutoFit/>
          </a:bodyPr>
          <a:lstStyle>
            <a:lvl1pPr>
              <a:defRPr lang="fr-FR" sz="900" smtClean="0">
                <a:solidFill>
                  <a:schemeClr val="bg1">
                    <a:lumMod val="50000"/>
                  </a:schemeClr>
                </a:solidFill>
                <a:latin typeface="Arial" panose="020B0604020202020204" pitchFamily="34" charset="0"/>
                <a:cs typeface="Arial" panose="020B0604020202020204" pitchFamily="34" charset="0"/>
              </a:defRPr>
            </a:lvl1pPr>
          </a:lstStyle>
          <a:p>
            <a:r>
              <a:rPr lang="fr-FR" smtClean="0"/>
              <a:t>CDC Habitat – Présentation bureau CRHH du 14 juin 2022</a:t>
            </a:r>
            <a:endParaRPr lang="fr-FR" dirty="0"/>
          </a:p>
        </p:txBody>
      </p:sp>
      <p:sp>
        <p:nvSpPr>
          <p:cNvPr id="6" name="Espace réservé du numéro de diapositive 5">
            <a:extLst>
              <a:ext uri="{FF2B5EF4-FFF2-40B4-BE49-F238E27FC236}">
                <a16:creationId xmlns:a16="http://schemas.microsoft.com/office/drawing/2014/main" id="{91E823EB-8E9B-456B-83DD-2CAA1EFF3F64}"/>
              </a:ext>
            </a:extLst>
          </p:cNvPr>
          <p:cNvSpPr>
            <a:spLocks noGrp="1" noChangeAspect="1"/>
          </p:cNvSpPr>
          <p:nvPr>
            <p:ph type="sldNum" sz="quarter" idx="4"/>
          </p:nvPr>
        </p:nvSpPr>
        <p:spPr>
          <a:xfrm>
            <a:off x="11810400" y="6476400"/>
            <a:ext cx="381600" cy="381600"/>
          </a:xfrm>
          <a:prstGeom prst="rect">
            <a:avLst/>
          </a:prstGeom>
          <a:solidFill>
            <a:schemeClr val="accent1"/>
          </a:solidFill>
        </p:spPr>
        <p:txBody>
          <a:bodyPr vert="horz" wrap="square" lIns="0" tIns="0" rIns="0" bIns="0" rtlCol="0" anchor="ctr">
            <a:noAutofit/>
          </a:bodyPr>
          <a:lstStyle>
            <a:lvl1pPr algn="ctr">
              <a:defRPr lang="fr-FR" sz="900" smtClean="0">
                <a:solidFill>
                  <a:schemeClr val="bg1"/>
                </a:solidFill>
                <a:latin typeface="Arial" panose="020B0604020202020204" pitchFamily="34" charset="0"/>
                <a:cs typeface="Arial" panose="020B0604020202020204" pitchFamily="34" charset="0"/>
              </a:defRPr>
            </a:lvl1p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7713622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Lst>
  <p:hf hdr="0" dt="0"/>
  <p:txStyles>
    <p:titleStyle>
      <a:lvl1pPr algn="l" defTabSz="914400" rtl="0" eaLnBrk="1" latinLnBrk="0" hangingPunct="1">
        <a:lnSpc>
          <a:spcPct val="90000"/>
        </a:lnSpc>
        <a:spcBef>
          <a:spcPct val="0"/>
        </a:spcBef>
        <a:buNone/>
        <a:defRPr lang="fr-FR" sz="4400" kern="1200" spc="-15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2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200" b="0"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3pPr>
      <a:lvl4pPr marL="171450" indent="-17145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kumimoji="0" lang="fr-FR" sz="12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1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5pPr>
      <a:lvl6pPr marL="360000" indent="-171450" algn="l" defTabSz="914400" rtl="0" eaLnBrk="1" latinLnBrk="0" hangingPunct="1">
        <a:lnSpc>
          <a:spcPct val="110000"/>
        </a:lnSpc>
        <a:spcBef>
          <a:spcPts val="0"/>
        </a:spcBef>
        <a:spcAft>
          <a:spcPts val="1200"/>
        </a:spcAft>
        <a:buFont typeface="Arial" panose="020B0604020202020204" pitchFamily="34" charset="0"/>
        <a:buChar char="•"/>
        <a:defRPr kumimoji="0" lang="fr-FR" sz="11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05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9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900" b="0" i="1"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15:clr>
            <a:srgbClr val="F26B43"/>
          </p15:clr>
        </p15:guide>
        <p15:guide id="2" pos="7680">
          <p15:clr>
            <a:srgbClr val="F26B43"/>
          </p15:clr>
        </p15:guide>
        <p15:guide id="3" pos="296">
          <p15:clr>
            <a:srgbClr val="F26B43"/>
          </p15:clr>
        </p15:guide>
        <p15:guide id="4" pos="674">
          <p15:clr>
            <a:srgbClr val="F26B43"/>
          </p15:clr>
        </p15:guide>
        <p15:guide id="5" pos="906">
          <p15:clr>
            <a:srgbClr val="F26B43"/>
          </p15:clr>
        </p15:guide>
        <p15:guide id="6" pos="1284">
          <p15:clr>
            <a:srgbClr val="F26B43"/>
          </p15:clr>
        </p15:guide>
        <p15:guide id="7" pos="1516">
          <p15:clr>
            <a:srgbClr val="F26B43"/>
          </p15:clr>
        </p15:guide>
        <p15:guide id="8" pos="1894">
          <p15:clr>
            <a:srgbClr val="F26B43"/>
          </p15:clr>
        </p15:guide>
        <p15:guide id="9" pos="2126">
          <p15:clr>
            <a:srgbClr val="F26B43"/>
          </p15:clr>
        </p15:guide>
        <p15:guide id="10" pos="2504">
          <p15:clr>
            <a:srgbClr val="F26B43"/>
          </p15:clr>
        </p15:guide>
        <p15:guide id="11" pos="2736">
          <p15:clr>
            <a:srgbClr val="F26B43"/>
          </p15:clr>
        </p15:guide>
        <p15:guide id="12" pos="3114">
          <p15:clr>
            <a:srgbClr val="F26B43"/>
          </p15:clr>
        </p15:guide>
        <p15:guide id="13" pos="3346">
          <p15:clr>
            <a:srgbClr val="F26B43"/>
          </p15:clr>
        </p15:guide>
        <p15:guide id="14" pos="3724">
          <p15:clr>
            <a:srgbClr val="F26B43"/>
          </p15:clr>
        </p15:guide>
        <p15:guide id="15" pos="3956">
          <p15:clr>
            <a:srgbClr val="F26B43"/>
          </p15:clr>
        </p15:guide>
        <p15:guide id="16" pos="4334">
          <p15:clr>
            <a:srgbClr val="F26B43"/>
          </p15:clr>
        </p15:guide>
        <p15:guide id="17" pos="4566">
          <p15:clr>
            <a:srgbClr val="F26B43"/>
          </p15:clr>
        </p15:guide>
        <p15:guide id="18" pos="4944">
          <p15:clr>
            <a:srgbClr val="F26B43"/>
          </p15:clr>
        </p15:guide>
        <p15:guide id="19" pos="5176">
          <p15:clr>
            <a:srgbClr val="F26B43"/>
          </p15:clr>
        </p15:guide>
        <p15:guide id="20" pos="5554">
          <p15:clr>
            <a:srgbClr val="F26B43"/>
          </p15:clr>
        </p15:guide>
        <p15:guide id="21" pos="5786">
          <p15:clr>
            <a:srgbClr val="F26B43"/>
          </p15:clr>
        </p15:guide>
        <p15:guide id="22" pos="6164">
          <p15:clr>
            <a:srgbClr val="F26B43"/>
          </p15:clr>
        </p15:guide>
        <p15:guide id="23" pos="6396">
          <p15:clr>
            <a:srgbClr val="F26B43"/>
          </p15:clr>
        </p15:guide>
        <p15:guide id="24" pos="6774">
          <p15:clr>
            <a:srgbClr val="F26B43"/>
          </p15:clr>
        </p15:guide>
        <p15:guide id="25" pos="7006">
          <p15:clr>
            <a:srgbClr val="F26B43"/>
          </p15:clr>
        </p15:guide>
        <p15:guide id="26" pos="7384">
          <p15:clr>
            <a:srgbClr val="F26B43"/>
          </p15:clr>
        </p15:guide>
        <p15:guide id="27" orient="horz">
          <p15:clr>
            <a:srgbClr val="F26B43"/>
          </p15:clr>
        </p15:guide>
        <p15:guide id="28" orient="horz" pos="4320">
          <p15:clr>
            <a:srgbClr val="F26B43"/>
          </p15:clr>
        </p15:guide>
        <p15:guide id="29" orient="horz" pos="176">
          <p15:clr>
            <a:srgbClr val="F26B43"/>
          </p15:clr>
        </p15:guide>
        <p15:guide id="30" orient="horz" pos="1780">
          <p15:clr>
            <a:srgbClr val="F26B43"/>
          </p15:clr>
        </p15:guide>
        <p15:guide id="31" orient="horz" pos="2356">
          <p15:clr>
            <a:srgbClr val="F26B43"/>
          </p15:clr>
        </p15:guide>
        <p15:guide id="32" orient="horz" pos="39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9F33A9-35FD-4C3A-9DF1-EE772F5555D5}"/>
              </a:ext>
            </a:extLst>
          </p:cNvPr>
          <p:cNvSpPr>
            <a:spLocks noGrp="1"/>
          </p:cNvSpPr>
          <p:nvPr>
            <p:ph type="title"/>
          </p:nvPr>
        </p:nvSpPr>
        <p:spPr>
          <a:xfrm>
            <a:off x="474054" y="385527"/>
            <a:ext cx="11146446" cy="609398"/>
          </a:xfrm>
          <a:prstGeom prst="rect">
            <a:avLst/>
          </a:prstGeom>
        </p:spPr>
        <p:txBody>
          <a:bodyPr vert="horz" wrap="square" lIns="0" tIns="0" rIns="0" bIns="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A0D3224-59EA-4AA0-B0EC-E9252918521C}"/>
              </a:ext>
            </a:extLst>
          </p:cNvPr>
          <p:cNvSpPr>
            <a:spLocks noGrp="1"/>
          </p:cNvSpPr>
          <p:nvPr>
            <p:ph type="body" idx="1"/>
          </p:nvPr>
        </p:nvSpPr>
        <p:spPr>
          <a:xfrm>
            <a:off x="474054" y="1398905"/>
            <a:ext cx="11146446" cy="4351338"/>
          </a:xfrm>
          <a:prstGeom prst="rect">
            <a:avLst/>
          </a:prstGeom>
        </p:spPr>
        <p:txBody>
          <a:bodyPr vert="horz" wrap="square"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06</a:t>
            </a:r>
          </a:p>
          <a:p>
            <a:pPr lvl="6"/>
            <a:r>
              <a:rPr lang="fr-FR" dirty="0"/>
              <a:t>07</a:t>
            </a:r>
          </a:p>
          <a:p>
            <a:pPr lvl="7"/>
            <a:r>
              <a:rPr lang="fr-FR" dirty="0"/>
              <a:t>08</a:t>
            </a:r>
          </a:p>
          <a:p>
            <a:pPr lvl="8"/>
            <a:r>
              <a:rPr lang="fr-FR" dirty="0"/>
              <a:t>09</a:t>
            </a:r>
          </a:p>
        </p:txBody>
      </p:sp>
      <p:sp>
        <p:nvSpPr>
          <p:cNvPr id="5" name="Espace réservé du pied de page 4">
            <a:extLst>
              <a:ext uri="{FF2B5EF4-FFF2-40B4-BE49-F238E27FC236}">
                <a16:creationId xmlns:a16="http://schemas.microsoft.com/office/drawing/2014/main" id="{F0AAC916-7305-4F33-B9FF-D748C4FAC074}"/>
              </a:ext>
            </a:extLst>
          </p:cNvPr>
          <p:cNvSpPr>
            <a:spLocks noGrp="1"/>
          </p:cNvSpPr>
          <p:nvPr>
            <p:ph type="ftr" sz="quarter" idx="3"/>
          </p:nvPr>
        </p:nvSpPr>
        <p:spPr>
          <a:xfrm>
            <a:off x="457200" y="6518750"/>
            <a:ext cx="7759700" cy="138499"/>
          </a:xfrm>
          <a:prstGeom prst="rect">
            <a:avLst/>
          </a:prstGeom>
        </p:spPr>
        <p:txBody>
          <a:bodyPr wrap="square" lIns="0" tIns="0" rIns="0" bIns="0">
            <a:spAutoFit/>
          </a:bodyPr>
          <a:lstStyle>
            <a:lvl1pPr>
              <a:defRPr lang="fr-FR" sz="900" smtClean="0">
                <a:solidFill>
                  <a:schemeClr val="bg1">
                    <a:lumMod val="50000"/>
                  </a:schemeClr>
                </a:solidFill>
                <a:latin typeface="Arial" panose="020B0604020202020204" pitchFamily="34" charset="0"/>
                <a:cs typeface="Arial" panose="020B0604020202020204" pitchFamily="34" charset="0"/>
              </a:defRPr>
            </a:lvl1pPr>
          </a:lstStyle>
          <a:p>
            <a:r>
              <a:rPr lang="fr-FR" smtClean="0"/>
              <a:t>CDC Habitat – Présentation bureau CRHH du 14 juin 2022</a:t>
            </a:r>
            <a:endParaRPr lang="fr-FR" dirty="0"/>
          </a:p>
        </p:txBody>
      </p:sp>
      <p:sp>
        <p:nvSpPr>
          <p:cNvPr id="6" name="Espace réservé du numéro de diapositive 5">
            <a:extLst>
              <a:ext uri="{FF2B5EF4-FFF2-40B4-BE49-F238E27FC236}">
                <a16:creationId xmlns:a16="http://schemas.microsoft.com/office/drawing/2014/main" id="{91E823EB-8E9B-456B-83DD-2CAA1EFF3F64}"/>
              </a:ext>
            </a:extLst>
          </p:cNvPr>
          <p:cNvSpPr>
            <a:spLocks noGrp="1" noChangeAspect="1"/>
          </p:cNvSpPr>
          <p:nvPr>
            <p:ph type="sldNum" sz="quarter" idx="4"/>
          </p:nvPr>
        </p:nvSpPr>
        <p:spPr>
          <a:xfrm>
            <a:off x="11810400" y="6476400"/>
            <a:ext cx="381600" cy="381600"/>
          </a:xfrm>
          <a:prstGeom prst="rect">
            <a:avLst/>
          </a:prstGeom>
          <a:solidFill>
            <a:schemeClr val="accent1"/>
          </a:solidFill>
        </p:spPr>
        <p:txBody>
          <a:bodyPr vert="horz" wrap="square" lIns="0" tIns="0" rIns="0" bIns="0" rtlCol="0" anchor="ctr">
            <a:noAutofit/>
          </a:bodyPr>
          <a:lstStyle>
            <a:lvl1pPr algn="ctr">
              <a:defRPr lang="fr-FR" sz="900" smtClean="0">
                <a:solidFill>
                  <a:schemeClr val="bg1"/>
                </a:solidFill>
                <a:latin typeface="Arial" panose="020B0604020202020204" pitchFamily="34" charset="0"/>
                <a:cs typeface="Arial" panose="020B0604020202020204" pitchFamily="34" charset="0"/>
              </a:defRPr>
            </a:lvl1pPr>
          </a:lstStyle>
          <a:p>
            <a:fld id="{E4074C58-32D7-471B-8E65-879FBC7E4FD8}" type="slidenum">
              <a:rPr lang="fr-FR" smtClean="0"/>
              <a:pPr/>
              <a:t>‹N°›</a:t>
            </a:fld>
            <a:endParaRPr lang="fr-FR" dirty="0"/>
          </a:p>
        </p:txBody>
      </p:sp>
    </p:spTree>
    <p:extLst>
      <p:ext uri="{BB962C8B-B14F-4D97-AF65-F5344CB8AC3E}">
        <p14:creationId xmlns:p14="http://schemas.microsoft.com/office/powerpoint/2010/main" val="176360862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Lst>
  <p:hf hdr="0" dt="0"/>
  <p:txStyles>
    <p:titleStyle>
      <a:lvl1pPr algn="l" defTabSz="914400" rtl="0" eaLnBrk="1" latinLnBrk="0" hangingPunct="1">
        <a:lnSpc>
          <a:spcPct val="90000"/>
        </a:lnSpc>
        <a:spcBef>
          <a:spcPct val="0"/>
        </a:spcBef>
        <a:buNone/>
        <a:defRPr lang="fr-FR" sz="4400" kern="1200" spc="-15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600" b="0" i="0" u="none" strike="noStrike" kern="1200" cap="all" spc="-40" normalizeH="0" baseline="0" dirty="0">
          <a:ln>
            <a:noFill/>
          </a:ln>
          <a:solidFill>
            <a:schemeClr val="accent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200" b="1"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200" b="0" i="0" u="none" strike="noStrike" kern="1200" cap="none" spc="-40" normalizeH="0" baseline="0" dirty="0">
          <a:ln>
            <a:noFill/>
          </a:ln>
          <a:solidFill>
            <a:schemeClr val="tx1"/>
          </a:solidFill>
          <a:effectLst/>
          <a:uLnTx/>
          <a:uFillTx/>
          <a:latin typeface="Arial" panose="020B0604020202020204" pitchFamily="34" charset="0"/>
          <a:ea typeface="+mn-ea"/>
          <a:cs typeface="Arial" panose="020B0604020202020204" pitchFamily="34" charset="0"/>
        </a:defRPr>
      </a:lvl3pPr>
      <a:lvl4pPr marL="171450" indent="-171450" algn="l" defTabSz="914400" rtl="0" eaLnBrk="1" latinLnBrk="0" hangingPunct="1">
        <a:lnSpc>
          <a:spcPct val="110000"/>
        </a:lnSpc>
        <a:spcBef>
          <a:spcPts val="0"/>
        </a:spcBef>
        <a:spcAft>
          <a:spcPts val="400"/>
        </a:spcAft>
        <a:buClr>
          <a:schemeClr val="accent1"/>
        </a:buClr>
        <a:buFont typeface="Wingdings" panose="05000000000000000000" pitchFamily="2" charset="2"/>
        <a:buChar char="§"/>
        <a:defRPr kumimoji="0" lang="fr-FR" sz="12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1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5pPr>
      <a:lvl6pPr marL="360000" indent="-171450" algn="l" defTabSz="914400" rtl="0" eaLnBrk="1" latinLnBrk="0" hangingPunct="1">
        <a:lnSpc>
          <a:spcPct val="110000"/>
        </a:lnSpc>
        <a:spcBef>
          <a:spcPts val="0"/>
        </a:spcBef>
        <a:spcAft>
          <a:spcPts val="1200"/>
        </a:spcAft>
        <a:buFont typeface="Arial" panose="020B0604020202020204" pitchFamily="34" charset="0"/>
        <a:buChar char="•"/>
        <a:defRPr kumimoji="0" lang="fr-FR" sz="11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105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900" b="0" i="0"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110000"/>
        </a:lnSpc>
        <a:spcBef>
          <a:spcPts val="0"/>
        </a:spcBef>
        <a:spcAft>
          <a:spcPts val="1200"/>
        </a:spcAft>
        <a:buFont typeface="Arial" panose="020B0604020202020204" pitchFamily="34" charset="0"/>
        <a:buNone/>
        <a:defRPr kumimoji="0" lang="fr-FR" sz="900" b="0" i="1" u="none" strike="noStrike" kern="1200" cap="none" spc="-40" normalizeH="0" baseline="0" dirty="0">
          <a:ln>
            <a:noFill/>
          </a:ln>
          <a:solidFill>
            <a:srgbClr val="4B4B4B"/>
          </a:solidFill>
          <a:effectLst/>
          <a:uLnTx/>
          <a:uFillTx/>
          <a:latin typeface="Arial" panose="020B0604020202020204" pitchFamily="34" charset="0"/>
          <a:ea typeface="+mn-ea"/>
          <a:cs typeface="Arial" panose="020B0604020202020204"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15:clr>
            <a:srgbClr val="F26B43"/>
          </p15:clr>
        </p15:guide>
        <p15:guide id="2" pos="7680">
          <p15:clr>
            <a:srgbClr val="F26B43"/>
          </p15:clr>
        </p15:guide>
        <p15:guide id="3" pos="296">
          <p15:clr>
            <a:srgbClr val="F26B43"/>
          </p15:clr>
        </p15:guide>
        <p15:guide id="4" pos="674">
          <p15:clr>
            <a:srgbClr val="F26B43"/>
          </p15:clr>
        </p15:guide>
        <p15:guide id="5" pos="906">
          <p15:clr>
            <a:srgbClr val="F26B43"/>
          </p15:clr>
        </p15:guide>
        <p15:guide id="6" pos="1284">
          <p15:clr>
            <a:srgbClr val="F26B43"/>
          </p15:clr>
        </p15:guide>
        <p15:guide id="7" pos="1516">
          <p15:clr>
            <a:srgbClr val="F26B43"/>
          </p15:clr>
        </p15:guide>
        <p15:guide id="8" pos="1894">
          <p15:clr>
            <a:srgbClr val="F26B43"/>
          </p15:clr>
        </p15:guide>
        <p15:guide id="9" pos="2126">
          <p15:clr>
            <a:srgbClr val="F26B43"/>
          </p15:clr>
        </p15:guide>
        <p15:guide id="10" pos="2504">
          <p15:clr>
            <a:srgbClr val="F26B43"/>
          </p15:clr>
        </p15:guide>
        <p15:guide id="11" pos="2736">
          <p15:clr>
            <a:srgbClr val="F26B43"/>
          </p15:clr>
        </p15:guide>
        <p15:guide id="12" pos="3114">
          <p15:clr>
            <a:srgbClr val="F26B43"/>
          </p15:clr>
        </p15:guide>
        <p15:guide id="13" pos="3346">
          <p15:clr>
            <a:srgbClr val="F26B43"/>
          </p15:clr>
        </p15:guide>
        <p15:guide id="14" pos="3724">
          <p15:clr>
            <a:srgbClr val="F26B43"/>
          </p15:clr>
        </p15:guide>
        <p15:guide id="15" pos="3956">
          <p15:clr>
            <a:srgbClr val="F26B43"/>
          </p15:clr>
        </p15:guide>
        <p15:guide id="16" pos="4334">
          <p15:clr>
            <a:srgbClr val="F26B43"/>
          </p15:clr>
        </p15:guide>
        <p15:guide id="17" pos="4566">
          <p15:clr>
            <a:srgbClr val="F26B43"/>
          </p15:clr>
        </p15:guide>
        <p15:guide id="18" pos="4944">
          <p15:clr>
            <a:srgbClr val="F26B43"/>
          </p15:clr>
        </p15:guide>
        <p15:guide id="19" pos="5176">
          <p15:clr>
            <a:srgbClr val="F26B43"/>
          </p15:clr>
        </p15:guide>
        <p15:guide id="20" pos="5554">
          <p15:clr>
            <a:srgbClr val="F26B43"/>
          </p15:clr>
        </p15:guide>
        <p15:guide id="21" pos="5786">
          <p15:clr>
            <a:srgbClr val="F26B43"/>
          </p15:clr>
        </p15:guide>
        <p15:guide id="22" pos="6164">
          <p15:clr>
            <a:srgbClr val="F26B43"/>
          </p15:clr>
        </p15:guide>
        <p15:guide id="23" pos="6396">
          <p15:clr>
            <a:srgbClr val="F26B43"/>
          </p15:clr>
        </p15:guide>
        <p15:guide id="24" pos="6774">
          <p15:clr>
            <a:srgbClr val="F26B43"/>
          </p15:clr>
        </p15:guide>
        <p15:guide id="25" pos="7006">
          <p15:clr>
            <a:srgbClr val="F26B43"/>
          </p15:clr>
        </p15:guide>
        <p15:guide id="26" pos="7384">
          <p15:clr>
            <a:srgbClr val="F26B43"/>
          </p15:clr>
        </p15:guide>
        <p15:guide id="27" orient="horz">
          <p15:clr>
            <a:srgbClr val="F26B43"/>
          </p15:clr>
        </p15:guide>
        <p15:guide id="28" orient="horz" pos="4320">
          <p15:clr>
            <a:srgbClr val="F26B43"/>
          </p15:clr>
        </p15:guide>
        <p15:guide id="29" orient="horz" pos="176">
          <p15:clr>
            <a:srgbClr val="F26B43"/>
          </p15:clr>
        </p15:guide>
        <p15:guide id="30" orient="horz" pos="1780">
          <p15:clr>
            <a:srgbClr val="F26B43"/>
          </p15:clr>
        </p15:guide>
        <p15:guide id="31" orient="horz" pos="2356">
          <p15:clr>
            <a:srgbClr val="F26B43"/>
          </p15:clr>
        </p15:guide>
        <p15:guide id="32"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6925" y="2107580"/>
            <a:ext cx="4359600" cy="1014762"/>
          </a:xfrm>
        </p:spPr>
        <p:txBody>
          <a:bodyPr>
            <a:normAutofit/>
          </a:bodyPr>
          <a:lstStyle/>
          <a:p>
            <a:r>
              <a:rPr lang="fr-FR" sz="3200" dirty="0" smtClean="0"/>
              <a:t>Demande d’agrément</a:t>
            </a:r>
            <a:br>
              <a:rPr lang="fr-FR" sz="3200" dirty="0" smtClean="0"/>
            </a:br>
            <a:r>
              <a:rPr lang="fr-FR" sz="3200" dirty="0" smtClean="0"/>
              <a:t>OFS CDC Habitat Social </a:t>
            </a:r>
            <a:endParaRPr lang="fr-FR" sz="3200" dirty="0"/>
          </a:p>
        </p:txBody>
      </p:sp>
      <p:sp>
        <p:nvSpPr>
          <p:cNvPr id="3" name="Titre 1"/>
          <p:cNvSpPr txBox="1">
            <a:spLocks/>
          </p:cNvSpPr>
          <p:nvPr/>
        </p:nvSpPr>
        <p:spPr>
          <a:xfrm>
            <a:off x="826925" y="3363254"/>
            <a:ext cx="4359600" cy="753792"/>
          </a:xfrm>
          <a:prstGeom prst="rect">
            <a:avLst/>
          </a:prstGeom>
        </p:spPr>
        <p:txBody>
          <a:bodyPr vert="horz" wrap="square" lIns="0" tIns="0" rIns="0" bIns="0" rtlCol="0" anchor="b">
            <a:normAutofit fontScale="97500"/>
          </a:bodyPr>
          <a:lstStyle>
            <a:lvl1pPr algn="l" defTabSz="914400" rtl="0" eaLnBrk="1" latinLnBrk="0" hangingPunct="1">
              <a:lnSpc>
                <a:spcPct val="90000"/>
              </a:lnSpc>
              <a:spcBef>
                <a:spcPct val="0"/>
              </a:spcBef>
              <a:buNone/>
              <a:defRPr lang="fr-FR" sz="5000" kern="1200" spc="-80" smtClean="0">
                <a:solidFill>
                  <a:schemeClr val="accent1"/>
                </a:solidFill>
                <a:latin typeface="Arial" panose="020B0604020202020204" pitchFamily="34" charset="0"/>
                <a:ea typeface="+mn-ea"/>
                <a:cs typeface="Arial" panose="020B0604020202020204" pitchFamily="34" charset="0"/>
              </a:defRPr>
            </a:lvl1pPr>
          </a:lstStyle>
          <a:p>
            <a:r>
              <a:rPr lang="fr-FR" sz="1800" dirty="0" smtClean="0">
                <a:solidFill>
                  <a:schemeClr val="tx1">
                    <a:lumMod val="50000"/>
                  </a:schemeClr>
                </a:solidFill>
              </a:rPr>
              <a:t>Bureau du CRHH du 14 juin 2022</a:t>
            </a:r>
            <a:endParaRPr lang="fr-FR" sz="4000" dirty="0"/>
          </a:p>
        </p:txBody>
      </p:sp>
    </p:spTree>
    <p:extLst>
      <p:ext uri="{BB962C8B-B14F-4D97-AF65-F5344CB8AC3E}">
        <p14:creationId xmlns:p14="http://schemas.microsoft.com/office/powerpoint/2010/main" val="206746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Fonctionnement et organisation de l’OFS CDC HABITAT SOCIAL</a:t>
            </a:r>
            <a:endParaRPr lang="fr-FR" sz="3200" dirty="0"/>
          </a:p>
        </p:txBody>
      </p:sp>
      <p:sp>
        <p:nvSpPr>
          <p:cNvPr id="3" name="Espace réservé du contenu 2"/>
          <p:cNvSpPr>
            <a:spLocks noGrp="1"/>
          </p:cNvSpPr>
          <p:nvPr>
            <p:ph sz="half" idx="1"/>
          </p:nvPr>
        </p:nvSpPr>
        <p:spPr>
          <a:xfrm>
            <a:off x="474053" y="1496292"/>
            <a:ext cx="1564298" cy="4790208"/>
          </a:xfrm>
        </p:spPr>
        <p:txBody>
          <a:bodyPr>
            <a:normAutofit/>
          </a:bodyPr>
          <a:lstStyle/>
          <a:p>
            <a:pPr marL="0" indent="0">
              <a:buNone/>
            </a:pPr>
            <a:endParaRPr lang="fr-FR" sz="1400" dirty="0" smtClean="0"/>
          </a:p>
          <a:p>
            <a:pPr marL="0" indent="0">
              <a:buNone/>
            </a:pPr>
            <a:r>
              <a:rPr lang="fr-FR" sz="1400" dirty="0" smtClean="0"/>
              <a:t>L’ ensemble des missions sont réalisées en interne par les différents services en Région,</a:t>
            </a:r>
            <a:endParaRPr lang="fr-FR" sz="1400" dirty="0"/>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2955549155"/>
              </p:ext>
            </p:extLst>
          </p:nvPr>
        </p:nvGraphicFramePr>
        <p:xfrm>
          <a:off x="2406650" y="1496291"/>
          <a:ext cx="8715375" cy="4852572"/>
        </p:xfrm>
        <a:graphic>
          <a:graphicData uri="http://schemas.openxmlformats.org/drawingml/2006/table">
            <a:tbl>
              <a:tblPr firstRow="1" bandRow="1">
                <a:tableStyleId>{5C22544A-7EE6-4342-B048-85BDC9FD1C3A}</a:tableStyleId>
              </a:tblPr>
              <a:tblGrid>
                <a:gridCol w="1953316">
                  <a:extLst>
                    <a:ext uri="{9D8B030D-6E8A-4147-A177-3AD203B41FA5}">
                      <a16:colId xmlns:a16="http://schemas.microsoft.com/office/drawing/2014/main" val="4190527304"/>
                    </a:ext>
                  </a:extLst>
                </a:gridCol>
                <a:gridCol w="2777374">
                  <a:extLst>
                    <a:ext uri="{9D8B030D-6E8A-4147-A177-3AD203B41FA5}">
                      <a16:colId xmlns:a16="http://schemas.microsoft.com/office/drawing/2014/main" val="3299885010"/>
                    </a:ext>
                  </a:extLst>
                </a:gridCol>
                <a:gridCol w="3984685">
                  <a:extLst>
                    <a:ext uri="{9D8B030D-6E8A-4147-A177-3AD203B41FA5}">
                      <a16:colId xmlns:a16="http://schemas.microsoft.com/office/drawing/2014/main" val="515165383"/>
                    </a:ext>
                  </a:extLst>
                </a:gridCol>
              </a:tblGrid>
              <a:tr h="331026">
                <a:tc>
                  <a:txBody>
                    <a:bodyPr/>
                    <a:lstStyle/>
                    <a:p>
                      <a:r>
                        <a:rPr lang="fr-FR" sz="1200" dirty="0" smtClean="0"/>
                        <a:t>Domaine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Mission de l’OFS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Missions réalisées par CDC HABITAT</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391042"/>
                  </a:ext>
                </a:extLst>
              </a:tr>
              <a:tr h="629610">
                <a:tc>
                  <a:txBody>
                    <a:bodyPr/>
                    <a:lstStyle/>
                    <a:p>
                      <a:r>
                        <a:rPr lang="fr-FR" sz="1200" dirty="0" smtClean="0"/>
                        <a:t>Acquisition </a:t>
                      </a:r>
                    </a:p>
                    <a:p>
                      <a:r>
                        <a:rPr lang="fr-FR" sz="1200" dirty="0" smtClean="0"/>
                        <a:t>Foncière</a:t>
                      </a:r>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Validation</a:t>
                      </a:r>
                      <a:r>
                        <a:rPr lang="fr-FR" sz="1200" baseline="0" dirty="0" smtClean="0"/>
                        <a:t> </a:t>
                      </a:r>
                      <a:r>
                        <a:rPr lang="fr-FR" sz="1200" dirty="0" smtClean="0"/>
                        <a:t>de l’opération de portage foncier de l’OFS par le Directoire CDC HABITAT SOCIAL</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a:t>
                      </a:r>
                      <a:r>
                        <a:rPr lang="fr-FR" sz="1200" baseline="0" dirty="0" smtClean="0"/>
                        <a:t> montage de l’opération est assuré par l’équipement DEVELOPPEMENT OCCITANIE avec l’appui de la Direction Juridique Groupe et le GIE Vente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984457"/>
                  </a:ext>
                </a:extLst>
              </a:tr>
              <a:tr h="571518">
                <a:tc>
                  <a:txBody>
                    <a:bodyPr/>
                    <a:lstStyle/>
                    <a:p>
                      <a:r>
                        <a:rPr lang="fr-FR" sz="1200" dirty="0" smtClean="0"/>
                        <a:t>Maitrise d’ouvrage</a:t>
                      </a:r>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Acquisition des logements</a:t>
                      </a:r>
                      <a:r>
                        <a:rPr lang="fr-FR" sz="1200" baseline="0" dirty="0" smtClean="0"/>
                        <a:t> en blocs et en VEFA par l’OFS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 suivi</a:t>
                      </a:r>
                      <a:r>
                        <a:rPr lang="fr-FR" sz="1200" baseline="0" dirty="0" smtClean="0"/>
                        <a:t> de chantier est assuré en interne par les équipes d’ingénieurs travaux MAITRISE D’OUVRAGE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2325329"/>
                  </a:ext>
                </a:extLst>
              </a:tr>
              <a:tr h="803500">
                <a:tc>
                  <a:txBody>
                    <a:bodyPr/>
                    <a:lstStyle/>
                    <a:p>
                      <a:r>
                        <a:rPr lang="fr-FR" sz="1200" dirty="0" smtClean="0"/>
                        <a:t>Commercialisation</a:t>
                      </a:r>
                    </a:p>
                    <a:p>
                      <a:endParaRPr lang="fr-FR" sz="1200" dirty="0" smtClean="0"/>
                    </a:p>
                    <a:p>
                      <a:r>
                        <a:rPr lang="fr-FR" sz="1200" dirty="0" smtClean="0"/>
                        <a:t>Accompagnement des ménages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Demande</a:t>
                      </a:r>
                      <a:r>
                        <a:rPr lang="fr-FR" sz="1200" baseline="0" dirty="0" smtClean="0"/>
                        <a:t> d’agrément des ménages selon dispositions en vigueur</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 GIE VENTE assure la mise au point, la commercialisation, l’information et la signature des contrats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6267950"/>
                  </a:ext>
                </a:extLst>
              </a:tr>
              <a:tr h="1339166">
                <a:tc>
                  <a:txBody>
                    <a:bodyPr/>
                    <a:lstStyle/>
                    <a:p>
                      <a:r>
                        <a:rPr lang="fr-FR" sz="1200" dirty="0" smtClean="0"/>
                        <a:t>Gestion des baux</a:t>
                      </a:r>
                    </a:p>
                    <a:p>
                      <a:endParaRPr lang="fr-FR" sz="1200" dirty="0" smtClean="0"/>
                    </a:p>
                    <a:p>
                      <a:r>
                        <a:rPr lang="fr-FR" sz="1200" dirty="0" smtClean="0"/>
                        <a:t>Gestion des transmissions</a:t>
                      </a:r>
                      <a:r>
                        <a:rPr lang="fr-FR" sz="1200" baseline="0" dirty="0" smtClean="0"/>
                        <a:t> et rachat des droits réels de l’immobilier</a:t>
                      </a:r>
                      <a:endParaRPr lang="fr-FR" sz="1200" dirty="0" smtClean="0"/>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dirty="0" smtClean="0"/>
                    </a:p>
                    <a:p>
                      <a:r>
                        <a:rPr lang="fr-FR" sz="1200" dirty="0" smtClean="0"/>
                        <a:t>Exercice du droit de préemption ou rachat des droits réels immobiliers par l’OFS selon les dispositions</a:t>
                      </a:r>
                      <a:r>
                        <a:rPr lang="fr-FR" sz="1200" baseline="0" dirty="0" smtClean="0"/>
                        <a:t> en vigueur</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La GESTION LOCATIVE assurera tout le suivi </a:t>
                      </a:r>
                    </a:p>
                    <a:p>
                      <a:pPr marL="285750" indent="-285750">
                        <a:buFont typeface="Arial" panose="020B0604020202020204" pitchFamily="34" charset="0"/>
                        <a:buChar char="•"/>
                      </a:pPr>
                      <a:r>
                        <a:rPr lang="fr-FR" sz="1200" dirty="0" smtClean="0"/>
                        <a:t>quittancement des redevances, </a:t>
                      </a:r>
                    </a:p>
                    <a:p>
                      <a:pPr marL="285750" indent="-285750">
                        <a:buFont typeface="Arial" panose="020B0604020202020204" pitchFamily="34" charset="0"/>
                        <a:buChar char="•"/>
                      </a:pPr>
                      <a:r>
                        <a:rPr lang="fr-FR" sz="1200" dirty="0" smtClean="0"/>
                        <a:t>traitement des impayés,</a:t>
                      </a:r>
                      <a:r>
                        <a:rPr lang="fr-FR" sz="1200" baseline="0" dirty="0" smtClean="0"/>
                        <a:t> </a:t>
                      </a:r>
                    </a:p>
                    <a:p>
                      <a:pPr marL="285750" indent="-285750">
                        <a:buFont typeface="Arial" panose="020B0604020202020204" pitchFamily="34" charset="0"/>
                        <a:buChar char="•"/>
                      </a:pPr>
                      <a:r>
                        <a:rPr lang="fr-FR" sz="1200" baseline="0" dirty="0" smtClean="0"/>
                        <a:t>revente, </a:t>
                      </a:r>
                    </a:p>
                    <a:p>
                      <a:pPr marL="285750" indent="-285750">
                        <a:buFont typeface="Arial" panose="020B0604020202020204" pitchFamily="34" charset="0"/>
                        <a:buChar char="•"/>
                      </a:pPr>
                      <a:r>
                        <a:rPr lang="fr-FR" sz="1200" baseline="0" dirty="0" smtClean="0"/>
                        <a:t>succession,</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510201"/>
                  </a:ext>
                </a:extLst>
              </a:tr>
              <a:tr h="462478">
                <a:tc>
                  <a:txBody>
                    <a:bodyPr/>
                    <a:lstStyle/>
                    <a:p>
                      <a:r>
                        <a:rPr lang="fr-FR" sz="1200" dirty="0" smtClean="0"/>
                        <a:t>Gestion du Patrimoine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Le</a:t>
                      </a:r>
                      <a:r>
                        <a:rPr lang="fr-FR" sz="1200" baseline="0" dirty="0" smtClean="0"/>
                        <a:t> contrôle du bâti  et articulation avec le </a:t>
                      </a:r>
                      <a:r>
                        <a:rPr lang="fr-FR" sz="1200" baseline="0" dirty="0" err="1" smtClean="0"/>
                        <a:t>sysndic</a:t>
                      </a:r>
                      <a:r>
                        <a:rPr lang="fr-FR" sz="1200" baseline="0" dirty="0" smtClean="0"/>
                        <a:t> sera assuré par le SERVICE PATRIMOINE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249966"/>
                  </a:ext>
                </a:extLst>
              </a:tr>
              <a:tr h="652910">
                <a:tc>
                  <a:txBody>
                    <a:bodyPr/>
                    <a:lstStyle/>
                    <a:p>
                      <a:r>
                        <a:rPr lang="fr-FR" sz="1200" dirty="0" smtClean="0"/>
                        <a:t>Trésorerie</a:t>
                      </a:r>
                      <a:r>
                        <a:rPr lang="fr-FR" sz="1200" baseline="0" dirty="0" smtClean="0"/>
                        <a:t> de l’OFS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Arbitrages patrimoniaux et gestion des rachats à l’issue du bail</a:t>
                      </a:r>
                      <a:r>
                        <a:rPr lang="fr-FR" sz="1200" baseline="0" dirty="0" smtClean="0"/>
                        <a:t> par l’OFS</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Gestion de la trésorerie et des emprunts par la Direction des Finances du Groupe</a:t>
                      </a:r>
                    </a:p>
                    <a:p>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1283959"/>
                  </a:ext>
                </a:extLst>
              </a:tr>
            </a:tbl>
          </a:graphicData>
        </a:graphic>
      </p:graphicFrame>
      <p:sp>
        <p:nvSpPr>
          <p:cNvPr id="5" name="Espace réservé du pied de page 4"/>
          <p:cNvSpPr>
            <a:spLocks noGrp="1"/>
          </p:cNvSpPr>
          <p:nvPr>
            <p:ph type="ftr" sz="quarter" idx="10"/>
          </p:nvPr>
        </p:nvSpPr>
        <p:spPr/>
        <p:txBody>
          <a:bodyPr/>
          <a:lstStyle/>
          <a:p>
            <a:r>
              <a:rPr lang="fr-FR" smtClean="0"/>
              <a:t>CDC Habitat – Présentation bureau CRHH du 14 juin 2022</a:t>
            </a:r>
            <a:endParaRPr lang="fr-FR" dirty="0"/>
          </a:p>
        </p:txBody>
      </p:sp>
      <p:sp>
        <p:nvSpPr>
          <p:cNvPr id="6" name="Espace réservé du numéro de diapositive 5"/>
          <p:cNvSpPr>
            <a:spLocks noGrp="1"/>
          </p:cNvSpPr>
          <p:nvPr>
            <p:ph type="sldNum" sz="quarter" idx="11"/>
          </p:nvPr>
        </p:nvSpPr>
        <p:spPr/>
        <p:txBody>
          <a:bodyPr/>
          <a:lstStyle/>
          <a:p>
            <a:fld id="{E4074C58-32D7-471B-8E65-879FBC7E4FD8}" type="slidenum">
              <a:rPr lang="fr-FR" smtClean="0"/>
              <a:pPr/>
              <a:t>10</a:t>
            </a:fld>
            <a:endParaRPr lang="fr-FR" dirty="0"/>
          </a:p>
        </p:txBody>
      </p:sp>
    </p:spTree>
    <p:extLst>
      <p:ext uri="{BB962C8B-B14F-4D97-AF65-F5344CB8AC3E}">
        <p14:creationId xmlns:p14="http://schemas.microsoft.com/office/powerpoint/2010/main" val="317778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74054" y="1417984"/>
            <a:ext cx="11248046" cy="1016458"/>
          </a:xfrm>
        </p:spPr>
        <p:txBody>
          <a:bodyPr>
            <a:normAutofit fontScale="92500"/>
          </a:bodyPr>
          <a:lstStyle/>
          <a:p>
            <a:pPr algn="ctr">
              <a:lnSpc>
                <a:spcPct val="100000"/>
              </a:lnSpc>
            </a:pPr>
            <a:r>
              <a:rPr lang="fr-FR" sz="1800" dirty="0" smtClean="0"/>
              <a:t>Logements neufs</a:t>
            </a:r>
          </a:p>
          <a:p>
            <a:pPr algn="ctr">
              <a:lnSpc>
                <a:spcPct val="100000"/>
              </a:lnSpc>
            </a:pPr>
            <a:endParaRPr lang="fr-FR" sz="1800" dirty="0" smtClean="0"/>
          </a:p>
          <a:p>
            <a:pPr algn="ctr"/>
            <a:r>
              <a:rPr lang="fr-FR" sz="1200" cap="none" dirty="0" smtClean="0">
                <a:solidFill>
                  <a:schemeClr val="tx1"/>
                </a:solidFill>
              </a:rPr>
              <a:t>En règle générale l’opérateur de BRS sera CDC Habitat Social. Toutefois, dans des opérations menées en partenariat avec un promoteur privé, l’opérateur pourra être une société de </a:t>
            </a:r>
            <a:r>
              <a:rPr lang="fr-FR" sz="1200" cap="none" dirty="0" err="1" smtClean="0">
                <a:solidFill>
                  <a:schemeClr val="tx1"/>
                </a:solidFill>
              </a:rPr>
              <a:t>copromotion</a:t>
            </a:r>
            <a:r>
              <a:rPr lang="fr-FR" sz="1200" cap="none" dirty="0" smtClean="0">
                <a:solidFill>
                  <a:schemeClr val="tx1"/>
                </a:solidFill>
              </a:rPr>
              <a:t> associant une entité du groupe CDC Habitat à ce promoteur voire le promoteur privé. Dans la plupart des cas l ’opérateur de BRS versera une participation à l’OFS CDC Habitat Social</a:t>
            </a:r>
          </a:p>
        </p:txBody>
      </p:sp>
      <p:pic>
        <p:nvPicPr>
          <p:cNvPr id="11" name="Espace réservé du contenu 10"/>
          <p:cNvPicPr>
            <a:picLocks noGrp="1" noChangeAspect="1"/>
          </p:cNvPicPr>
          <p:nvPr>
            <p:ph sz="half" idx="2"/>
          </p:nvPr>
        </p:nvPicPr>
        <p:blipFill>
          <a:blip r:embed="rId2"/>
          <a:stretch>
            <a:fillRect/>
          </a:stretch>
        </p:blipFill>
        <p:spPr>
          <a:xfrm>
            <a:off x="2998416" y="2857501"/>
            <a:ext cx="6147193" cy="3376266"/>
          </a:xfrm>
          <a:prstGeom prst="rect">
            <a:avLst/>
          </a:prstGeom>
        </p:spPr>
      </p:pic>
      <p:sp>
        <p:nvSpPr>
          <p:cNvPr id="6" name="Espace réservé du pied de page 5"/>
          <p:cNvSpPr>
            <a:spLocks noGrp="1"/>
          </p:cNvSpPr>
          <p:nvPr>
            <p:ph type="ftr" sz="quarter" idx="10"/>
          </p:nvPr>
        </p:nvSpPr>
        <p:spPr/>
        <p:txBody>
          <a:bodyPr/>
          <a:lstStyle/>
          <a:p>
            <a:r>
              <a:rPr lang="fr-FR" smtClean="0"/>
              <a:t>CDC Habitat – Présentation bureau CRHH du 14 juin 2022</a:t>
            </a:r>
            <a:endParaRPr lang="fr-FR" dirty="0"/>
          </a:p>
        </p:txBody>
      </p:sp>
      <p:sp>
        <p:nvSpPr>
          <p:cNvPr id="7" name="Espace réservé du numéro de diapositive 6"/>
          <p:cNvSpPr>
            <a:spLocks noGrp="1"/>
          </p:cNvSpPr>
          <p:nvPr>
            <p:ph type="sldNum" sz="quarter" idx="11"/>
          </p:nvPr>
        </p:nvSpPr>
        <p:spPr/>
        <p:txBody>
          <a:bodyPr/>
          <a:lstStyle/>
          <a:p>
            <a:fld id="{E4074C58-32D7-471B-8E65-879FBC7E4FD8}" type="slidenum">
              <a:rPr lang="fr-FR" smtClean="0"/>
              <a:pPr/>
              <a:t>11</a:t>
            </a:fld>
            <a:endParaRPr lang="fr-FR" dirty="0"/>
          </a:p>
        </p:txBody>
      </p:sp>
      <p:sp>
        <p:nvSpPr>
          <p:cNvPr id="8" name="Titre 7"/>
          <p:cNvSpPr>
            <a:spLocks noGrp="1"/>
          </p:cNvSpPr>
          <p:nvPr>
            <p:ph type="title"/>
          </p:nvPr>
        </p:nvSpPr>
        <p:spPr/>
        <p:txBody>
          <a:bodyPr>
            <a:normAutofit/>
          </a:bodyPr>
          <a:lstStyle/>
          <a:p>
            <a:r>
              <a:rPr lang="fr-FR" sz="3200" dirty="0" smtClean="0"/>
              <a:t>Schéma montage contractuel</a:t>
            </a:r>
            <a:endParaRPr lang="fr-FR" sz="3200" dirty="0"/>
          </a:p>
        </p:txBody>
      </p:sp>
    </p:spTree>
    <p:extLst>
      <p:ext uri="{BB962C8B-B14F-4D97-AF65-F5344CB8AC3E}">
        <p14:creationId xmlns:p14="http://schemas.microsoft.com/office/powerpoint/2010/main" val="388019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6126"/>
            <a:ext cx="11248046" cy="5000374"/>
          </a:xfrm>
        </p:spPr>
        <p:txBody>
          <a:bodyPr>
            <a:normAutofit/>
          </a:bodyPr>
          <a:lstStyle/>
          <a:p>
            <a:pPr algn="just"/>
            <a:endParaRPr lang="fr-FR" dirty="0" smtClean="0"/>
          </a:p>
          <a:p>
            <a:pPr algn="just"/>
            <a:r>
              <a:rPr lang="fr-FR" dirty="0" smtClean="0"/>
              <a:t>L’OFS CDC Habitat Social à pour objectif de réaliser </a:t>
            </a:r>
            <a:r>
              <a:rPr lang="fr-FR" b="1" dirty="0" smtClean="0"/>
              <a:t>100 logements neufs en BRS sur la région Occitanie</a:t>
            </a:r>
            <a:r>
              <a:rPr lang="fr-FR" dirty="0" smtClean="0"/>
              <a:t> sur les 1200 prévus sur le territoire. En première analyse les opérations se concentreront sur les zones tendues A et B1 là où le produit OFS/BRS trouve sa place.</a:t>
            </a:r>
          </a:p>
          <a:p>
            <a:pPr algn="just"/>
            <a:r>
              <a:rPr lang="fr-FR" dirty="0" smtClean="0"/>
              <a:t>Pour la phase développement, l’objectif est de lancer les </a:t>
            </a:r>
            <a:r>
              <a:rPr lang="fr-FR" b="1" dirty="0" smtClean="0"/>
              <a:t>100 ordres de services sur 3 ans</a:t>
            </a:r>
            <a:r>
              <a:rPr lang="fr-FR" dirty="0" smtClean="0"/>
              <a:t>. CDC Habitat Social s’est donné les moyens de pouvoir tripler cet objectif (soit 100 logements par an) en fonction de la réponse du marché sur ce type de montage.</a:t>
            </a:r>
          </a:p>
          <a:p>
            <a:pPr algn="just"/>
            <a:r>
              <a:rPr lang="fr-FR" dirty="0" smtClean="0"/>
              <a:t>L’objectif de vente en lot des logements sociaux existants reste inchangé car il contribue à reconstituer les fonds propres de la société. Toutefois, il est envisagé sous réserve de l’obtention de l’agrément BRS et de la compatibilité avec la réglementation des ventes en BRS aux ventes traditionnelles en lot lorsque cela répond à une stratégie locale des acteurs publics et ce bien que cela conduise à minorer les plus-values dégagées par ces opérations pour CDC Habitat Social.</a:t>
            </a:r>
            <a:endParaRPr lang="fr-FR"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12</a:t>
            </a:fld>
            <a:endParaRPr lang="fr-FR" dirty="0"/>
          </a:p>
        </p:txBody>
      </p:sp>
      <p:sp>
        <p:nvSpPr>
          <p:cNvPr id="5" name="Titre 4"/>
          <p:cNvSpPr>
            <a:spLocks noGrp="1"/>
          </p:cNvSpPr>
          <p:nvPr>
            <p:ph type="title"/>
          </p:nvPr>
        </p:nvSpPr>
        <p:spPr/>
        <p:txBody>
          <a:bodyPr/>
          <a:lstStyle/>
          <a:p>
            <a:r>
              <a:rPr lang="fr-FR" dirty="0" smtClean="0">
                <a:solidFill>
                  <a:schemeClr val="accent2"/>
                </a:solidFill>
              </a:rPr>
              <a:t>3. Identification des opérations</a:t>
            </a:r>
            <a:endParaRPr lang="fr-FR" dirty="0">
              <a:solidFill>
                <a:schemeClr val="accent2"/>
              </a:solidFill>
            </a:endParaRPr>
          </a:p>
        </p:txBody>
      </p:sp>
    </p:spTree>
    <p:extLst>
      <p:ext uri="{BB962C8B-B14F-4D97-AF65-F5344CB8AC3E}">
        <p14:creationId xmlns:p14="http://schemas.microsoft.com/office/powerpoint/2010/main" val="349952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74054" y="378560"/>
            <a:ext cx="7374546" cy="610655"/>
          </a:xfrm>
        </p:spPr>
        <p:txBody>
          <a:bodyPr>
            <a:normAutofit/>
          </a:bodyPr>
          <a:lstStyle/>
          <a:p>
            <a:r>
              <a:rPr lang="fr-FR" sz="3600" dirty="0" smtClean="0">
                <a:solidFill>
                  <a:schemeClr val="tx1">
                    <a:lumMod val="60000"/>
                    <a:lumOff val="40000"/>
                  </a:schemeClr>
                </a:solidFill>
              </a:rPr>
              <a:t>Programmes identifiés en Occitanie</a:t>
            </a:r>
            <a:endParaRPr lang="fr-FR" sz="3600" dirty="0">
              <a:solidFill>
                <a:schemeClr val="tx1">
                  <a:lumMod val="60000"/>
                  <a:lumOff val="40000"/>
                </a:schemeClr>
              </a:solidFill>
            </a:endParaRPr>
          </a:p>
        </p:txBody>
      </p:sp>
      <p:sp>
        <p:nvSpPr>
          <p:cNvPr id="6" name="Espace réservé du texte 5"/>
          <p:cNvSpPr>
            <a:spLocks noGrp="1"/>
          </p:cNvSpPr>
          <p:nvPr>
            <p:ph type="body" sz="quarter" idx="16"/>
          </p:nvPr>
        </p:nvSpPr>
        <p:spPr>
          <a:xfrm>
            <a:off x="474054" y="1204223"/>
            <a:ext cx="2532671" cy="410227"/>
          </a:xfrm>
        </p:spPr>
        <p:txBody>
          <a:bodyPr>
            <a:normAutofit lnSpcReduction="10000"/>
          </a:bodyPr>
          <a:lstStyle/>
          <a:p>
            <a:pPr algn="ctr"/>
            <a:r>
              <a:rPr lang="fr-FR" sz="1600" dirty="0" smtClean="0"/>
              <a:t>31 - Blagnac </a:t>
            </a:r>
          </a:p>
          <a:p>
            <a:pPr algn="ctr"/>
            <a:r>
              <a:rPr lang="fr-FR" sz="1600" dirty="0" smtClean="0"/>
              <a:t>14 rue St Michel du </a:t>
            </a:r>
            <a:r>
              <a:rPr lang="fr-FR" sz="1600" dirty="0" err="1" smtClean="0"/>
              <a:t>Touch</a:t>
            </a:r>
            <a:endParaRPr lang="fr-FR" sz="1600" dirty="0"/>
          </a:p>
        </p:txBody>
      </p:sp>
      <p:sp>
        <p:nvSpPr>
          <p:cNvPr id="7" name="Espace réservé du pied de page 6"/>
          <p:cNvSpPr>
            <a:spLocks noGrp="1"/>
          </p:cNvSpPr>
          <p:nvPr>
            <p:ph type="ftr" sz="quarter" idx="19"/>
          </p:nvPr>
        </p:nvSpPr>
        <p:spPr/>
        <p:txBody>
          <a:bodyPr/>
          <a:lstStyle/>
          <a:p>
            <a:r>
              <a:rPr lang="fr-FR" smtClean="0"/>
              <a:t>CDC Habitat – Présentation bureau CRHH du 14 juin 2022</a:t>
            </a:r>
            <a:endParaRPr lang="fr-FR" dirty="0"/>
          </a:p>
        </p:txBody>
      </p:sp>
      <p:sp>
        <p:nvSpPr>
          <p:cNvPr id="8" name="Espace réservé du numéro de diapositive 7"/>
          <p:cNvSpPr>
            <a:spLocks noGrp="1"/>
          </p:cNvSpPr>
          <p:nvPr>
            <p:ph type="sldNum" sz="quarter" idx="20"/>
          </p:nvPr>
        </p:nvSpPr>
        <p:spPr/>
        <p:txBody>
          <a:bodyPr/>
          <a:lstStyle/>
          <a:p>
            <a:fld id="{E4074C58-32D7-471B-8E65-879FBC7E4FD8}" type="slidenum">
              <a:rPr lang="fr-FR" smtClean="0"/>
              <a:pPr/>
              <a:t>13</a:t>
            </a:fld>
            <a:endParaRPr lang="fr-FR" dirty="0"/>
          </a:p>
        </p:txBody>
      </p:sp>
      <p:sp>
        <p:nvSpPr>
          <p:cNvPr id="14" name="Espace réservé du texte 5"/>
          <p:cNvSpPr txBox="1">
            <a:spLocks/>
          </p:cNvSpPr>
          <p:nvPr/>
        </p:nvSpPr>
        <p:spPr>
          <a:xfrm>
            <a:off x="8887314" y="1279592"/>
            <a:ext cx="2532671" cy="493942"/>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600" dirty="0" smtClean="0"/>
              <a:t>34 - Montpellier </a:t>
            </a:r>
          </a:p>
          <a:p>
            <a:pPr algn="ctr"/>
            <a:r>
              <a:rPr lang="fr-FR" sz="1600" dirty="0" smtClean="0"/>
              <a:t>125 avenue de Lodève</a:t>
            </a:r>
            <a:endParaRPr lang="fr-FR" sz="1600" dirty="0"/>
          </a:p>
        </p:txBody>
      </p:sp>
      <p:pic>
        <p:nvPicPr>
          <p:cNvPr id="15" name="Image 14"/>
          <p:cNvPicPr>
            <a:picLocks noChangeAspect="1"/>
          </p:cNvPicPr>
          <p:nvPr/>
        </p:nvPicPr>
        <p:blipFill>
          <a:blip r:embed="rId2"/>
          <a:stretch>
            <a:fillRect/>
          </a:stretch>
        </p:blipFill>
        <p:spPr>
          <a:xfrm>
            <a:off x="8216900" y="3932962"/>
            <a:ext cx="3857777" cy="2123096"/>
          </a:xfrm>
          <a:prstGeom prst="rect">
            <a:avLst/>
          </a:prstGeom>
        </p:spPr>
      </p:pic>
      <p:sp>
        <p:nvSpPr>
          <p:cNvPr id="19" name="Espace réservé du texte 5"/>
          <p:cNvSpPr txBox="1">
            <a:spLocks/>
          </p:cNvSpPr>
          <p:nvPr/>
        </p:nvSpPr>
        <p:spPr>
          <a:xfrm>
            <a:off x="4715854" y="1204223"/>
            <a:ext cx="2532671" cy="493942"/>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600" dirty="0" smtClean="0"/>
              <a:t>31 - Toulouse</a:t>
            </a:r>
          </a:p>
          <a:p>
            <a:pPr algn="ctr"/>
            <a:r>
              <a:rPr lang="fr-FR" sz="1600" dirty="0" smtClean="0"/>
              <a:t>Rénovation urbaine Sauzelong</a:t>
            </a:r>
            <a:endParaRPr lang="fr-FR" sz="1600" dirty="0"/>
          </a:p>
        </p:txBody>
      </p:sp>
      <p:sp>
        <p:nvSpPr>
          <p:cNvPr id="20" name="Espace réservé du texte 5"/>
          <p:cNvSpPr txBox="1">
            <a:spLocks/>
          </p:cNvSpPr>
          <p:nvPr/>
        </p:nvSpPr>
        <p:spPr>
          <a:xfrm>
            <a:off x="8816975" y="2342844"/>
            <a:ext cx="2532671" cy="493942"/>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200" dirty="0" smtClean="0"/>
              <a:t>Restructuration du site de l’EAM</a:t>
            </a:r>
          </a:p>
          <a:p>
            <a:pPr algn="ctr"/>
            <a:r>
              <a:rPr lang="fr-FR" sz="1200" dirty="0" smtClean="0"/>
              <a:t>150 logements dont </a:t>
            </a:r>
            <a:r>
              <a:rPr lang="fr-FR" sz="1200" b="1" dirty="0" smtClean="0">
                <a:solidFill>
                  <a:srgbClr val="FF0000"/>
                </a:solidFill>
              </a:rPr>
              <a:t>15% </a:t>
            </a:r>
            <a:r>
              <a:rPr lang="fr-FR" sz="1200" dirty="0" smtClean="0"/>
              <a:t>en accession sociale</a:t>
            </a:r>
          </a:p>
        </p:txBody>
      </p:sp>
      <p:sp>
        <p:nvSpPr>
          <p:cNvPr id="22" name="Espace réservé du texte 5"/>
          <p:cNvSpPr txBox="1">
            <a:spLocks/>
          </p:cNvSpPr>
          <p:nvPr/>
        </p:nvSpPr>
        <p:spPr>
          <a:xfrm>
            <a:off x="491332" y="2457936"/>
            <a:ext cx="3483767" cy="493942"/>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200" dirty="0" smtClean="0"/>
              <a:t>Démolition d’une villa pour construire un petit collectif de </a:t>
            </a:r>
          </a:p>
          <a:p>
            <a:pPr algn="ctr"/>
            <a:r>
              <a:rPr lang="fr-FR" sz="1200" dirty="0" smtClean="0"/>
              <a:t>3 logements en BRS</a:t>
            </a:r>
          </a:p>
        </p:txBody>
      </p:sp>
      <p:pic>
        <p:nvPicPr>
          <p:cNvPr id="24" name="Image 23"/>
          <p:cNvPicPr>
            <a:picLocks noChangeAspect="1"/>
          </p:cNvPicPr>
          <p:nvPr/>
        </p:nvPicPr>
        <p:blipFill>
          <a:blip r:embed="rId3"/>
          <a:stretch>
            <a:fillRect/>
          </a:stretch>
        </p:blipFill>
        <p:spPr>
          <a:xfrm>
            <a:off x="491332" y="3745204"/>
            <a:ext cx="3483768" cy="1522536"/>
          </a:xfrm>
          <a:prstGeom prst="rect">
            <a:avLst/>
          </a:prstGeom>
        </p:spPr>
      </p:pic>
      <p:pic>
        <p:nvPicPr>
          <p:cNvPr id="25" name="Image 24"/>
          <p:cNvPicPr>
            <a:picLocks noChangeAspect="1"/>
          </p:cNvPicPr>
          <p:nvPr/>
        </p:nvPicPr>
        <p:blipFill>
          <a:blip r:embed="rId4"/>
          <a:stretch>
            <a:fillRect/>
          </a:stretch>
        </p:blipFill>
        <p:spPr>
          <a:xfrm>
            <a:off x="4343400" y="2624483"/>
            <a:ext cx="3232530" cy="3695213"/>
          </a:xfrm>
          <a:prstGeom prst="rect">
            <a:avLst/>
          </a:prstGeom>
        </p:spPr>
      </p:pic>
      <p:sp>
        <p:nvSpPr>
          <p:cNvPr id="27" name="Espace réservé du texte 5"/>
          <p:cNvSpPr txBox="1">
            <a:spLocks/>
          </p:cNvSpPr>
          <p:nvPr/>
        </p:nvSpPr>
        <p:spPr>
          <a:xfrm>
            <a:off x="4295491" y="1802387"/>
            <a:ext cx="3328347" cy="493942"/>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200" dirty="0" smtClean="0"/>
              <a:t>Programme de démolition/construction  et réhabilitation  </a:t>
            </a:r>
            <a:endParaRPr lang="fr-FR" sz="1200" dirty="0"/>
          </a:p>
          <a:p>
            <a:pPr algn="ctr"/>
            <a:r>
              <a:rPr lang="fr-FR" sz="1200" dirty="0"/>
              <a:t>E</a:t>
            </a:r>
            <a:r>
              <a:rPr lang="fr-FR" sz="1200" dirty="0" smtClean="0"/>
              <a:t>nviron 800 logements dont </a:t>
            </a:r>
            <a:r>
              <a:rPr lang="fr-FR" sz="1200" b="1" dirty="0" smtClean="0">
                <a:solidFill>
                  <a:srgbClr val="FF0000"/>
                </a:solidFill>
              </a:rPr>
              <a:t>15% </a:t>
            </a:r>
            <a:r>
              <a:rPr lang="fr-FR" sz="1200" dirty="0" smtClean="0"/>
              <a:t>en accession sociale</a:t>
            </a:r>
          </a:p>
        </p:txBody>
      </p:sp>
      <p:sp>
        <p:nvSpPr>
          <p:cNvPr id="16" name="Espace réservé du texte 5"/>
          <p:cNvSpPr txBox="1">
            <a:spLocks/>
          </p:cNvSpPr>
          <p:nvPr/>
        </p:nvSpPr>
        <p:spPr>
          <a:xfrm>
            <a:off x="491333" y="2947423"/>
            <a:ext cx="3483767" cy="203509"/>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200" dirty="0" smtClean="0"/>
              <a:t>Livraison prévisionnelle  </a:t>
            </a:r>
            <a:r>
              <a:rPr lang="fr-FR" sz="1200" b="1" dirty="0" smtClean="0">
                <a:solidFill>
                  <a:srgbClr val="FF0000"/>
                </a:solidFill>
              </a:rPr>
              <a:t>2025</a:t>
            </a:r>
          </a:p>
        </p:txBody>
      </p:sp>
      <p:sp>
        <p:nvSpPr>
          <p:cNvPr id="17" name="Espace réservé du texte 5"/>
          <p:cNvSpPr txBox="1">
            <a:spLocks/>
          </p:cNvSpPr>
          <p:nvPr/>
        </p:nvSpPr>
        <p:spPr>
          <a:xfrm>
            <a:off x="4329166" y="2386306"/>
            <a:ext cx="3483767" cy="203509"/>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200" dirty="0" smtClean="0"/>
              <a:t>Livraison prévisionnelle </a:t>
            </a:r>
            <a:r>
              <a:rPr lang="fr-FR" sz="1200" b="1" dirty="0" smtClean="0">
                <a:solidFill>
                  <a:srgbClr val="FF0000"/>
                </a:solidFill>
              </a:rPr>
              <a:t>2026 à 2032</a:t>
            </a:r>
          </a:p>
        </p:txBody>
      </p:sp>
      <p:sp>
        <p:nvSpPr>
          <p:cNvPr id="18" name="Espace réservé du texte 5"/>
          <p:cNvSpPr txBox="1">
            <a:spLocks/>
          </p:cNvSpPr>
          <p:nvPr/>
        </p:nvSpPr>
        <p:spPr>
          <a:xfrm>
            <a:off x="8816975" y="3079610"/>
            <a:ext cx="2824898" cy="221151"/>
          </a:xfrm>
          <a:prstGeom prst="rect">
            <a:avLst/>
          </a:prstGeom>
        </p:spPr>
        <p:txBody>
          <a:bodyPr vert="horz" wrap="square" lIns="0" tIns="0" rIns="0" bIns="0" rtlCol="0">
            <a:norm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80" normalizeH="0" baseline="0">
                <a:ln>
                  <a:noFill/>
                </a:ln>
                <a:solidFill>
                  <a:schemeClr val="tx1"/>
                </a:solidFill>
                <a:effectLst/>
                <a:uLnTx/>
                <a:uFillTx/>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0"/>
              </a:spcBef>
              <a:spcAft>
                <a:spcPts val="0"/>
              </a:spcAft>
              <a:buClr>
                <a:schemeClr val="accent1"/>
              </a:buClr>
              <a:buFont typeface="Wingdings" panose="05000000000000000000" pitchFamily="2" charset="2"/>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7pPr>
            <a:lvl8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8pPr>
            <a:lvl9pPr marL="0" indent="0" algn="l" defTabSz="914400" rtl="0" eaLnBrk="1" latinLnBrk="0" hangingPunct="1">
              <a:lnSpc>
                <a:spcPct val="90000"/>
              </a:lnSpc>
              <a:spcBef>
                <a:spcPts val="0"/>
              </a:spcBef>
              <a:spcAft>
                <a:spcPts val="0"/>
              </a:spcAft>
              <a:buFont typeface="Arial" panose="020B0604020202020204" pitchFamily="34" charset="0"/>
              <a:buNone/>
              <a:defRPr kumimoji="0" lang="fr-FR" sz="2000" b="0" i="0" u="none" strike="noStrike" kern="1200" cap="none" spc="-40" normalizeH="0" baseline="0">
                <a:ln>
                  <a:noFill/>
                </a:ln>
                <a:solidFill>
                  <a:schemeClr val="tx1"/>
                </a:solidFill>
                <a:effectLst/>
                <a:uLnTx/>
                <a:uFillTx/>
                <a:latin typeface="Arial" panose="020B0604020202020204" pitchFamily="34" charset="0"/>
                <a:ea typeface="+mn-ea"/>
                <a:cs typeface="Arial" panose="020B0604020202020204" pitchFamily="34" charset="0"/>
              </a:defRPr>
            </a:lvl9pPr>
          </a:lstStyle>
          <a:p>
            <a:pPr algn="ctr"/>
            <a:r>
              <a:rPr lang="fr-FR" sz="1200" dirty="0" smtClean="0"/>
              <a:t>Livraison prévisionnelle </a:t>
            </a:r>
            <a:r>
              <a:rPr lang="fr-FR" sz="1200" b="1" dirty="0" smtClean="0">
                <a:solidFill>
                  <a:srgbClr val="FF0000"/>
                </a:solidFill>
              </a:rPr>
              <a:t>2027</a:t>
            </a:r>
          </a:p>
        </p:txBody>
      </p:sp>
    </p:spTree>
    <p:extLst>
      <p:ext uri="{BB962C8B-B14F-4D97-AF65-F5344CB8AC3E}">
        <p14:creationId xmlns:p14="http://schemas.microsoft.com/office/powerpoint/2010/main" val="19074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4054" y="1187532"/>
            <a:ext cx="11248046" cy="5331218"/>
          </a:xfrm>
        </p:spPr>
        <p:txBody>
          <a:bodyPr>
            <a:normAutofit fontScale="85000" lnSpcReduction="20000"/>
          </a:bodyPr>
          <a:lstStyle/>
          <a:p>
            <a:pPr algn="just">
              <a:spcAft>
                <a:spcPts val="0"/>
              </a:spcAft>
            </a:pPr>
            <a:endParaRPr lang="fr-FR" dirty="0" smtClean="0"/>
          </a:p>
          <a:p>
            <a:pPr algn="just">
              <a:spcAft>
                <a:spcPts val="0"/>
              </a:spcAft>
            </a:pPr>
            <a:endParaRPr lang="fr-FR" dirty="0"/>
          </a:p>
          <a:p>
            <a:pPr algn="just">
              <a:spcAft>
                <a:spcPts val="0"/>
              </a:spcAft>
            </a:pPr>
            <a:r>
              <a:rPr lang="fr-FR" dirty="0">
                <a:ea typeface="Times New Roman" panose="02020603050405020304" pitchFamily="18" charset="0"/>
              </a:rPr>
              <a:t>Le plan d’affaires qui a été établi, correspond à un OFS Groupe intervenant en accession sociale (maîtrise d’ouvrage directe visé au L 255-3 du CCH ou bail réel solidaire « opérateur accession » visé au L 255-3 du CCH</a:t>
            </a:r>
            <a:r>
              <a:rPr lang="fr-FR" dirty="0" smtClean="0">
                <a:ea typeface="Times New Roman" panose="02020603050405020304" pitchFamily="18" charset="0"/>
              </a:rPr>
              <a:t>).</a:t>
            </a:r>
          </a:p>
          <a:p>
            <a:pPr marL="0" indent="0" algn="just">
              <a:spcAft>
                <a:spcPts val="0"/>
              </a:spcAft>
              <a:buNone/>
            </a:pPr>
            <a:endParaRPr lang="fr-FR" dirty="0">
              <a:ea typeface="Times New Roman" panose="02020603050405020304" pitchFamily="18" charset="0"/>
              <a:cs typeface="Times New Roman" panose="02020603050405020304" pitchFamily="18" charset="0"/>
            </a:endParaRPr>
          </a:p>
          <a:p>
            <a:pPr algn="just">
              <a:spcAft>
                <a:spcPts val="0"/>
              </a:spcAft>
            </a:pPr>
            <a:r>
              <a:rPr lang="fr-FR" dirty="0">
                <a:ea typeface="Times New Roman" panose="02020603050405020304" pitchFamily="18" charset="0"/>
              </a:rPr>
              <a:t>La Caisse des Dépôts et Consignations propose pour le financement de la part foncière portée par les OFS des prêts GAIA spécifiquement dimensionnés sur des durées de 60 à 80 ans, à garantir à 100 % par une collectivité locale ou un EPCI. Le plan de financement de l’OFS Groupe CDC Habitat Social a été travaillé en retenant les préconisations de la Direction des Fonds d’Epargne de la </a:t>
            </a:r>
            <a:r>
              <a:rPr lang="fr-FR" dirty="0" smtClean="0">
                <a:ea typeface="Times New Roman" panose="02020603050405020304" pitchFamily="18" charset="0"/>
              </a:rPr>
              <a:t>CDC : </a:t>
            </a:r>
          </a:p>
          <a:p>
            <a:pPr lvl="1" algn="just">
              <a:spcAft>
                <a:spcPts val="0"/>
              </a:spcAft>
              <a:buFont typeface="Arial" panose="020B0604020202020204" pitchFamily="34" charset="0"/>
              <a:buChar char="•"/>
            </a:pPr>
            <a:r>
              <a:rPr lang="fr-FR" dirty="0" smtClean="0"/>
              <a:t>	</a:t>
            </a:r>
            <a:r>
              <a:rPr lang="fr-FR" dirty="0" smtClean="0">
                <a:ea typeface="Times New Roman" panose="02020603050405020304" pitchFamily="18" charset="0"/>
              </a:rPr>
              <a:t>une </a:t>
            </a:r>
            <a:r>
              <a:rPr lang="fr-FR" dirty="0">
                <a:ea typeface="Times New Roman" panose="02020603050405020304" pitchFamily="18" charset="0"/>
              </a:rPr>
              <a:t>quotité de fonds propres pour l’acquisition du foncier ainsi que pour la couverture du risque d’impayés et de vacance au titre du BRS, la quotité de fonds propres affectés analytiquement à l’opération a été fixée à 5% ;</a:t>
            </a:r>
            <a:endParaRPr lang="fr-FR" dirty="0">
              <a:ea typeface="Times New Roman" panose="02020603050405020304" pitchFamily="18" charset="0"/>
              <a:cs typeface="Times New Roman" panose="02020603050405020304" pitchFamily="18" charset="0"/>
            </a:endParaRPr>
          </a:p>
          <a:p>
            <a:pPr lvl="1" algn="just">
              <a:spcAft>
                <a:spcPts val="0"/>
              </a:spcAft>
              <a:buFont typeface="Arial" panose="020B0604020202020204" pitchFamily="34" charset="0"/>
              <a:buChar char="•"/>
            </a:pPr>
            <a:r>
              <a:rPr lang="fr-FR" dirty="0">
                <a:ea typeface="Times New Roman" panose="02020603050405020304" pitchFamily="18" charset="0"/>
              </a:rPr>
              <a:t>	</a:t>
            </a:r>
            <a:r>
              <a:rPr lang="fr-FR" dirty="0" smtClean="0">
                <a:ea typeface="Times New Roman" panose="02020603050405020304" pitchFamily="18" charset="0"/>
              </a:rPr>
              <a:t>des </a:t>
            </a:r>
            <a:r>
              <a:rPr lang="fr-FR" dirty="0">
                <a:ea typeface="Times New Roman" panose="02020603050405020304" pitchFamily="18" charset="0"/>
              </a:rPr>
              <a:t>emprunts GAIA d’une durée de 80 ans au taux de Livret A + 0,60%.</a:t>
            </a:r>
            <a:endParaRPr lang="fr-FR" dirty="0">
              <a:ea typeface="Times New Roman" panose="02020603050405020304" pitchFamily="18" charset="0"/>
              <a:cs typeface="Times New Roman" panose="02020603050405020304" pitchFamily="18" charset="0"/>
            </a:endParaRPr>
          </a:p>
          <a:p>
            <a:pPr algn="just">
              <a:spcAft>
                <a:spcPts val="0"/>
              </a:spcAft>
            </a:pPr>
            <a:endParaRPr lang="fr-FR" dirty="0" smtClean="0"/>
          </a:p>
          <a:p>
            <a:pPr algn="just">
              <a:spcAft>
                <a:spcPts val="0"/>
              </a:spcAft>
            </a:pPr>
            <a:r>
              <a:rPr lang="fr-FR" dirty="0" smtClean="0">
                <a:ea typeface="Times New Roman" panose="02020603050405020304" pitchFamily="18" charset="0"/>
              </a:rPr>
              <a:t>CDC Habitat social compte tenu du niveau significatif de ses fonds propres et de son appartenance au groupe Caisse des Dépôts dispose de la capacité financière pour assurer ses missions.</a:t>
            </a:r>
          </a:p>
          <a:p>
            <a:pPr algn="just">
              <a:spcAft>
                <a:spcPts val="0"/>
              </a:spcAft>
            </a:pPr>
            <a:endParaRPr lang="fr-FR" dirty="0">
              <a:ea typeface="Times New Roman" panose="02020603050405020304" pitchFamily="18" charset="0"/>
            </a:endParaRPr>
          </a:p>
          <a:p>
            <a:pPr algn="just">
              <a:spcAft>
                <a:spcPts val="0"/>
              </a:spcAft>
            </a:pPr>
            <a:endParaRPr lang="fr-FR" dirty="0">
              <a:ea typeface="Times New Roman" panose="02020603050405020304" pitchFamily="18" charset="0"/>
            </a:endParaRPr>
          </a:p>
          <a:p>
            <a:pPr algn="just">
              <a:spcAft>
                <a:spcPts val="0"/>
              </a:spcAft>
            </a:pPr>
            <a:endParaRPr lang="fr-FR" dirty="0" smtClean="0">
              <a:ea typeface="Times New Roman" panose="02020603050405020304" pitchFamily="18" charset="0"/>
            </a:endParaRPr>
          </a:p>
          <a:p>
            <a:pPr algn="just">
              <a:spcAft>
                <a:spcPts val="0"/>
              </a:spcAft>
            </a:pPr>
            <a:endParaRPr lang="fr-FR" dirty="0">
              <a:ea typeface="Times New Roman" panose="02020603050405020304" pitchFamily="18" charset="0"/>
            </a:endParaRPr>
          </a:p>
          <a:p>
            <a:pPr algn="just">
              <a:spcAft>
                <a:spcPts val="0"/>
              </a:spcAft>
            </a:pPr>
            <a:endParaRPr lang="fr-FR" dirty="0" smtClean="0">
              <a:ea typeface="Times New Roman" panose="02020603050405020304" pitchFamily="18" charset="0"/>
            </a:endParaRPr>
          </a:p>
          <a:p>
            <a:pPr marL="0" indent="0" algn="just">
              <a:spcAft>
                <a:spcPts val="0"/>
              </a:spcAft>
              <a:buNone/>
            </a:pPr>
            <a:r>
              <a:rPr lang="fr-FR" dirty="0"/>
              <a:t>	</a:t>
            </a:r>
            <a:r>
              <a:rPr lang="fr-FR" dirty="0" smtClean="0">
                <a:ea typeface="Times New Roman" panose="02020603050405020304" pitchFamily="18" charset="0"/>
              </a:rPr>
              <a:t>	</a:t>
            </a:r>
            <a:endParaRPr lang="fr-FR" dirty="0" smtClean="0"/>
          </a:p>
          <a:p>
            <a:pPr marL="0" indent="0">
              <a:spcAft>
                <a:spcPts val="0"/>
              </a:spcAft>
              <a:buNone/>
            </a:pPr>
            <a:endParaRPr lang="fr-FR" dirty="0" smtClean="0">
              <a:solidFill>
                <a:schemeClr val="accent2"/>
              </a:solidFill>
            </a:endParaRPr>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14</a:t>
            </a:fld>
            <a:endParaRPr lang="fr-FR" dirty="0"/>
          </a:p>
        </p:txBody>
      </p:sp>
      <p:sp>
        <p:nvSpPr>
          <p:cNvPr id="5" name="Titre 4"/>
          <p:cNvSpPr>
            <a:spLocks noGrp="1"/>
          </p:cNvSpPr>
          <p:nvPr>
            <p:ph type="title"/>
          </p:nvPr>
        </p:nvSpPr>
        <p:spPr/>
        <p:txBody>
          <a:bodyPr/>
          <a:lstStyle/>
          <a:p>
            <a:r>
              <a:rPr lang="fr-FR" dirty="0" smtClean="0">
                <a:solidFill>
                  <a:schemeClr val="accent2"/>
                </a:solidFill>
              </a:rPr>
              <a:t>4. Objectifs d’activité et équilibres financiers</a:t>
            </a:r>
            <a:endParaRPr lang="fr-FR" dirty="0">
              <a:solidFill>
                <a:schemeClr val="accent2"/>
              </a:solidFill>
            </a:endParaRPr>
          </a:p>
        </p:txBody>
      </p:sp>
    </p:spTree>
    <p:extLst>
      <p:ext uri="{BB962C8B-B14F-4D97-AF65-F5344CB8AC3E}">
        <p14:creationId xmlns:p14="http://schemas.microsoft.com/office/powerpoint/2010/main" val="213075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Renouvellement Urbain du quartier Sauzelong (zone B1)</a:t>
            </a:r>
          </a:p>
          <a:p>
            <a:pPr lvl="1"/>
            <a:r>
              <a:rPr lang="fr-FR" sz="1400" dirty="0" smtClean="0"/>
              <a:t>Prix du marché en libre d’un T3  66 m²Shab dans le quartier : 283 800 € (soit 4 300 € TTC/m² </a:t>
            </a:r>
            <a:r>
              <a:rPr lang="fr-FR" sz="1400" dirty="0" err="1" smtClean="0"/>
              <a:t>shab</a:t>
            </a:r>
            <a:r>
              <a:rPr lang="fr-FR" sz="1400" dirty="0" smtClean="0"/>
              <a:t>)</a:t>
            </a:r>
          </a:p>
          <a:p>
            <a:pPr lvl="1"/>
            <a:r>
              <a:rPr lang="fr-FR" sz="1400" dirty="0" smtClean="0"/>
              <a:t>Prix estimé en PSLA :  178 200 € (soit 2 700 € TTC/m² </a:t>
            </a:r>
            <a:r>
              <a:rPr lang="fr-FR" sz="1400" dirty="0" err="1" smtClean="0"/>
              <a:t>shab</a:t>
            </a:r>
            <a:r>
              <a:rPr lang="fr-FR" sz="1400" dirty="0" smtClean="0"/>
              <a:t>)</a:t>
            </a:r>
          </a:p>
          <a:p>
            <a:pPr lvl="1"/>
            <a:r>
              <a:rPr lang="fr-FR" sz="1400" dirty="0" smtClean="0"/>
              <a:t>Prix estimé en BRS :  150 480 € (soit 2 280 € TTC/ m² </a:t>
            </a:r>
            <a:r>
              <a:rPr lang="fr-FR" sz="1400" dirty="0" err="1" smtClean="0"/>
              <a:t>shab</a:t>
            </a:r>
            <a:r>
              <a:rPr lang="fr-FR" sz="1400" dirty="0" smtClean="0"/>
              <a:t>) avec une redevance mensuelle fixée à 1,50 €/ m² habitable.</a:t>
            </a:r>
          </a:p>
          <a:p>
            <a:pPr lvl="1"/>
            <a:endParaRPr lang="fr-FR" sz="1400" dirty="0" smtClean="0"/>
          </a:p>
          <a:p>
            <a:pPr marL="324000" lvl="1" indent="0">
              <a:buNone/>
            </a:pPr>
            <a:r>
              <a:rPr lang="fr-FR" sz="1400" dirty="0" smtClean="0"/>
              <a:t>Un ménage souhaitant acquérir un T3 en BRS sur cette opération avec un prêt sur 25 ans (taux </a:t>
            </a:r>
            <a:r>
              <a:rPr lang="fr-FR" sz="1400" dirty="0" smtClean="0"/>
              <a:t>3,2%) </a:t>
            </a:r>
            <a:r>
              <a:rPr lang="fr-FR" sz="1400" dirty="0" smtClean="0"/>
              <a:t>et un apport de 10 000 €  devra rembourser la partie immobilière de </a:t>
            </a:r>
            <a:r>
              <a:rPr lang="fr-FR" sz="1400" dirty="0" smtClean="0"/>
              <a:t>687 </a:t>
            </a:r>
            <a:r>
              <a:rPr lang="fr-FR" sz="1400" dirty="0" smtClean="0"/>
              <a:t>€ / mois et une redevance OFS de 99 € / mois</a:t>
            </a:r>
          </a:p>
          <a:p>
            <a:pPr lvl="1">
              <a:buFont typeface="Wingdings" panose="05000000000000000000" pitchFamily="2" charset="2"/>
              <a:buChar char="Ø"/>
            </a:pPr>
            <a:r>
              <a:rPr lang="fr-FR" sz="1400" dirty="0" smtClean="0"/>
              <a:t>Coût global sur 25 ans: </a:t>
            </a:r>
            <a:r>
              <a:rPr lang="fr-FR" sz="1400" dirty="0" smtClean="0"/>
              <a:t>206 208 + 29 700 </a:t>
            </a:r>
            <a:r>
              <a:rPr lang="fr-FR" sz="1400" dirty="0" smtClean="0"/>
              <a:t>+ 10 000 = </a:t>
            </a:r>
            <a:r>
              <a:rPr lang="fr-FR" sz="1400" dirty="0" smtClean="0"/>
              <a:t>245 908 €</a:t>
            </a:r>
            <a:endParaRPr lang="fr-FR" sz="1400" dirty="0"/>
          </a:p>
          <a:p>
            <a:pPr marL="324000" lvl="1" indent="0">
              <a:buNone/>
            </a:pPr>
            <a:r>
              <a:rPr lang="fr-FR" sz="1400" dirty="0" smtClean="0"/>
              <a:t>A titre de comparaison, les mensualités (pour le mêmes conditions de financement) seraient de </a:t>
            </a:r>
          </a:p>
          <a:p>
            <a:pPr lvl="1"/>
            <a:r>
              <a:rPr lang="fr-FR" sz="1400" dirty="0" smtClean="0"/>
              <a:t>1 340 </a:t>
            </a:r>
            <a:r>
              <a:rPr lang="fr-FR" sz="1400" dirty="0" smtClean="0"/>
              <a:t>€/mois pour un achat dans le libre</a:t>
            </a:r>
          </a:p>
          <a:p>
            <a:pPr lvl="1"/>
            <a:r>
              <a:rPr lang="fr-FR" sz="1400" dirty="0" smtClean="0"/>
              <a:t>822,99 </a:t>
            </a:r>
            <a:r>
              <a:rPr lang="fr-FR" sz="1400" dirty="0" smtClean="0"/>
              <a:t>€/mois pour un achat en PSLA</a:t>
            </a:r>
          </a:p>
          <a:p>
            <a:pPr lvl="1"/>
            <a:endParaRPr lang="fr-FR" sz="1400" dirty="0" smtClean="0"/>
          </a:p>
          <a:p>
            <a:pPr lvl="1"/>
            <a:endParaRPr lang="fr-FR" sz="1400"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15</a:t>
            </a:fld>
            <a:endParaRPr lang="fr-FR" dirty="0"/>
          </a:p>
        </p:txBody>
      </p:sp>
      <p:sp>
        <p:nvSpPr>
          <p:cNvPr id="5" name="Titre 4"/>
          <p:cNvSpPr>
            <a:spLocks noGrp="1"/>
          </p:cNvSpPr>
          <p:nvPr>
            <p:ph type="title"/>
          </p:nvPr>
        </p:nvSpPr>
        <p:spPr/>
        <p:txBody>
          <a:bodyPr>
            <a:normAutofit/>
          </a:bodyPr>
          <a:lstStyle/>
          <a:p>
            <a:r>
              <a:rPr lang="fr-FR" sz="3200" dirty="0" smtClean="0">
                <a:solidFill>
                  <a:schemeClr val="tx2">
                    <a:lumMod val="50000"/>
                  </a:schemeClr>
                </a:solidFill>
              </a:rPr>
              <a:t>Hypothèse montage opération TOULOUSE SAUZELONG (31)</a:t>
            </a:r>
            <a:endParaRPr lang="fr-FR" sz="3200" dirty="0">
              <a:solidFill>
                <a:schemeClr val="tx2">
                  <a:lumMod val="50000"/>
                </a:schemeClr>
              </a:solidFill>
            </a:endParaRPr>
          </a:p>
        </p:txBody>
      </p:sp>
    </p:spTree>
    <p:extLst>
      <p:ext uri="{BB962C8B-B14F-4D97-AF65-F5344CB8AC3E}">
        <p14:creationId xmlns:p14="http://schemas.microsoft.com/office/powerpoint/2010/main" val="241409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Restructuration du site de l’EAM (zone </a:t>
            </a:r>
            <a:r>
              <a:rPr lang="fr-FR" dirty="0"/>
              <a:t>A</a:t>
            </a:r>
            <a:r>
              <a:rPr lang="fr-FR" dirty="0" smtClean="0"/>
              <a:t>)</a:t>
            </a:r>
          </a:p>
          <a:p>
            <a:pPr lvl="1"/>
            <a:r>
              <a:rPr lang="fr-FR" sz="1400" dirty="0" smtClean="0"/>
              <a:t>Prix du marché en libre d’un T3  66 m²Shab dans le quartier : 330 000 € (soit 5 000 € TTC/m² </a:t>
            </a:r>
            <a:r>
              <a:rPr lang="fr-FR" sz="1400" dirty="0" err="1" smtClean="0"/>
              <a:t>shab</a:t>
            </a:r>
            <a:r>
              <a:rPr lang="fr-FR" sz="1400" dirty="0" smtClean="0"/>
              <a:t>)</a:t>
            </a:r>
          </a:p>
          <a:p>
            <a:pPr lvl="1"/>
            <a:r>
              <a:rPr lang="fr-FR" sz="1400" dirty="0" smtClean="0"/>
              <a:t>Prix estimé en PSLA :  166 980€ (soit 2 530 € TTC/m² </a:t>
            </a:r>
            <a:r>
              <a:rPr lang="fr-FR" sz="1400" dirty="0" err="1" smtClean="0"/>
              <a:t>shab</a:t>
            </a:r>
            <a:r>
              <a:rPr lang="fr-FR" sz="1400" dirty="0" smtClean="0"/>
              <a:t>)</a:t>
            </a:r>
          </a:p>
          <a:p>
            <a:pPr lvl="1"/>
            <a:r>
              <a:rPr lang="fr-FR" sz="1400" dirty="0" smtClean="0"/>
              <a:t>Prix estimé en BRS :  142 560 € (soit 2 160€ TTC/ m² </a:t>
            </a:r>
            <a:r>
              <a:rPr lang="fr-FR" sz="1400" dirty="0" err="1" smtClean="0"/>
              <a:t>shab</a:t>
            </a:r>
            <a:r>
              <a:rPr lang="fr-FR" sz="1400" dirty="0" smtClean="0"/>
              <a:t>) avec une redevance mensuelle fixée à 1,5 €/ m² habitable.</a:t>
            </a:r>
          </a:p>
          <a:p>
            <a:pPr lvl="1"/>
            <a:endParaRPr lang="fr-FR" sz="1400" dirty="0" smtClean="0"/>
          </a:p>
          <a:p>
            <a:pPr marL="324000" lvl="1" indent="0">
              <a:buNone/>
            </a:pPr>
            <a:r>
              <a:rPr lang="fr-FR" sz="1400" dirty="0" smtClean="0"/>
              <a:t>Un ménage souhaitant acquérir un T3 en BRS sur cette opération avec un prêt sur 25 ans (taux </a:t>
            </a:r>
            <a:r>
              <a:rPr lang="fr-FR" sz="1400" dirty="0" smtClean="0"/>
              <a:t>3,2%) </a:t>
            </a:r>
            <a:r>
              <a:rPr lang="fr-FR" sz="1400" dirty="0" smtClean="0"/>
              <a:t>et un apport de 10 000 € le ménage devra rembourser la partie immobilière de </a:t>
            </a:r>
            <a:r>
              <a:rPr lang="fr-FR" sz="1400" dirty="0" smtClean="0"/>
              <a:t>648 </a:t>
            </a:r>
            <a:r>
              <a:rPr lang="fr-FR" sz="1400" dirty="0" smtClean="0"/>
              <a:t>€/ mois et une redevance OFS de 99 € / mois</a:t>
            </a:r>
          </a:p>
          <a:p>
            <a:pPr lvl="1">
              <a:buFont typeface="Wingdings" panose="05000000000000000000" pitchFamily="2" charset="2"/>
              <a:buChar char="Ø"/>
            </a:pPr>
            <a:r>
              <a:rPr lang="fr-FR" sz="1400" dirty="0" smtClean="0"/>
              <a:t>Coût global sur 25 ans: </a:t>
            </a:r>
            <a:r>
              <a:rPr lang="fr-FR" sz="1400" dirty="0" smtClean="0"/>
              <a:t>194 582 </a:t>
            </a:r>
            <a:r>
              <a:rPr lang="fr-FR" sz="1400" dirty="0" smtClean="0"/>
              <a:t>+ 29 700 + 10 000 = </a:t>
            </a:r>
            <a:r>
              <a:rPr lang="fr-FR" sz="1400" dirty="0" smtClean="0"/>
              <a:t>234 282 </a:t>
            </a:r>
            <a:r>
              <a:rPr lang="fr-FR" sz="1400" dirty="0" smtClean="0"/>
              <a:t>€</a:t>
            </a:r>
            <a:endParaRPr lang="fr-FR" sz="1400" dirty="0"/>
          </a:p>
          <a:p>
            <a:pPr marL="324000" lvl="1" indent="0">
              <a:buNone/>
            </a:pPr>
            <a:r>
              <a:rPr lang="fr-FR" sz="1400" dirty="0" smtClean="0"/>
              <a:t>A titre de comparaison, les mensualités (pour le mêmes conditions de financement) seraient de </a:t>
            </a:r>
          </a:p>
          <a:p>
            <a:pPr lvl="1"/>
            <a:r>
              <a:rPr lang="fr-FR" sz="1400" dirty="0" smtClean="0"/>
              <a:t>1 </a:t>
            </a:r>
            <a:r>
              <a:rPr lang="fr-FR" sz="1400" dirty="0" smtClean="0"/>
              <a:t>566 </a:t>
            </a:r>
            <a:r>
              <a:rPr lang="fr-FR" sz="1400" dirty="0" smtClean="0"/>
              <a:t>€/mois pour un achat dans le libre</a:t>
            </a:r>
          </a:p>
          <a:p>
            <a:pPr lvl="1"/>
            <a:r>
              <a:rPr lang="fr-FR" sz="1400" dirty="0" smtClean="0"/>
              <a:t>768 </a:t>
            </a:r>
            <a:r>
              <a:rPr lang="fr-FR" sz="1400" dirty="0" smtClean="0"/>
              <a:t>€/mois pour un achat en PSLA</a:t>
            </a:r>
          </a:p>
          <a:p>
            <a:pPr lvl="1"/>
            <a:endParaRPr lang="fr-FR" sz="1400" dirty="0" smtClean="0"/>
          </a:p>
          <a:p>
            <a:pPr lvl="1"/>
            <a:endParaRPr lang="fr-FR" sz="1400"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16</a:t>
            </a:fld>
            <a:endParaRPr lang="fr-FR" dirty="0"/>
          </a:p>
        </p:txBody>
      </p:sp>
      <p:sp>
        <p:nvSpPr>
          <p:cNvPr id="5" name="Titre 4"/>
          <p:cNvSpPr>
            <a:spLocks noGrp="1"/>
          </p:cNvSpPr>
          <p:nvPr>
            <p:ph type="title"/>
          </p:nvPr>
        </p:nvSpPr>
        <p:spPr/>
        <p:txBody>
          <a:bodyPr>
            <a:normAutofit/>
          </a:bodyPr>
          <a:lstStyle/>
          <a:p>
            <a:r>
              <a:rPr lang="fr-FR" sz="3200" dirty="0" smtClean="0">
                <a:solidFill>
                  <a:schemeClr val="tx2">
                    <a:lumMod val="50000"/>
                  </a:schemeClr>
                </a:solidFill>
              </a:rPr>
              <a:t>Hypothèse montage opération MONTPELLIER Av de Lodève (31)</a:t>
            </a:r>
            <a:endParaRPr lang="fr-FR" sz="3200" dirty="0">
              <a:solidFill>
                <a:schemeClr val="tx2">
                  <a:lumMod val="50000"/>
                </a:schemeClr>
              </a:solidFill>
            </a:endParaRPr>
          </a:p>
        </p:txBody>
      </p:sp>
    </p:spTree>
    <p:extLst>
      <p:ext uri="{BB962C8B-B14F-4D97-AF65-F5344CB8AC3E}">
        <p14:creationId xmlns:p14="http://schemas.microsoft.com/office/powerpoint/2010/main" val="184164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smtClean="0"/>
          </a:p>
          <a:p>
            <a:r>
              <a:rPr lang="fr-FR" dirty="0" smtClean="0"/>
              <a:t> public ciblé en priorité sera celui de nos locataires. Nous mettrons à contribution nos équipes de gestion de proximité grâces aux applications disponibles en interne</a:t>
            </a:r>
            <a:r>
              <a:rPr lang="fr-FR" dirty="0"/>
              <a:t>.</a:t>
            </a:r>
            <a:endParaRPr lang="fr-FR" dirty="0" smtClean="0"/>
          </a:p>
          <a:p>
            <a:r>
              <a:rPr lang="fr-FR" dirty="0" smtClean="0"/>
              <a:t>Dans le processus de commercialisation, le preneur sera accompagné durant toutes les étapes de son parcours localement par notre chargé de clientèle GIE VENTE. Nos collaborateurs auront capacité à expliquer les principales caractéristiques du produit, les conditions d’accès, les obligations du preneur et l’encadrement pour la transmission des droits réels de l’immobilier.</a:t>
            </a:r>
          </a:p>
          <a:p>
            <a:r>
              <a:rPr lang="fr-FR" dirty="0" smtClean="0"/>
              <a:t>Sélection des candidats acquéreurs: le GIE Vente (ou un </a:t>
            </a:r>
            <a:r>
              <a:rPr lang="fr-FR" dirty="0" err="1" smtClean="0"/>
              <a:t>commercialisateur</a:t>
            </a:r>
            <a:r>
              <a:rPr lang="fr-FR" dirty="0" smtClean="0"/>
              <a:t> externe) vérifiera la licéité des documents administratifs et d’identité, l’éligibilité du candidat, la solvabilité ainsi que la composition familiale compatible à la typologie du logement souhaité,</a:t>
            </a:r>
          </a:p>
          <a:p>
            <a:r>
              <a:rPr lang="fr-FR" dirty="0" smtClean="0"/>
              <a:t>Des outils pédagogiques sont en cours d’élaboration par le GIE VENTE.</a:t>
            </a:r>
            <a:endParaRPr lang="fr-FR"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17</a:t>
            </a:fld>
            <a:endParaRPr lang="fr-FR" dirty="0"/>
          </a:p>
        </p:txBody>
      </p:sp>
      <p:sp>
        <p:nvSpPr>
          <p:cNvPr id="5" name="Titre 4"/>
          <p:cNvSpPr>
            <a:spLocks noGrp="1"/>
          </p:cNvSpPr>
          <p:nvPr>
            <p:ph type="title"/>
          </p:nvPr>
        </p:nvSpPr>
        <p:spPr/>
        <p:txBody>
          <a:bodyPr>
            <a:normAutofit/>
          </a:bodyPr>
          <a:lstStyle/>
          <a:p>
            <a:r>
              <a:rPr lang="fr-FR" sz="3200" dirty="0" smtClean="0"/>
              <a:t>Modalité d’information et de sélection des acquéreurs</a:t>
            </a:r>
            <a:endParaRPr lang="fr-FR" sz="3200" dirty="0"/>
          </a:p>
        </p:txBody>
      </p:sp>
    </p:spTree>
    <p:extLst>
      <p:ext uri="{BB962C8B-B14F-4D97-AF65-F5344CB8AC3E}">
        <p14:creationId xmlns:p14="http://schemas.microsoft.com/office/powerpoint/2010/main" val="116749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sanctuarisation du foncier permet au BRS de </a:t>
            </a:r>
            <a:r>
              <a:rPr lang="fr-FR" dirty="0" smtClean="0"/>
              <a:t>proposer une alternative </a:t>
            </a:r>
            <a:r>
              <a:rPr lang="fr-FR" dirty="0" smtClean="0"/>
              <a:t>au PSLA :</a:t>
            </a:r>
          </a:p>
          <a:p>
            <a:endParaRPr lang="fr-FR" dirty="0" smtClean="0"/>
          </a:p>
          <a:p>
            <a:pPr lvl="1"/>
            <a:r>
              <a:rPr lang="fr-FR" dirty="0" smtClean="0"/>
              <a:t>Elle apporte un levier financier de premier ordre pour les </a:t>
            </a:r>
            <a:r>
              <a:rPr lang="fr-FR" dirty="0" err="1" smtClean="0"/>
              <a:t>accédants</a:t>
            </a:r>
            <a:r>
              <a:rPr lang="fr-FR" dirty="0" smtClean="0"/>
              <a:t>, avec la redevance mensuelle et les conditions de financement de très long terme offertes par la CDC.</a:t>
            </a:r>
          </a:p>
          <a:p>
            <a:pPr lvl="1"/>
            <a:endParaRPr lang="fr-FR" dirty="0" smtClean="0"/>
          </a:p>
          <a:p>
            <a:pPr lvl="1"/>
            <a:r>
              <a:rPr lang="fr-FR" dirty="0" smtClean="0"/>
              <a:t>Elle conforte la démarche d’accession à la propriété avec un suivi inscrit dans le temps et une garantie de revente indépendante de la conjoncture ou de difficultés liées à l’adresse.</a:t>
            </a:r>
          </a:p>
          <a:p>
            <a:pPr lvl="1"/>
            <a:endParaRPr lang="fr-FR" dirty="0" smtClean="0"/>
          </a:p>
          <a:p>
            <a:pPr lvl="1"/>
            <a:r>
              <a:rPr lang="fr-FR" dirty="0" smtClean="0"/>
              <a:t>La présence de l’OFS dans les copropriétés concernées prévient sur longue période les problématique de copropriétés dégradés. </a:t>
            </a:r>
            <a:endParaRPr lang="fr-FR"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18</a:t>
            </a:fld>
            <a:endParaRPr lang="fr-FR" dirty="0"/>
          </a:p>
        </p:txBody>
      </p:sp>
      <p:sp>
        <p:nvSpPr>
          <p:cNvPr id="5" name="Titre 4"/>
          <p:cNvSpPr>
            <a:spLocks noGrp="1"/>
          </p:cNvSpPr>
          <p:nvPr>
            <p:ph type="title"/>
          </p:nvPr>
        </p:nvSpPr>
        <p:spPr/>
        <p:txBody>
          <a:bodyPr/>
          <a:lstStyle/>
          <a:p>
            <a:r>
              <a:rPr lang="fr-FR" dirty="0" smtClean="0">
                <a:solidFill>
                  <a:schemeClr val="accent2"/>
                </a:solidFill>
              </a:rPr>
              <a:t>5. BRS ou PSLA</a:t>
            </a:r>
            <a:endParaRPr lang="fr-FR" dirty="0">
              <a:solidFill>
                <a:schemeClr val="accent2"/>
              </a:solidFill>
            </a:endParaRPr>
          </a:p>
        </p:txBody>
      </p:sp>
    </p:spTree>
    <p:extLst>
      <p:ext uri="{BB962C8B-B14F-4D97-AF65-F5344CB8AC3E}">
        <p14:creationId xmlns:p14="http://schemas.microsoft.com/office/powerpoint/2010/main" val="301155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12051" y="2849934"/>
            <a:ext cx="6287976" cy="2712294"/>
          </a:xfrm>
        </p:spPr>
        <p:txBody>
          <a:bodyPr/>
          <a:lstStyle/>
          <a:p>
            <a:pPr marL="514350" indent="-514350">
              <a:buFont typeface="+mj-lt"/>
              <a:buAutoNum type="arabicPeriod"/>
            </a:pPr>
            <a:r>
              <a:rPr lang="fr-FR" b="1" dirty="0" smtClean="0"/>
              <a:t>Présentation du groupe </a:t>
            </a:r>
          </a:p>
          <a:p>
            <a:pPr marL="514350" indent="-514350">
              <a:buFont typeface="+mj-lt"/>
              <a:buAutoNum type="arabicPeriod"/>
            </a:pPr>
            <a:r>
              <a:rPr lang="fr-FR" b="1" dirty="0" smtClean="0"/>
              <a:t>Fonctionnement et organisation de l’OFS </a:t>
            </a:r>
          </a:p>
          <a:p>
            <a:pPr marL="514350" indent="-514350">
              <a:buFont typeface="+mj-lt"/>
              <a:buAutoNum type="arabicPeriod"/>
            </a:pPr>
            <a:r>
              <a:rPr lang="fr-FR" b="1" dirty="0" smtClean="0"/>
              <a:t>Identification des opérations</a:t>
            </a:r>
          </a:p>
          <a:p>
            <a:pPr marL="514350" indent="-514350">
              <a:buFont typeface="+mj-lt"/>
              <a:buAutoNum type="arabicPeriod"/>
            </a:pPr>
            <a:r>
              <a:rPr lang="fr-FR" b="1" dirty="0" smtClean="0"/>
              <a:t>Objectifs d’activité et équilibres financiers</a:t>
            </a:r>
          </a:p>
          <a:p>
            <a:pPr marL="514350" indent="-514350">
              <a:buFont typeface="+mj-lt"/>
              <a:buAutoNum type="arabicPeriod"/>
            </a:pPr>
            <a:r>
              <a:rPr lang="fr-FR" b="1" dirty="0" smtClean="0"/>
              <a:t>BRS ou PSLA</a:t>
            </a:r>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2</a:t>
            </a:fld>
            <a:endParaRPr lang="fr-FR" dirty="0"/>
          </a:p>
        </p:txBody>
      </p:sp>
      <p:sp>
        <p:nvSpPr>
          <p:cNvPr id="5" name="Titre 4"/>
          <p:cNvSpPr>
            <a:spLocks noGrp="1"/>
          </p:cNvSpPr>
          <p:nvPr>
            <p:ph type="title"/>
          </p:nvPr>
        </p:nvSpPr>
        <p:spPr/>
        <p:txBody>
          <a:bodyPr/>
          <a:lstStyle/>
          <a:p>
            <a:r>
              <a:rPr lang="fr-FR" dirty="0" smtClean="0">
                <a:solidFill>
                  <a:srgbClr val="FF0000"/>
                </a:solidFill>
              </a:rPr>
              <a:t>OFS CDC HABITAT SOCIAL OCCITANIE</a:t>
            </a:r>
            <a:endParaRPr lang="fr-FR" dirty="0">
              <a:solidFill>
                <a:srgbClr val="FF0000"/>
              </a:solidFill>
            </a:endParaRPr>
          </a:p>
        </p:txBody>
      </p:sp>
      <p:sp>
        <p:nvSpPr>
          <p:cNvPr id="6" name="Titre 4"/>
          <p:cNvSpPr txBox="1">
            <a:spLocks/>
          </p:cNvSpPr>
          <p:nvPr/>
        </p:nvSpPr>
        <p:spPr>
          <a:xfrm>
            <a:off x="3799113" y="1619392"/>
            <a:ext cx="3942609" cy="581891"/>
          </a:xfrm>
          <a:prstGeom prst="rect">
            <a:avLst/>
          </a:prstGeom>
        </p:spPr>
        <p:txBody>
          <a:bodyPr vert="horz" wrap="square" lIns="0" tIns="0" rIns="0" bIns="0" rtlCol="0" anchor="b">
            <a:normAutofit lnSpcReduction="10000"/>
          </a:bodyPr>
          <a:lstStyle>
            <a:lvl1pPr algn="l" defTabSz="914400" rtl="0" eaLnBrk="1" latinLnBrk="0" hangingPunct="1">
              <a:lnSpc>
                <a:spcPct val="90000"/>
              </a:lnSpc>
              <a:spcBef>
                <a:spcPct val="0"/>
              </a:spcBef>
              <a:buNone/>
              <a:defRPr lang="fr-FR" sz="4400" kern="1200" spc="-150" dirty="0">
                <a:solidFill>
                  <a:schemeClr val="tx1"/>
                </a:solidFill>
                <a:latin typeface="Arial" panose="020B0604020202020204" pitchFamily="34" charset="0"/>
                <a:ea typeface="+mn-ea"/>
                <a:cs typeface="Arial" panose="020B0604020202020204" pitchFamily="34" charset="0"/>
              </a:defRPr>
            </a:lvl1pPr>
          </a:lstStyle>
          <a:p>
            <a:pPr algn="ctr"/>
            <a:r>
              <a:rPr lang="fr-FR" dirty="0" smtClean="0"/>
              <a:t>Sommaire</a:t>
            </a:r>
            <a:endParaRPr lang="fr-FR" dirty="0"/>
          </a:p>
        </p:txBody>
      </p:sp>
    </p:spTree>
    <p:extLst>
      <p:ext uri="{BB962C8B-B14F-4D97-AF65-F5344CB8AC3E}">
        <p14:creationId xmlns:p14="http://schemas.microsoft.com/office/powerpoint/2010/main" val="29368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Opérateur global de l’habitat d’intérêt public.  </a:t>
            </a:r>
          </a:p>
          <a:p>
            <a:r>
              <a:rPr lang="fr-FR" dirty="0" smtClean="0"/>
              <a:t>Filiale à 100% de la Caisse des Dépôts et opérateur de la Banque des Territoires</a:t>
            </a:r>
            <a:endParaRPr lang="fr-FR"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3</a:t>
            </a:fld>
            <a:endParaRPr lang="fr-FR" dirty="0"/>
          </a:p>
        </p:txBody>
      </p:sp>
      <p:sp>
        <p:nvSpPr>
          <p:cNvPr id="5" name="Titre 4"/>
          <p:cNvSpPr>
            <a:spLocks noGrp="1"/>
          </p:cNvSpPr>
          <p:nvPr>
            <p:ph type="title"/>
          </p:nvPr>
        </p:nvSpPr>
        <p:spPr/>
        <p:txBody>
          <a:bodyPr/>
          <a:lstStyle/>
          <a:p>
            <a:r>
              <a:rPr lang="fr-FR" dirty="0" smtClean="0">
                <a:solidFill>
                  <a:schemeClr val="accent2"/>
                </a:solidFill>
              </a:rPr>
              <a:t>1. Présentation CDC Habitat</a:t>
            </a:r>
            <a:endParaRPr lang="fr-FR" dirty="0">
              <a:solidFill>
                <a:schemeClr val="accent2"/>
              </a:solidFill>
            </a:endParaRPr>
          </a:p>
        </p:txBody>
      </p:sp>
      <p:pic>
        <p:nvPicPr>
          <p:cNvPr id="6" name="Image 5"/>
          <p:cNvPicPr>
            <a:picLocks noChangeAspect="1"/>
          </p:cNvPicPr>
          <p:nvPr/>
        </p:nvPicPr>
        <p:blipFill>
          <a:blip r:embed="rId2"/>
          <a:stretch>
            <a:fillRect/>
          </a:stretch>
        </p:blipFill>
        <p:spPr>
          <a:xfrm>
            <a:off x="1069975" y="2825750"/>
            <a:ext cx="10300731" cy="3012998"/>
          </a:xfrm>
          <a:prstGeom prst="rect">
            <a:avLst/>
          </a:prstGeom>
        </p:spPr>
      </p:pic>
    </p:spTree>
    <p:extLst>
      <p:ext uri="{BB962C8B-B14F-4D97-AF65-F5344CB8AC3E}">
        <p14:creationId xmlns:p14="http://schemas.microsoft.com/office/powerpoint/2010/main" val="296270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6201" y="424708"/>
            <a:ext cx="11248046" cy="4802083"/>
          </a:xfrm>
        </p:spPr>
        <p:txBody>
          <a:bodyPr/>
          <a:lstStyle/>
          <a:p>
            <a:r>
              <a:rPr lang="fr-FR" dirty="0" smtClean="0"/>
              <a:t>Une évolution de notre modèle pour répondre au défi de l’investissement</a:t>
            </a:r>
            <a:endParaRPr lang="fr-FR" dirty="0"/>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4</a:t>
            </a:fld>
            <a:endParaRPr lang="fr-FR" dirty="0"/>
          </a:p>
        </p:txBody>
      </p:sp>
      <p:pic>
        <p:nvPicPr>
          <p:cNvPr id="6" name="Image 5"/>
          <p:cNvPicPr>
            <a:picLocks noChangeAspect="1"/>
          </p:cNvPicPr>
          <p:nvPr/>
        </p:nvPicPr>
        <p:blipFill>
          <a:blip r:embed="rId2"/>
          <a:stretch>
            <a:fillRect/>
          </a:stretch>
        </p:blipFill>
        <p:spPr>
          <a:xfrm>
            <a:off x="469900" y="1135525"/>
            <a:ext cx="11098369" cy="3380449"/>
          </a:xfrm>
          <a:prstGeom prst="rect">
            <a:avLst/>
          </a:prstGeom>
        </p:spPr>
      </p:pic>
    </p:spTree>
    <p:extLst>
      <p:ext uri="{BB962C8B-B14F-4D97-AF65-F5344CB8AC3E}">
        <p14:creationId xmlns:p14="http://schemas.microsoft.com/office/powerpoint/2010/main" val="105171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457200" y="1074477"/>
            <a:ext cx="11165504" cy="5212023"/>
          </a:xfrm>
          <a:prstGeom prst="rect">
            <a:avLst/>
          </a:prstGeom>
        </p:spPr>
      </p:pic>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5</a:t>
            </a:fld>
            <a:endParaRPr lang="fr-FR" dirty="0"/>
          </a:p>
        </p:txBody>
      </p:sp>
      <p:sp>
        <p:nvSpPr>
          <p:cNvPr id="5" name="Titre 4"/>
          <p:cNvSpPr>
            <a:spLocks noGrp="1"/>
          </p:cNvSpPr>
          <p:nvPr>
            <p:ph type="title"/>
          </p:nvPr>
        </p:nvSpPr>
        <p:spPr/>
        <p:txBody>
          <a:bodyPr>
            <a:normAutofit/>
          </a:bodyPr>
          <a:lstStyle/>
          <a:p>
            <a:r>
              <a:rPr lang="fr-FR" sz="2800" dirty="0" smtClean="0"/>
              <a:t>CDC HABITAT en quelques chiffres</a:t>
            </a:r>
            <a:endParaRPr lang="fr-FR" sz="2800" dirty="0"/>
          </a:p>
        </p:txBody>
      </p:sp>
    </p:spTree>
    <p:extLst>
      <p:ext uri="{BB962C8B-B14F-4D97-AF65-F5344CB8AC3E}">
        <p14:creationId xmlns:p14="http://schemas.microsoft.com/office/powerpoint/2010/main" val="224990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75200" y="1477926"/>
            <a:ext cx="4842000" cy="612131"/>
          </a:xfrm>
        </p:spPr>
        <p:txBody>
          <a:bodyPr>
            <a:normAutofit/>
          </a:bodyPr>
          <a:lstStyle/>
          <a:p>
            <a:pPr algn="ctr"/>
            <a:r>
              <a:rPr lang="fr-FR" dirty="0" smtClean="0">
                <a:solidFill>
                  <a:schemeClr val="tx1">
                    <a:lumMod val="50000"/>
                  </a:schemeClr>
                </a:solidFill>
              </a:rPr>
              <a:t>35 </a:t>
            </a:r>
            <a:r>
              <a:rPr lang="fr-FR" cap="none" dirty="0" smtClean="0">
                <a:solidFill>
                  <a:schemeClr val="tx1">
                    <a:lumMod val="50000"/>
                  </a:schemeClr>
                </a:solidFill>
              </a:rPr>
              <a:t>partenariats signés en 2021</a:t>
            </a:r>
          </a:p>
          <a:p>
            <a:pPr algn="ctr"/>
            <a:r>
              <a:rPr lang="fr-FR" sz="1100" cap="none" dirty="0">
                <a:solidFill>
                  <a:schemeClr val="tx1">
                    <a:lumMod val="50000"/>
                  </a:schemeClr>
                </a:solidFill>
              </a:rPr>
              <a:t>a</a:t>
            </a:r>
            <a:r>
              <a:rPr lang="fr-FR" sz="1100" cap="none" dirty="0" smtClean="0">
                <a:solidFill>
                  <a:schemeClr val="tx1">
                    <a:lumMod val="50000"/>
                  </a:schemeClr>
                </a:solidFill>
              </a:rPr>
              <a:t>vec des opérateur de logements sociaux représentant près de 300 000 logements</a:t>
            </a:r>
            <a:endParaRPr lang="fr-FR" sz="1100" dirty="0">
              <a:solidFill>
                <a:schemeClr val="tx1">
                  <a:lumMod val="50000"/>
                </a:schemeClr>
              </a:solidFill>
            </a:endParaRPr>
          </a:p>
        </p:txBody>
      </p:sp>
      <p:pic>
        <p:nvPicPr>
          <p:cNvPr id="9" name="Espace réservé du contenu 8"/>
          <p:cNvPicPr>
            <a:picLocks noGrp="1" noChangeAspect="1"/>
          </p:cNvPicPr>
          <p:nvPr>
            <p:ph sz="half" idx="2"/>
          </p:nvPr>
        </p:nvPicPr>
        <p:blipFill>
          <a:blip r:embed="rId2"/>
          <a:stretch>
            <a:fillRect/>
          </a:stretch>
        </p:blipFill>
        <p:spPr>
          <a:xfrm>
            <a:off x="475325" y="2800677"/>
            <a:ext cx="4841875" cy="3007453"/>
          </a:xfrm>
          <a:prstGeom prst="rect">
            <a:avLst/>
          </a:prstGeom>
        </p:spPr>
      </p:pic>
      <p:sp>
        <p:nvSpPr>
          <p:cNvPr id="4" name="Espace réservé du texte 3"/>
          <p:cNvSpPr>
            <a:spLocks noGrp="1"/>
          </p:cNvSpPr>
          <p:nvPr>
            <p:ph type="body" sz="quarter" idx="3"/>
          </p:nvPr>
        </p:nvSpPr>
        <p:spPr>
          <a:xfrm>
            <a:off x="6285600" y="1477926"/>
            <a:ext cx="4842000" cy="814012"/>
          </a:xfrm>
        </p:spPr>
        <p:txBody>
          <a:bodyPr>
            <a:normAutofit fontScale="92500" lnSpcReduction="20000"/>
          </a:bodyPr>
          <a:lstStyle/>
          <a:p>
            <a:pPr lvl="0" algn="ctr"/>
            <a:endParaRPr lang="fr-FR" cap="none" dirty="0" smtClean="0">
              <a:solidFill>
                <a:srgbClr val="4B4B4B">
                  <a:lumMod val="50000"/>
                </a:srgbClr>
              </a:solidFill>
            </a:endParaRPr>
          </a:p>
          <a:p>
            <a:pPr lvl="0" algn="ctr"/>
            <a:r>
              <a:rPr lang="fr-FR" cap="none" dirty="0" smtClean="0">
                <a:solidFill>
                  <a:srgbClr val="4B4B4B">
                    <a:lumMod val="50000"/>
                  </a:srgbClr>
                </a:solidFill>
              </a:rPr>
              <a:t>Fédérer </a:t>
            </a:r>
            <a:r>
              <a:rPr lang="fr-FR" cap="none" dirty="0">
                <a:solidFill>
                  <a:srgbClr val="4B4B4B">
                    <a:lumMod val="50000"/>
                  </a:srgbClr>
                </a:solidFill>
              </a:rPr>
              <a:t>les investisseurs institutionnels au service du logement</a:t>
            </a:r>
          </a:p>
          <a:p>
            <a:endParaRPr lang="fr-FR" dirty="0"/>
          </a:p>
        </p:txBody>
      </p:sp>
      <p:pic>
        <p:nvPicPr>
          <p:cNvPr id="12" name="Espace réservé du contenu 11"/>
          <p:cNvPicPr>
            <a:picLocks noGrp="1" noChangeAspect="1"/>
          </p:cNvPicPr>
          <p:nvPr>
            <p:ph sz="quarter" idx="4"/>
          </p:nvPr>
        </p:nvPicPr>
        <p:blipFill>
          <a:blip r:embed="rId3"/>
          <a:stretch>
            <a:fillRect/>
          </a:stretch>
        </p:blipFill>
        <p:spPr>
          <a:xfrm>
            <a:off x="6612883" y="2304578"/>
            <a:ext cx="4408184" cy="3981922"/>
          </a:xfrm>
          <a:prstGeom prst="rect">
            <a:avLst/>
          </a:prstGeom>
        </p:spPr>
      </p:pic>
      <p:sp>
        <p:nvSpPr>
          <p:cNvPr id="6" name="Espace réservé du pied de page 5"/>
          <p:cNvSpPr>
            <a:spLocks noGrp="1"/>
          </p:cNvSpPr>
          <p:nvPr>
            <p:ph type="ftr" sz="quarter" idx="10"/>
          </p:nvPr>
        </p:nvSpPr>
        <p:spPr/>
        <p:txBody>
          <a:bodyPr/>
          <a:lstStyle/>
          <a:p>
            <a:r>
              <a:rPr lang="fr-FR" smtClean="0"/>
              <a:t>CDC Habitat – Présentation bureau CRHH du 14 juin 2022</a:t>
            </a:r>
            <a:endParaRPr lang="fr-FR" dirty="0"/>
          </a:p>
        </p:txBody>
      </p:sp>
      <p:sp>
        <p:nvSpPr>
          <p:cNvPr id="7" name="Espace réservé du numéro de diapositive 6"/>
          <p:cNvSpPr>
            <a:spLocks noGrp="1"/>
          </p:cNvSpPr>
          <p:nvPr>
            <p:ph type="sldNum" sz="quarter" idx="11"/>
          </p:nvPr>
        </p:nvSpPr>
        <p:spPr/>
        <p:txBody>
          <a:bodyPr/>
          <a:lstStyle/>
          <a:p>
            <a:fld id="{E4074C58-32D7-471B-8E65-879FBC7E4FD8}" type="slidenum">
              <a:rPr lang="fr-FR" smtClean="0"/>
              <a:pPr/>
              <a:t>6</a:t>
            </a:fld>
            <a:endParaRPr lang="fr-FR" dirty="0"/>
          </a:p>
        </p:txBody>
      </p:sp>
      <p:sp>
        <p:nvSpPr>
          <p:cNvPr id="8" name="Titre 7"/>
          <p:cNvSpPr>
            <a:spLocks noGrp="1"/>
          </p:cNvSpPr>
          <p:nvPr>
            <p:ph type="title"/>
          </p:nvPr>
        </p:nvSpPr>
        <p:spPr/>
        <p:txBody>
          <a:bodyPr>
            <a:normAutofit/>
          </a:bodyPr>
          <a:lstStyle/>
          <a:p>
            <a:r>
              <a:rPr lang="fr-FR" sz="3600" dirty="0" smtClean="0"/>
              <a:t>CDC HABITAT et partenariats</a:t>
            </a:r>
            <a:endParaRPr lang="fr-FR" sz="3600" dirty="0"/>
          </a:p>
        </p:txBody>
      </p:sp>
    </p:spTree>
    <p:extLst>
      <p:ext uri="{BB962C8B-B14F-4D97-AF65-F5344CB8AC3E}">
        <p14:creationId xmlns:p14="http://schemas.microsoft.com/office/powerpoint/2010/main" val="126999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75200" y="1477926"/>
            <a:ext cx="4842000" cy="350874"/>
          </a:xfrm>
        </p:spPr>
        <p:txBody>
          <a:bodyPr/>
          <a:lstStyle/>
          <a:p>
            <a:pPr algn="ctr">
              <a:lnSpc>
                <a:spcPct val="100000"/>
              </a:lnSpc>
            </a:pPr>
            <a:r>
              <a:rPr lang="fr-FR" dirty="0" smtClean="0"/>
              <a:t>LA Direction SUD-OUEST</a:t>
            </a:r>
            <a:endParaRPr lang="fr-FR" dirty="0"/>
          </a:p>
        </p:txBody>
      </p:sp>
      <p:sp>
        <p:nvSpPr>
          <p:cNvPr id="3" name="Espace réservé du contenu 2"/>
          <p:cNvSpPr>
            <a:spLocks noGrp="1"/>
          </p:cNvSpPr>
          <p:nvPr>
            <p:ph sz="half" idx="2"/>
          </p:nvPr>
        </p:nvSpPr>
        <p:spPr>
          <a:xfrm>
            <a:off x="457200" y="2133517"/>
            <a:ext cx="4842000" cy="4056145"/>
          </a:xfrm>
        </p:spPr>
        <p:txBody>
          <a:bodyPr>
            <a:normAutofit/>
          </a:bodyPr>
          <a:lstStyle/>
          <a:p>
            <a:pPr marL="0" indent="0" algn="ctr">
              <a:buNone/>
            </a:pPr>
            <a:r>
              <a:rPr lang="fr-FR" sz="1600" dirty="0" smtClean="0"/>
              <a:t>La Direction Interrégionale Sud-Ouest sous la direction </a:t>
            </a:r>
            <a:r>
              <a:rPr lang="fr-FR" sz="1600" b="1" dirty="0" smtClean="0"/>
              <a:t>de Jérôme Farcot.</a:t>
            </a:r>
          </a:p>
          <a:p>
            <a:pPr marL="0" indent="0">
              <a:buNone/>
            </a:pPr>
            <a:endParaRPr lang="fr-FR" sz="1600" b="1" dirty="0"/>
          </a:p>
        </p:txBody>
      </p:sp>
      <p:sp>
        <p:nvSpPr>
          <p:cNvPr id="4" name="Espace réservé du texte 3"/>
          <p:cNvSpPr>
            <a:spLocks noGrp="1"/>
          </p:cNvSpPr>
          <p:nvPr>
            <p:ph type="body" sz="quarter" idx="3"/>
          </p:nvPr>
        </p:nvSpPr>
        <p:spPr>
          <a:xfrm>
            <a:off x="6285600" y="1477926"/>
            <a:ext cx="4842000" cy="350874"/>
          </a:xfrm>
        </p:spPr>
        <p:txBody>
          <a:bodyPr/>
          <a:lstStyle/>
          <a:p>
            <a:pPr algn="ctr"/>
            <a:r>
              <a:rPr lang="fr-FR" dirty="0" smtClean="0"/>
              <a:t>L'Occitanie</a:t>
            </a:r>
            <a:endParaRPr lang="fr-FR" dirty="0"/>
          </a:p>
        </p:txBody>
      </p:sp>
      <p:sp>
        <p:nvSpPr>
          <p:cNvPr id="5" name="Espace réservé du contenu 4"/>
          <p:cNvSpPr>
            <a:spLocks noGrp="1"/>
          </p:cNvSpPr>
          <p:nvPr>
            <p:ph sz="quarter" idx="4"/>
          </p:nvPr>
        </p:nvSpPr>
        <p:spPr>
          <a:xfrm>
            <a:off x="6285600" y="2245363"/>
            <a:ext cx="4842000" cy="4219161"/>
          </a:xfrm>
        </p:spPr>
        <p:txBody>
          <a:bodyPr>
            <a:normAutofit/>
          </a:bodyPr>
          <a:lstStyle/>
          <a:p>
            <a:pPr marL="0" indent="0">
              <a:buNone/>
            </a:pPr>
            <a:endParaRPr lang="fr-FR" sz="1600" dirty="0"/>
          </a:p>
          <a:p>
            <a:pPr marL="0" indent="0">
              <a:buNone/>
            </a:pPr>
            <a:endParaRPr lang="fr-FR" sz="1600" dirty="0" smtClean="0"/>
          </a:p>
          <a:p>
            <a:pPr marL="0" indent="0">
              <a:buNone/>
            </a:pPr>
            <a:endParaRPr lang="fr-FR" sz="1600" dirty="0"/>
          </a:p>
        </p:txBody>
      </p:sp>
      <p:sp>
        <p:nvSpPr>
          <p:cNvPr id="6" name="Espace réservé du pied de page 5"/>
          <p:cNvSpPr>
            <a:spLocks noGrp="1"/>
          </p:cNvSpPr>
          <p:nvPr>
            <p:ph type="ftr" sz="quarter" idx="10"/>
          </p:nvPr>
        </p:nvSpPr>
        <p:spPr/>
        <p:txBody>
          <a:bodyPr/>
          <a:lstStyle/>
          <a:p>
            <a:r>
              <a:rPr lang="fr-FR" smtClean="0"/>
              <a:t>CDC Habitat – Présentation bureau CRHH du 14 juin 2022</a:t>
            </a:r>
            <a:endParaRPr lang="fr-FR" dirty="0"/>
          </a:p>
        </p:txBody>
      </p:sp>
      <p:sp>
        <p:nvSpPr>
          <p:cNvPr id="7" name="Espace réservé du numéro de diapositive 6"/>
          <p:cNvSpPr>
            <a:spLocks noGrp="1"/>
          </p:cNvSpPr>
          <p:nvPr>
            <p:ph type="sldNum" sz="quarter" idx="11"/>
          </p:nvPr>
        </p:nvSpPr>
        <p:spPr/>
        <p:txBody>
          <a:bodyPr/>
          <a:lstStyle/>
          <a:p>
            <a:fld id="{E4074C58-32D7-471B-8E65-879FBC7E4FD8}" type="slidenum">
              <a:rPr lang="fr-FR" smtClean="0"/>
              <a:pPr/>
              <a:t>7</a:t>
            </a:fld>
            <a:endParaRPr lang="fr-FR" dirty="0"/>
          </a:p>
        </p:txBody>
      </p:sp>
      <p:sp>
        <p:nvSpPr>
          <p:cNvPr id="8" name="Titre 7"/>
          <p:cNvSpPr>
            <a:spLocks noGrp="1"/>
          </p:cNvSpPr>
          <p:nvPr>
            <p:ph type="title"/>
          </p:nvPr>
        </p:nvSpPr>
        <p:spPr/>
        <p:txBody>
          <a:bodyPr>
            <a:normAutofit/>
          </a:bodyPr>
          <a:lstStyle/>
          <a:p>
            <a:r>
              <a:rPr lang="fr-FR" sz="3600" dirty="0" smtClean="0"/>
              <a:t>CDC HABITAT EN REGION</a:t>
            </a:r>
            <a:endParaRPr lang="fr-FR" sz="3600" dirty="0"/>
          </a:p>
        </p:txBody>
      </p:sp>
      <p:sp>
        <p:nvSpPr>
          <p:cNvPr id="14" name="Rectangle 13"/>
          <p:cNvSpPr/>
          <p:nvPr/>
        </p:nvSpPr>
        <p:spPr>
          <a:xfrm>
            <a:off x="6559759" y="3974630"/>
            <a:ext cx="4495261" cy="420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14 787 Logements gérés </a:t>
            </a:r>
            <a:endParaRPr lang="fr-FR" dirty="0">
              <a:solidFill>
                <a:schemeClr val="bg1"/>
              </a:solidFill>
            </a:endParaRPr>
          </a:p>
        </p:txBody>
      </p:sp>
      <p:sp>
        <p:nvSpPr>
          <p:cNvPr id="15" name="Rectangle 14"/>
          <p:cNvSpPr/>
          <p:nvPr/>
        </p:nvSpPr>
        <p:spPr>
          <a:xfrm>
            <a:off x="474053" y="4652492"/>
            <a:ext cx="2084575" cy="430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34 734 </a:t>
            </a:r>
          </a:p>
          <a:p>
            <a:pPr algn="ctr"/>
            <a:r>
              <a:rPr lang="fr-FR" sz="1100" dirty="0" smtClean="0">
                <a:solidFill>
                  <a:schemeClr val="bg1"/>
                </a:solidFill>
              </a:rPr>
              <a:t>Logements gérés </a:t>
            </a:r>
            <a:endParaRPr lang="fr-FR" sz="1100" dirty="0">
              <a:solidFill>
                <a:schemeClr val="bg1"/>
              </a:solidFill>
            </a:endParaRPr>
          </a:p>
        </p:txBody>
      </p:sp>
      <p:sp>
        <p:nvSpPr>
          <p:cNvPr id="16" name="Rectangle 15"/>
          <p:cNvSpPr/>
          <p:nvPr/>
        </p:nvSpPr>
        <p:spPr>
          <a:xfrm>
            <a:off x="3054889" y="4652493"/>
            <a:ext cx="1888585" cy="433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1 149 Logements neufs </a:t>
            </a:r>
            <a:endParaRPr lang="fr-FR" sz="1100" dirty="0">
              <a:solidFill>
                <a:schemeClr val="bg1"/>
              </a:solidFill>
            </a:endParaRPr>
          </a:p>
        </p:txBody>
      </p:sp>
      <p:sp>
        <p:nvSpPr>
          <p:cNvPr id="17" name="Rectangle 16"/>
          <p:cNvSpPr/>
          <p:nvPr/>
        </p:nvSpPr>
        <p:spPr>
          <a:xfrm>
            <a:off x="6559759" y="4752383"/>
            <a:ext cx="4495261" cy="420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1001 Logements neufs </a:t>
            </a:r>
            <a:endParaRPr lang="fr-FR" dirty="0">
              <a:solidFill>
                <a:schemeClr val="bg1"/>
              </a:solidFill>
            </a:endParaRPr>
          </a:p>
        </p:txBody>
      </p:sp>
      <p:sp>
        <p:nvSpPr>
          <p:cNvPr id="19" name="Parchemin horizontal 18"/>
          <p:cNvSpPr/>
          <p:nvPr/>
        </p:nvSpPr>
        <p:spPr>
          <a:xfrm>
            <a:off x="9449479" y="5590252"/>
            <a:ext cx="1235858" cy="599410"/>
          </a:xfrm>
          <a:prstGeom prst="horizontalScroll">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accent1">
                    <a:lumMod val="75000"/>
                  </a:schemeClr>
                </a:solidFill>
              </a:rPr>
              <a:t>160 collaborateurs</a:t>
            </a:r>
            <a:endParaRPr lang="fr-FR" sz="1100" dirty="0">
              <a:solidFill>
                <a:schemeClr val="accent1">
                  <a:lumMod val="75000"/>
                </a:schemeClr>
              </a:solidFill>
            </a:endParaRPr>
          </a:p>
        </p:txBody>
      </p:sp>
      <p:pic>
        <p:nvPicPr>
          <p:cNvPr id="20" name="Image 19"/>
          <p:cNvPicPr>
            <a:picLocks noChangeAspect="1"/>
          </p:cNvPicPr>
          <p:nvPr/>
        </p:nvPicPr>
        <p:blipFill>
          <a:blip r:embed="rId2"/>
          <a:stretch>
            <a:fillRect/>
          </a:stretch>
        </p:blipFill>
        <p:spPr>
          <a:xfrm>
            <a:off x="8864874" y="5642153"/>
            <a:ext cx="613801" cy="574622"/>
          </a:xfrm>
          <a:prstGeom prst="rect">
            <a:avLst/>
          </a:prstGeom>
        </p:spPr>
      </p:pic>
      <p:pic>
        <p:nvPicPr>
          <p:cNvPr id="21" name="Image 20"/>
          <p:cNvPicPr>
            <a:picLocks noChangeAspect="1"/>
          </p:cNvPicPr>
          <p:nvPr/>
        </p:nvPicPr>
        <p:blipFill>
          <a:blip r:embed="rId2"/>
          <a:stretch>
            <a:fillRect/>
          </a:stretch>
        </p:blipFill>
        <p:spPr>
          <a:xfrm>
            <a:off x="2953635" y="5563765"/>
            <a:ext cx="550882" cy="515719"/>
          </a:xfrm>
          <a:prstGeom prst="rect">
            <a:avLst/>
          </a:prstGeom>
        </p:spPr>
      </p:pic>
      <p:sp>
        <p:nvSpPr>
          <p:cNvPr id="22" name="Parchemin horizontal 21"/>
          <p:cNvSpPr/>
          <p:nvPr/>
        </p:nvSpPr>
        <p:spPr>
          <a:xfrm>
            <a:off x="3577259" y="5569343"/>
            <a:ext cx="1366215" cy="531413"/>
          </a:xfrm>
          <a:prstGeom prst="horizontalScroll">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accent1">
                    <a:lumMod val="75000"/>
                  </a:schemeClr>
                </a:solidFill>
              </a:rPr>
              <a:t>366 collaborateurs</a:t>
            </a:r>
            <a:endParaRPr lang="fr-FR" sz="1100" dirty="0">
              <a:solidFill>
                <a:schemeClr val="accent1">
                  <a:lumMod val="75000"/>
                </a:schemeClr>
              </a:solidFill>
            </a:endParaRPr>
          </a:p>
        </p:txBody>
      </p:sp>
      <p:pic>
        <p:nvPicPr>
          <p:cNvPr id="23" name="Image 22"/>
          <p:cNvPicPr>
            <a:picLocks noChangeAspect="1"/>
          </p:cNvPicPr>
          <p:nvPr/>
        </p:nvPicPr>
        <p:blipFill>
          <a:blip r:embed="rId3"/>
          <a:stretch>
            <a:fillRect/>
          </a:stretch>
        </p:blipFill>
        <p:spPr>
          <a:xfrm>
            <a:off x="512360" y="5550344"/>
            <a:ext cx="567391" cy="529140"/>
          </a:xfrm>
          <a:prstGeom prst="rect">
            <a:avLst/>
          </a:prstGeom>
        </p:spPr>
      </p:pic>
      <p:sp>
        <p:nvSpPr>
          <p:cNvPr id="25" name="Rectangle à coins arrondis 24"/>
          <p:cNvSpPr/>
          <p:nvPr/>
        </p:nvSpPr>
        <p:spPr>
          <a:xfrm>
            <a:off x="1079751" y="5457931"/>
            <a:ext cx="1478877" cy="74061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accent1">
                    <a:lumMod val="75000"/>
                  </a:schemeClr>
                </a:solidFill>
              </a:rPr>
              <a:t>5</a:t>
            </a:r>
            <a:r>
              <a:rPr lang="fr-FR" sz="1100" dirty="0">
                <a:solidFill>
                  <a:schemeClr val="accent1">
                    <a:lumMod val="75000"/>
                  </a:schemeClr>
                </a:solidFill>
              </a:rPr>
              <a:t> </a:t>
            </a:r>
            <a:r>
              <a:rPr lang="fr-FR" sz="1100" dirty="0" smtClean="0">
                <a:solidFill>
                  <a:schemeClr val="accent1">
                    <a:lumMod val="75000"/>
                  </a:schemeClr>
                </a:solidFill>
              </a:rPr>
              <a:t>agences </a:t>
            </a:r>
          </a:p>
          <a:p>
            <a:pPr algn="ctr"/>
            <a:r>
              <a:rPr lang="fr-FR" sz="900" dirty="0" smtClean="0">
                <a:solidFill>
                  <a:schemeClr val="accent1">
                    <a:lumMod val="75000"/>
                  </a:schemeClr>
                </a:solidFill>
              </a:rPr>
              <a:t>Bordeaux – Toulouse – Limoges – Pau - Montpellier</a:t>
            </a:r>
            <a:endParaRPr lang="fr-FR" sz="900" dirty="0">
              <a:solidFill>
                <a:schemeClr val="accent1">
                  <a:lumMod val="75000"/>
                </a:schemeClr>
              </a:solidFill>
            </a:endParaRPr>
          </a:p>
        </p:txBody>
      </p:sp>
      <p:pic>
        <p:nvPicPr>
          <p:cNvPr id="26" name="Image 25"/>
          <p:cNvPicPr>
            <a:picLocks noChangeAspect="1"/>
          </p:cNvPicPr>
          <p:nvPr/>
        </p:nvPicPr>
        <p:blipFill>
          <a:blip r:embed="rId3"/>
          <a:stretch>
            <a:fillRect/>
          </a:stretch>
        </p:blipFill>
        <p:spPr>
          <a:xfrm>
            <a:off x="6443157" y="5640025"/>
            <a:ext cx="598022" cy="557706"/>
          </a:xfrm>
          <a:prstGeom prst="rect">
            <a:avLst/>
          </a:prstGeom>
        </p:spPr>
      </p:pic>
      <p:sp>
        <p:nvSpPr>
          <p:cNvPr id="27" name="Rectangle à coins arrondis 26"/>
          <p:cNvSpPr/>
          <p:nvPr/>
        </p:nvSpPr>
        <p:spPr>
          <a:xfrm>
            <a:off x="7041180" y="5640025"/>
            <a:ext cx="1596648" cy="4983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accent1">
                    <a:lumMod val="75000"/>
                  </a:schemeClr>
                </a:solidFill>
              </a:rPr>
              <a:t>2</a:t>
            </a:r>
            <a:r>
              <a:rPr lang="fr-FR" sz="1100" dirty="0">
                <a:solidFill>
                  <a:schemeClr val="accent1">
                    <a:lumMod val="75000"/>
                  </a:schemeClr>
                </a:solidFill>
              </a:rPr>
              <a:t> </a:t>
            </a:r>
            <a:r>
              <a:rPr lang="fr-FR" sz="1100" dirty="0" smtClean="0">
                <a:solidFill>
                  <a:schemeClr val="accent1">
                    <a:lumMod val="75000"/>
                  </a:schemeClr>
                </a:solidFill>
              </a:rPr>
              <a:t>Agences     </a:t>
            </a:r>
            <a:r>
              <a:rPr lang="fr-FR" sz="1000" dirty="0" smtClean="0">
                <a:solidFill>
                  <a:schemeClr val="accent1">
                    <a:lumMod val="75000"/>
                  </a:schemeClr>
                </a:solidFill>
              </a:rPr>
              <a:t>Toulouse &amp; Montpellier</a:t>
            </a:r>
            <a:endParaRPr lang="fr-FR" sz="1000" dirty="0">
              <a:solidFill>
                <a:schemeClr val="accent1">
                  <a:lumMod val="75000"/>
                </a:schemeClr>
              </a:solidFill>
            </a:endParaRPr>
          </a:p>
        </p:txBody>
      </p:sp>
      <p:pic>
        <p:nvPicPr>
          <p:cNvPr id="9" name="Image 8"/>
          <p:cNvPicPr>
            <a:picLocks noChangeAspect="1"/>
          </p:cNvPicPr>
          <p:nvPr/>
        </p:nvPicPr>
        <p:blipFill>
          <a:blip r:embed="rId4"/>
          <a:stretch>
            <a:fillRect/>
          </a:stretch>
        </p:blipFill>
        <p:spPr>
          <a:xfrm>
            <a:off x="539596" y="2804397"/>
            <a:ext cx="2019032" cy="1620776"/>
          </a:xfrm>
          <a:prstGeom prst="rect">
            <a:avLst/>
          </a:prstGeom>
        </p:spPr>
      </p:pic>
      <p:pic>
        <p:nvPicPr>
          <p:cNvPr id="10" name="Image 9"/>
          <p:cNvPicPr>
            <a:picLocks noChangeAspect="1"/>
          </p:cNvPicPr>
          <p:nvPr/>
        </p:nvPicPr>
        <p:blipFill>
          <a:blip r:embed="rId5"/>
          <a:stretch>
            <a:fillRect/>
          </a:stretch>
        </p:blipFill>
        <p:spPr>
          <a:xfrm>
            <a:off x="3054890" y="2807801"/>
            <a:ext cx="1888584" cy="1617372"/>
          </a:xfrm>
          <a:prstGeom prst="rect">
            <a:avLst/>
          </a:prstGeom>
        </p:spPr>
      </p:pic>
      <p:pic>
        <p:nvPicPr>
          <p:cNvPr id="11" name="Image 10"/>
          <p:cNvPicPr>
            <a:picLocks noChangeAspect="1"/>
          </p:cNvPicPr>
          <p:nvPr/>
        </p:nvPicPr>
        <p:blipFill>
          <a:blip r:embed="rId6"/>
          <a:stretch>
            <a:fillRect/>
          </a:stretch>
        </p:blipFill>
        <p:spPr>
          <a:xfrm>
            <a:off x="6047277" y="1992788"/>
            <a:ext cx="5452837" cy="1431169"/>
          </a:xfrm>
          <a:prstGeom prst="rect">
            <a:avLst/>
          </a:prstGeom>
        </p:spPr>
      </p:pic>
    </p:spTree>
    <p:extLst>
      <p:ext uri="{BB962C8B-B14F-4D97-AF65-F5344CB8AC3E}">
        <p14:creationId xmlns:p14="http://schemas.microsoft.com/office/powerpoint/2010/main" val="239572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94342"/>
            <a:ext cx="11248046" cy="4691615"/>
          </a:xfrm>
        </p:spPr>
        <p:txBody>
          <a:bodyPr>
            <a:normAutofit/>
          </a:bodyPr>
          <a:lstStyle/>
          <a:p>
            <a:r>
              <a:rPr lang="fr-FR" dirty="0" smtClean="0"/>
              <a:t>Statuts : CDC Habitat Social, Société Anonyme d’Habitations à Loyer Modéré</a:t>
            </a:r>
          </a:p>
          <a:p>
            <a:r>
              <a:rPr lang="fr-FR" dirty="0" smtClean="0"/>
              <a:t>Dénomination : CDC HABITAT SOCIAL </a:t>
            </a:r>
          </a:p>
          <a:p>
            <a:r>
              <a:rPr lang="fr-FR" dirty="0" smtClean="0"/>
              <a:t>Siège : 33 avenue Pierre Mendès France – 75013 PARIS</a:t>
            </a:r>
          </a:p>
          <a:p>
            <a:r>
              <a:rPr lang="fr-FR" dirty="0" smtClean="0"/>
              <a:t>Commissaire aux comptes : SCP MAZARS</a:t>
            </a:r>
          </a:p>
          <a:p>
            <a:pPr marL="0" indent="0">
              <a:buNone/>
            </a:pPr>
            <a:endParaRPr lang="fr-FR" dirty="0" smtClean="0"/>
          </a:p>
          <a:p>
            <a:pPr marL="0" indent="0">
              <a:buNone/>
            </a:pPr>
            <a:r>
              <a:rPr lang="fr-FR" sz="1400" dirty="0" smtClean="0"/>
              <a:t>L’obtention de l’agrément OFS permettra à CDC Habitat Social de renforcer et diversifier son offre de logements en accession sociale à la fois dans le cadre d’opérations neuves et en acquisition amélioration mais aussi via des opérations de vente HLM. Elle étudie la possibilité de consentir des BRD à des opérateur bailleurs sociaux en vue de la location.</a:t>
            </a:r>
          </a:p>
          <a:p>
            <a:pPr marL="0" indent="0">
              <a:buNone/>
            </a:pPr>
            <a:r>
              <a:rPr lang="fr-FR" sz="1400" dirty="0" smtClean="0"/>
              <a:t>Dans ce contexte la demande d’agrément pour la région Occitanie a été validée par le Conseil de Surveillance du 23 mars 2021. Par la suite les statuts de CDC Habitat Social ont été complétés par une assemblée générale extraordinaire des actionnaires en date du 29 juin 2021.</a:t>
            </a:r>
          </a:p>
          <a:p>
            <a:pPr marL="0" indent="0">
              <a:buNone/>
            </a:pPr>
            <a:r>
              <a:rPr lang="fr-FR" sz="1400" dirty="0" smtClean="0"/>
              <a:t>L’OFS CDC Habitat social doit permettre aux collectivités territoriales qui le souhaitent de disposer d’un outil de maitrise foncière sur une longue période. En Occitanie cette activité sera complétée par des OFS locaux tels que celui d’</a:t>
            </a:r>
            <a:r>
              <a:rPr lang="fr-FR" sz="1400" dirty="0" err="1" smtClean="0"/>
              <a:t>Occitalys</a:t>
            </a:r>
            <a:r>
              <a:rPr lang="fr-FR" sz="1400" dirty="0" smtClean="0"/>
              <a:t> Foncier pour lequel CDC Habitat est également adhérent. Cette adhésion s’inscrit dans la dynamique partenariale engagée avec l’adhésion au GIE Garonne Développement et à la Société de Coordination </a:t>
            </a:r>
            <a:r>
              <a:rPr lang="fr-FR" sz="1400" dirty="0" err="1" smtClean="0"/>
              <a:t>Garonova</a:t>
            </a:r>
            <a:r>
              <a:rPr lang="fr-FR" sz="1400" dirty="0" smtClean="0"/>
              <a:t>.</a:t>
            </a:r>
          </a:p>
        </p:txBody>
      </p:sp>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8</a:t>
            </a:fld>
            <a:endParaRPr lang="fr-FR" dirty="0"/>
          </a:p>
        </p:txBody>
      </p:sp>
      <p:sp>
        <p:nvSpPr>
          <p:cNvPr id="5" name="Titre 4"/>
          <p:cNvSpPr>
            <a:spLocks noGrp="1"/>
          </p:cNvSpPr>
          <p:nvPr>
            <p:ph type="title"/>
          </p:nvPr>
        </p:nvSpPr>
        <p:spPr/>
        <p:txBody>
          <a:bodyPr/>
          <a:lstStyle/>
          <a:p>
            <a:r>
              <a:rPr lang="fr-FR" dirty="0" smtClean="0">
                <a:solidFill>
                  <a:schemeClr val="accent2"/>
                </a:solidFill>
              </a:rPr>
              <a:t>2. Fonctionnement et organisation de l’OFS</a:t>
            </a:r>
            <a:endParaRPr lang="fr-FR" dirty="0">
              <a:solidFill>
                <a:schemeClr val="accent2"/>
              </a:solidFill>
            </a:endParaRPr>
          </a:p>
        </p:txBody>
      </p:sp>
    </p:spTree>
    <p:extLst>
      <p:ext uri="{BB962C8B-B14F-4D97-AF65-F5344CB8AC3E}">
        <p14:creationId xmlns:p14="http://schemas.microsoft.com/office/powerpoint/2010/main" val="234434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2185060" y="1436867"/>
            <a:ext cx="7578833" cy="4849633"/>
          </a:xfrm>
          <a:prstGeom prst="rect">
            <a:avLst/>
          </a:prstGeom>
        </p:spPr>
      </p:pic>
      <p:sp>
        <p:nvSpPr>
          <p:cNvPr id="3" name="Espace réservé du pied de page 2"/>
          <p:cNvSpPr>
            <a:spLocks noGrp="1"/>
          </p:cNvSpPr>
          <p:nvPr>
            <p:ph type="ftr" sz="quarter" idx="10"/>
          </p:nvPr>
        </p:nvSpPr>
        <p:spPr/>
        <p:txBody>
          <a:bodyPr/>
          <a:lstStyle/>
          <a:p>
            <a:r>
              <a:rPr lang="fr-FR" smtClean="0"/>
              <a:t>CDC Habitat – Présentation bureau CRHH du 14 juin 2022</a:t>
            </a:r>
            <a:endParaRPr lang="fr-FR" dirty="0"/>
          </a:p>
        </p:txBody>
      </p:sp>
      <p:sp>
        <p:nvSpPr>
          <p:cNvPr id="4" name="Espace réservé du numéro de diapositive 3"/>
          <p:cNvSpPr>
            <a:spLocks noGrp="1"/>
          </p:cNvSpPr>
          <p:nvPr>
            <p:ph type="sldNum" sz="quarter" idx="11"/>
          </p:nvPr>
        </p:nvSpPr>
        <p:spPr/>
        <p:txBody>
          <a:bodyPr/>
          <a:lstStyle/>
          <a:p>
            <a:fld id="{E4074C58-32D7-471B-8E65-879FBC7E4FD8}" type="slidenum">
              <a:rPr lang="fr-FR" smtClean="0"/>
              <a:pPr/>
              <a:t>9</a:t>
            </a:fld>
            <a:endParaRPr lang="fr-FR" dirty="0"/>
          </a:p>
        </p:txBody>
      </p:sp>
      <p:sp>
        <p:nvSpPr>
          <p:cNvPr id="5" name="Titre 4"/>
          <p:cNvSpPr>
            <a:spLocks noGrp="1"/>
          </p:cNvSpPr>
          <p:nvPr>
            <p:ph type="title"/>
          </p:nvPr>
        </p:nvSpPr>
        <p:spPr/>
        <p:txBody>
          <a:bodyPr>
            <a:normAutofit/>
          </a:bodyPr>
          <a:lstStyle/>
          <a:p>
            <a:r>
              <a:rPr lang="fr-FR" sz="3200" dirty="0" smtClean="0"/>
              <a:t>Structuration fonctionnelle de CDC Habitat Social</a:t>
            </a:r>
            <a:endParaRPr lang="fr-FR" sz="3200" dirty="0"/>
          </a:p>
        </p:txBody>
      </p:sp>
    </p:spTree>
    <p:extLst>
      <p:ext uri="{BB962C8B-B14F-4D97-AF65-F5344CB8AC3E}">
        <p14:creationId xmlns:p14="http://schemas.microsoft.com/office/powerpoint/2010/main" val="3757926477"/>
      </p:ext>
    </p:extLst>
  </p:cSld>
  <p:clrMapOvr>
    <a:masterClrMapping/>
  </p:clrMapOvr>
</p:sld>
</file>

<file path=ppt/theme/theme1.xml><?xml version="1.0" encoding="utf-8"?>
<a:theme xmlns:a="http://schemas.openxmlformats.org/drawingml/2006/main" name="Default Theme">
  <a:themeElements>
    <a:clrScheme name="CDC Habitat">
      <a:dk1>
        <a:srgbClr val="4B4B4B"/>
      </a:dk1>
      <a:lt1>
        <a:sysClr val="window" lastClr="FFFFFF"/>
      </a:lt1>
      <a:dk2>
        <a:srgbClr val="B0ABA8"/>
      </a:dk2>
      <a:lt2>
        <a:srgbClr val="E7E6E6"/>
      </a:lt2>
      <a:accent1>
        <a:srgbClr val="EF1928"/>
      </a:accent1>
      <a:accent2>
        <a:srgbClr val="C20E1A"/>
      </a:accent2>
      <a:accent3>
        <a:srgbClr val="51000B"/>
      </a:accent3>
      <a:accent4>
        <a:srgbClr val="5AC2D4"/>
      </a:accent4>
      <a:accent5>
        <a:srgbClr val="DDE5F0"/>
      </a:accent5>
      <a:accent6>
        <a:srgbClr val="FFA840"/>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BAAFBCFC-4E4C-4F51-8966-188165C718BB}" vid="{1922E168-327D-4850-9899-2397BBED5CE7}"/>
    </a:ext>
  </a:extLst>
</a:theme>
</file>

<file path=ppt/theme/theme2.xml><?xml version="1.0" encoding="utf-8"?>
<a:theme xmlns:a="http://schemas.openxmlformats.org/drawingml/2006/main" name="CDCH Thème">
  <a:themeElements>
    <a:clrScheme name="CDC Habitat">
      <a:dk1>
        <a:srgbClr val="4B4B4B"/>
      </a:dk1>
      <a:lt1>
        <a:sysClr val="window" lastClr="FFFFFF"/>
      </a:lt1>
      <a:dk2>
        <a:srgbClr val="B0ABA8"/>
      </a:dk2>
      <a:lt2>
        <a:srgbClr val="E7E6E6"/>
      </a:lt2>
      <a:accent1>
        <a:srgbClr val="EF1928"/>
      </a:accent1>
      <a:accent2>
        <a:srgbClr val="C20E1A"/>
      </a:accent2>
      <a:accent3>
        <a:srgbClr val="51000B"/>
      </a:accent3>
      <a:accent4>
        <a:srgbClr val="5AC2D4"/>
      </a:accent4>
      <a:accent5>
        <a:srgbClr val="DDE5F0"/>
      </a:accent5>
      <a:accent6>
        <a:srgbClr val="FFA840"/>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DCH Thème" id="{28EA9300-F361-4D7F-8EC2-F6514F9263F1}" vid="{E5B6E931-D825-48D0-A3B7-DBD379E8731E}"/>
    </a:ext>
  </a:extLst>
</a:theme>
</file>

<file path=ppt/theme/theme3.xml><?xml version="1.0" encoding="utf-8"?>
<a:theme xmlns:a="http://schemas.openxmlformats.org/drawingml/2006/main" name="1_CDCH Thème">
  <a:themeElements>
    <a:clrScheme name="CDC Habitat">
      <a:dk1>
        <a:srgbClr val="4B4B4B"/>
      </a:dk1>
      <a:lt1>
        <a:sysClr val="window" lastClr="FFFFFF"/>
      </a:lt1>
      <a:dk2>
        <a:srgbClr val="B0ABA8"/>
      </a:dk2>
      <a:lt2>
        <a:srgbClr val="E7E6E6"/>
      </a:lt2>
      <a:accent1>
        <a:srgbClr val="EF1928"/>
      </a:accent1>
      <a:accent2>
        <a:srgbClr val="C20E1A"/>
      </a:accent2>
      <a:accent3>
        <a:srgbClr val="51000B"/>
      </a:accent3>
      <a:accent4>
        <a:srgbClr val="5AC2D4"/>
      </a:accent4>
      <a:accent5>
        <a:srgbClr val="DDE5F0"/>
      </a:accent5>
      <a:accent6>
        <a:srgbClr val="FFA840"/>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DCH Thème" id="{28EA9300-F361-4D7F-8EC2-F6514F9263F1}" vid="{E5B6E931-D825-48D0-A3B7-DBD379E8731E}"/>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MKNetWork</vt:lpwstr>
  </property>
  <property fmtid="{D5CDD505-2E9C-101B-9397-08002B2CF9AE}" pid="3" name="SizeBefore">
    <vt:lpwstr>1793887</vt:lpwstr>
  </property>
  <property fmtid="{D5CDD505-2E9C-101B-9397-08002B2CF9AE}" pid="4" name="OptimizationTime">
    <vt:lpwstr>00000000_0000</vt:lpwstr>
  </property>
</Properties>
</file>

<file path=docProps/app.xml><?xml version="1.0" encoding="utf-8"?>
<Properties xmlns="http://schemas.openxmlformats.org/officeDocument/2006/extended-properties" xmlns:vt="http://schemas.openxmlformats.org/officeDocument/2006/docPropsVTypes">
  <Template>Default Theme</Template>
  <TotalTime>1494</TotalTime>
  <Words>1973</Words>
  <Application>Microsoft Office PowerPoint</Application>
  <PresentationFormat>Grand écran</PresentationFormat>
  <Paragraphs>195</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18</vt:i4>
      </vt:variant>
    </vt:vector>
  </HeadingPairs>
  <TitlesOfParts>
    <vt:vector size="25" baseType="lpstr">
      <vt:lpstr>Arial</vt:lpstr>
      <vt:lpstr>Calibri</vt:lpstr>
      <vt:lpstr>Times New Roman</vt:lpstr>
      <vt:lpstr>Wingdings</vt:lpstr>
      <vt:lpstr>Default Theme</vt:lpstr>
      <vt:lpstr>CDCH Thème</vt:lpstr>
      <vt:lpstr>1_CDCH Thème</vt:lpstr>
      <vt:lpstr>Demande d’agrément OFS CDC Habitat Social </vt:lpstr>
      <vt:lpstr>OFS CDC HABITAT SOCIAL OCCITANIE</vt:lpstr>
      <vt:lpstr>1. Présentation CDC Habitat</vt:lpstr>
      <vt:lpstr>Présentation PowerPoint</vt:lpstr>
      <vt:lpstr>CDC HABITAT en quelques chiffres</vt:lpstr>
      <vt:lpstr>CDC HABITAT et partenariats</vt:lpstr>
      <vt:lpstr>CDC HABITAT EN REGION</vt:lpstr>
      <vt:lpstr>2. Fonctionnement et organisation de l’OFS</vt:lpstr>
      <vt:lpstr>Structuration fonctionnelle de CDC Habitat Social</vt:lpstr>
      <vt:lpstr>Fonctionnement et organisation de l’OFS CDC HABITAT SOCIAL</vt:lpstr>
      <vt:lpstr>Schéma montage contractuel</vt:lpstr>
      <vt:lpstr>3. Identification des opérations</vt:lpstr>
      <vt:lpstr>Programmes identifiés en Occitanie</vt:lpstr>
      <vt:lpstr>4. Objectifs d’activité et équilibres financiers</vt:lpstr>
      <vt:lpstr>Hypothèse montage opération TOULOUSE SAUZELONG (31)</vt:lpstr>
      <vt:lpstr>Hypothèse montage opération MONTPELLIER Av de Lodève (31)</vt:lpstr>
      <vt:lpstr>Modalité d’information et de sélection des acquéreurs</vt:lpstr>
      <vt:lpstr>5. BRS ou PSLA</vt:lpstr>
    </vt:vector>
  </TitlesOfParts>
  <Company>Groupe SNI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l’OFS</dc:title>
  <dc:creator>LATRUBESSE Aline</dc:creator>
  <cp:lastModifiedBy>RIBO Jean</cp:lastModifiedBy>
  <cp:revision>30</cp:revision>
  <cp:lastPrinted>2022-06-09T11:07:06Z</cp:lastPrinted>
  <dcterms:created xsi:type="dcterms:W3CDTF">2022-05-30T06:28:46Z</dcterms:created>
  <dcterms:modified xsi:type="dcterms:W3CDTF">2022-06-09T14:21:47Z</dcterms:modified>
</cp:coreProperties>
</file>