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drawing2.xml" ContentType="application/vnd.ms-office.drawingml.diagramDrawing+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quickStyle2.xml" ContentType="application/vnd.openxmlformats-officedocument.drawingml.diagramStyle+xml"/>
  <Override PartName="/ppt/diagrams/layout2.xml" ContentType="application/vnd.openxmlformats-officedocument.drawingml.diagramLayout+xml"/>
  <Override PartName="/ppt/diagrams/colors2.xml" ContentType="application/vnd.openxmlformats-officedocument.drawingml.diagramColor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media/image8.png" ContentType="image/png"/>
  <Override PartName="/ppt/media/image9.png" ContentType="image/png"/>
  <Override PartName="/ppt/media/image10.png" ContentType="image/png"/>
  <Override PartName="/ppt/media/image11.png" ContentType="image/png"/>
  <Override PartName="/ppt/media/image12.png" ContentType="image/png"/>
  <Override PartName="/ppt/media/image13.png" ContentType="image/png"/>
  <Override PartName="/ppt/media/image14.png" ContentType="image/png"/>
  <Override PartName="/ppt/media/image15.png" ContentType="image/png"/>
  <Override PartName="/ppt/media/image16.png" ContentType="image/png"/>
  <Override PartName="/ppt/media/image17.png" ContentType="image/png"/>
  <Override PartName="/ppt/media/image18.png" ContentType="image/png"/>
  <Override PartName="/ppt/media/image19.png" ContentType="image/png"/>
  <Override PartName="/ppt/media/image20.png" ContentType="image/png"/>
  <Override PartName="/ppt/media/image21.png" ContentType="image/png"/>
  <Override PartName="/ppt/media/image22.png" ContentType="image/png"/>
  <Override PartName="/ppt/media/image23.png" ContentType="image/png"/>
  <Override PartName="/ppt/media/image24.png" ContentType="image/png"/>
  <Override PartName="/ppt/media/image25.png" ContentType="image/png"/>
  <Override PartName="/ppt/media/image26.png" ContentType="image/png"/>
  <Override PartName="/ppt/media/image27.png" ContentType="image/png"/>
  <Override PartName="/ppt/media/image28.png" ContentType="image/png"/>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5.xml" ContentType="application/vnd.openxmlformats-officedocument.presentationml.slideLayout+xml"/>
  <Override PartName="/ppt/slideLayouts/slideLayout6.xml" ContentType="application/vnd.openxmlformats-officedocument.presentationml.slideLayout+xml"/>
  <Override PartName="/ppt/slideLayouts/slideLayout3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31.xml.rels" ContentType="application/vnd.openxmlformats-package.relationships+xml"/>
  <Override PartName="/ppt/slideLayouts/_rels/slideLayout1.xml.rels" ContentType="application/vnd.openxmlformats-package.relationships+xml"/>
  <Override PartName="/ppt/slideLayouts/_rels/slideLayout32.xml.rels" ContentType="application/vnd.openxmlformats-package.relationships+xml"/>
  <Override PartName="/ppt/slideLayouts/_rels/slideLayout2.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5.xml.rels" ContentType="application/vnd.openxmlformats-package.relationships+xml"/>
  <Override PartName="/ppt/slideLayouts/_rels/slideLayout5.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notesSlides/notesSlide1.xml" ContentType="application/vnd.openxmlformats-officedocument.presentationml.notesSlide+xml"/>
  <Override PartName="/ppt/notesSlides/_rels/notesSlide1.xml.rels" ContentType="application/vnd.openxmlformats-package.relationships+xml"/>
  <Override PartName="/ppt/presProps.xml" ContentType="application/vnd.openxmlformats-officedocument.presentationml.presPro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x="12192000" cy="6858000"/>
  <p:notesSz cx="6794500" cy="9931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presProps" Target="presProps.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DBE9FF-D1FB-442D-BD87-0888C2E56D18}"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r-FR"/>
        </a:p>
      </dgm:t>
    </dgm:pt>
    <dgm:pt modelId="{10A5396A-8DB1-4D0C-B3FD-E123F0DDDE34}">
      <dgm:prSet phldrT="[Texte]" custT="1"/>
      <dgm:spPr/>
      <dgm:t>
        <a:bodyPr/>
        <a:lstStyle/>
        <a:p>
          <a:r>
            <a:rPr lang="fr-FR" sz="2400" b="0" dirty="0" smtClean="0"/>
            <a:t>Elaboré à partir du bilan du PDALHPD 2018- 2024</a:t>
          </a:r>
          <a:endParaRPr lang="fr-FR" sz="2400" b="0" dirty="0"/>
        </a:p>
      </dgm:t>
    </dgm:pt>
    <dgm:pt modelId="{552BD4E2-E46E-405D-A9FF-6C855C961DE9}" type="parTrans" cxnId="{BF015103-008D-4A89-B591-7C1120D0E54B}">
      <dgm:prSet/>
      <dgm:spPr/>
      <dgm:t>
        <a:bodyPr/>
        <a:lstStyle/>
        <a:p>
          <a:endParaRPr lang="fr-FR" sz="3200"/>
        </a:p>
      </dgm:t>
    </dgm:pt>
    <dgm:pt modelId="{57A58BFD-E209-4302-B784-9ADA3348A8D1}" type="sibTrans" cxnId="{BF015103-008D-4A89-B591-7C1120D0E54B}">
      <dgm:prSet/>
      <dgm:spPr/>
      <dgm:t>
        <a:bodyPr/>
        <a:lstStyle/>
        <a:p>
          <a:endParaRPr lang="fr-FR" sz="3200"/>
        </a:p>
      </dgm:t>
    </dgm:pt>
    <dgm:pt modelId="{7581CE82-A943-43C9-91A9-047616FBC51D}">
      <dgm:prSet phldrT="[Texte]" custT="1"/>
      <dgm:spPr/>
      <dgm:t>
        <a:bodyPr/>
        <a:lstStyle/>
        <a:p>
          <a:r>
            <a:rPr lang="fr-FR" sz="2400" b="0" dirty="0" smtClean="0"/>
            <a:t>Les attentes pour le prochain PDALHPD</a:t>
          </a:r>
          <a:endParaRPr lang="fr-FR" sz="2400" b="0" dirty="0"/>
        </a:p>
      </dgm:t>
    </dgm:pt>
    <dgm:pt modelId="{0B2CB2C4-2A6E-43BF-9883-935912C72ACE}" type="parTrans" cxnId="{283D9D76-2291-44EF-B161-FFC11738F78D}">
      <dgm:prSet/>
      <dgm:spPr/>
      <dgm:t>
        <a:bodyPr/>
        <a:lstStyle/>
        <a:p>
          <a:endParaRPr lang="fr-FR" sz="3200"/>
        </a:p>
      </dgm:t>
    </dgm:pt>
    <dgm:pt modelId="{479CC8FD-9C9F-465E-B7DB-8152FC949135}" type="sibTrans" cxnId="{283D9D76-2291-44EF-B161-FFC11738F78D}">
      <dgm:prSet/>
      <dgm:spPr/>
      <dgm:t>
        <a:bodyPr/>
        <a:lstStyle/>
        <a:p>
          <a:endParaRPr lang="fr-FR" sz="3200"/>
        </a:p>
      </dgm:t>
    </dgm:pt>
    <dgm:pt modelId="{915C86ED-BD0F-443B-B208-93CB11BDC6D9}">
      <dgm:prSet phldrT="[Texte]" custT="1"/>
      <dgm:spPr/>
      <dgm:t>
        <a:bodyPr/>
        <a:lstStyle/>
        <a:p>
          <a:r>
            <a:rPr lang="fr-FR" sz="1800" dirty="0" smtClean="0"/>
            <a:t>Simple : Compréhensible, Cohérent</a:t>
          </a:r>
          <a:endParaRPr lang="fr-FR" sz="1800" dirty="0"/>
        </a:p>
      </dgm:t>
    </dgm:pt>
    <dgm:pt modelId="{20506EF8-9FDF-4ABB-9927-51E329298D3F}" type="parTrans" cxnId="{5C2DDD68-2B91-44F3-82C9-AAED178DFD54}">
      <dgm:prSet/>
      <dgm:spPr/>
      <dgm:t>
        <a:bodyPr/>
        <a:lstStyle/>
        <a:p>
          <a:endParaRPr lang="fr-FR" sz="3200"/>
        </a:p>
      </dgm:t>
    </dgm:pt>
    <dgm:pt modelId="{81514EFE-CE47-419D-A8A0-AFC1C0EDBCF3}" type="sibTrans" cxnId="{5C2DDD68-2B91-44F3-82C9-AAED178DFD54}">
      <dgm:prSet/>
      <dgm:spPr/>
      <dgm:t>
        <a:bodyPr/>
        <a:lstStyle/>
        <a:p>
          <a:endParaRPr lang="fr-FR" sz="3200"/>
        </a:p>
      </dgm:t>
    </dgm:pt>
    <dgm:pt modelId="{0B512775-28DA-40E7-BEEE-73EABE73B128}">
      <dgm:prSet phldrT="[Texte]" custT="1"/>
      <dgm:spPr/>
      <dgm:t>
        <a:bodyPr/>
        <a:lstStyle/>
        <a:p>
          <a:r>
            <a:rPr lang="fr-FR" sz="1800" dirty="0" smtClean="0"/>
            <a:t>Ciblé : Des actions réalistes, mesurables, avec des objectifs bien identifiés</a:t>
          </a:r>
          <a:endParaRPr lang="fr-FR" sz="1800" dirty="0"/>
        </a:p>
      </dgm:t>
    </dgm:pt>
    <dgm:pt modelId="{201B470B-77F4-425B-A263-AAB3C5454A08}" type="parTrans" cxnId="{50793372-2AED-4D91-87F2-BCAA7EC1913A}">
      <dgm:prSet/>
      <dgm:spPr/>
      <dgm:t>
        <a:bodyPr/>
        <a:lstStyle/>
        <a:p>
          <a:endParaRPr lang="fr-FR" sz="3200"/>
        </a:p>
      </dgm:t>
    </dgm:pt>
    <dgm:pt modelId="{9B2C1E85-05BB-41D4-BEE5-71103884D6C7}" type="sibTrans" cxnId="{50793372-2AED-4D91-87F2-BCAA7EC1913A}">
      <dgm:prSet/>
      <dgm:spPr/>
      <dgm:t>
        <a:bodyPr/>
        <a:lstStyle/>
        <a:p>
          <a:endParaRPr lang="fr-FR" sz="3200"/>
        </a:p>
      </dgm:t>
    </dgm:pt>
    <dgm:pt modelId="{AD5FA202-89C4-4EE8-A5FF-8809FFE389ED}">
      <dgm:prSet phldrT="[Texte]" custT="1"/>
      <dgm:spPr/>
      <dgm:t>
        <a:bodyPr/>
        <a:lstStyle/>
        <a:p>
          <a:r>
            <a:rPr lang="fr-FR" sz="1800" dirty="0" smtClean="0"/>
            <a:t>Opérationnel : Il doit parler aux différents acteurs, répondre à des besoins et y trouver des réponses tangibles</a:t>
          </a:r>
          <a:endParaRPr lang="fr-FR" sz="1800" dirty="0"/>
        </a:p>
      </dgm:t>
    </dgm:pt>
    <dgm:pt modelId="{636B53DE-04CA-436C-A87F-3A4C57558562}" type="parTrans" cxnId="{A015CE9A-A3CE-45F6-B421-C6F3C9FCFDDA}">
      <dgm:prSet/>
      <dgm:spPr/>
      <dgm:t>
        <a:bodyPr/>
        <a:lstStyle/>
        <a:p>
          <a:endParaRPr lang="fr-FR" sz="3200"/>
        </a:p>
      </dgm:t>
    </dgm:pt>
    <dgm:pt modelId="{CD6134D5-B14C-4242-B298-1E82390C4426}" type="sibTrans" cxnId="{A015CE9A-A3CE-45F6-B421-C6F3C9FCFDDA}">
      <dgm:prSet/>
      <dgm:spPr/>
      <dgm:t>
        <a:bodyPr/>
        <a:lstStyle/>
        <a:p>
          <a:endParaRPr lang="fr-FR" sz="3200"/>
        </a:p>
      </dgm:t>
    </dgm:pt>
    <dgm:pt modelId="{208EA3B4-2A6B-443A-8219-E6BA13722427}">
      <dgm:prSet phldrT="[Texte]" custT="1"/>
      <dgm:spPr/>
      <dgm:t>
        <a:bodyPr/>
        <a:lstStyle/>
        <a:p>
          <a:r>
            <a:rPr lang="fr-FR" sz="2400" dirty="0" smtClean="0"/>
            <a:t>Élaboré avec l’appui du cabinet AATIKO CONSEILS</a:t>
          </a:r>
          <a:endParaRPr lang="fr-FR" sz="2400" dirty="0"/>
        </a:p>
      </dgm:t>
    </dgm:pt>
    <dgm:pt modelId="{0AF7F201-7846-4F7C-AA5C-EAE9D8DF2F81}" type="sibTrans" cxnId="{B1218280-5A2B-466D-AA75-E10FBDF906A5}">
      <dgm:prSet/>
      <dgm:spPr/>
      <dgm:t>
        <a:bodyPr/>
        <a:lstStyle/>
        <a:p>
          <a:endParaRPr lang="fr-FR" sz="3200"/>
        </a:p>
      </dgm:t>
    </dgm:pt>
    <dgm:pt modelId="{B083BE8C-ED1E-4DB0-BA22-1189CD9E77C6}" type="parTrans" cxnId="{B1218280-5A2B-466D-AA75-E10FBDF906A5}">
      <dgm:prSet/>
      <dgm:spPr/>
      <dgm:t>
        <a:bodyPr/>
        <a:lstStyle/>
        <a:p>
          <a:endParaRPr lang="fr-FR" sz="3200"/>
        </a:p>
      </dgm:t>
    </dgm:pt>
    <dgm:pt modelId="{6D2A4A98-9A17-44EA-8033-7CA9C2BF4C16}" type="pres">
      <dgm:prSet presAssocID="{B6DBE9FF-D1FB-442D-BD87-0888C2E56D18}" presName="Name0" presStyleCnt="0">
        <dgm:presLayoutVars>
          <dgm:chMax val="7"/>
          <dgm:chPref val="7"/>
          <dgm:dir/>
        </dgm:presLayoutVars>
      </dgm:prSet>
      <dgm:spPr/>
      <dgm:t>
        <a:bodyPr/>
        <a:lstStyle/>
        <a:p>
          <a:endParaRPr lang="fr-FR"/>
        </a:p>
      </dgm:t>
    </dgm:pt>
    <dgm:pt modelId="{D4F5495A-0BF0-4A0B-85A6-FDE5B89F219F}" type="pres">
      <dgm:prSet presAssocID="{B6DBE9FF-D1FB-442D-BD87-0888C2E56D18}" presName="Name1" presStyleCnt="0"/>
      <dgm:spPr/>
    </dgm:pt>
    <dgm:pt modelId="{CCA408D8-7391-4E45-9DE5-BDBB32C0BBB0}" type="pres">
      <dgm:prSet presAssocID="{B6DBE9FF-D1FB-442D-BD87-0888C2E56D18}" presName="cycle" presStyleCnt="0"/>
      <dgm:spPr/>
    </dgm:pt>
    <dgm:pt modelId="{B37728EA-69A9-4E06-8C81-B1D631E0C8DA}" type="pres">
      <dgm:prSet presAssocID="{B6DBE9FF-D1FB-442D-BD87-0888C2E56D18}" presName="srcNode" presStyleLbl="node1" presStyleIdx="0" presStyleCnt="3"/>
      <dgm:spPr/>
    </dgm:pt>
    <dgm:pt modelId="{FCAA5A21-E4A0-468F-923E-4A1954669A8A}" type="pres">
      <dgm:prSet presAssocID="{B6DBE9FF-D1FB-442D-BD87-0888C2E56D18}" presName="conn" presStyleLbl="parChTrans1D2" presStyleIdx="0" presStyleCnt="1"/>
      <dgm:spPr/>
      <dgm:t>
        <a:bodyPr/>
        <a:lstStyle/>
        <a:p>
          <a:endParaRPr lang="fr-FR"/>
        </a:p>
      </dgm:t>
    </dgm:pt>
    <dgm:pt modelId="{B2193946-ED29-4C07-9CB3-80114442D9AB}" type="pres">
      <dgm:prSet presAssocID="{B6DBE9FF-D1FB-442D-BD87-0888C2E56D18}" presName="extraNode" presStyleLbl="node1" presStyleIdx="0" presStyleCnt="3"/>
      <dgm:spPr/>
    </dgm:pt>
    <dgm:pt modelId="{0F4FBBB4-C737-43C0-A02D-B74BED3C85C3}" type="pres">
      <dgm:prSet presAssocID="{B6DBE9FF-D1FB-442D-BD87-0888C2E56D18}" presName="dstNode" presStyleLbl="node1" presStyleIdx="0" presStyleCnt="3"/>
      <dgm:spPr/>
    </dgm:pt>
    <dgm:pt modelId="{F4E7472E-699F-4E8B-9739-D6F0772788AE}" type="pres">
      <dgm:prSet presAssocID="{10A5396A-8DB1-4D0C-B3FD-E123F0DDDE34}" presName="text_1" presStyleLbl="node1" presStyleIdx="0" presStyleCnt="3">
        <dgm:presLayoutVars>
          <dgm:bulletEnabled val="1"/>
        </dgm:presLayoutVars>
      </dgm:prSet>
      <dgm:spPr/>
      <dgm:t>
        <a:bodyPr/>
        <a:lstStyle/>
        <a:p>
          <a:endParaRPr lang="fr-FR"/>
        </a:p>
      </dgm:t>
    </dgm:pt>
    <dgm:pt modelId="{A5574D40-6307-4B69-971A-17FC09F87C10}" type="pres">
      <dgm:prSet presAssocID="{10A5396A-8DB1-4D0C-B3FD-E123F0DDDE34}" presName="accent_1" presStyleCnt="0"/>
      <dgm:spPr/>
    </dgm:pt>
    <dgm:pt modelId="{0480E862-0DAA-4C83-B6C8-88798218DC8E}" type="pres">
      <dgm:prSet presAssocID="{10A5396A-8DB1-4D0C-B3FD-E123F0DDDE34}" presName="accentRepeatNode" presStyleLbl="solidFgAcc1" presStyleIdx="0" presStyleCnt="3" custLinFactNeighborY="871"/>
      <dgm:spPr/>
    </dgm:pt>
    <dgm:pt modelId="{E516755C-971D-4AF2-95B8-545DD18A01CB}" type="pres">
      <dgm:prSet presAssocID="{7581CE82-A943-43C9-91A9-047616FBC51D}" presName="text_2" presStyleLbl="node1" presStyleIdx="1" presStyleCnt="3" custScaleY="161833">
        <dgm:presLayoutVars>
          <dgm:bulletEnabled val="1"/>
        </dgm:presLayoutVars>
      </dgm:prSet>
      <dgm:spPr/>
      <dgm:t>
        <a:bodyPr/>
        <a:lstStyle/>
        <a:p>
          <a:endParaRPr lang="fr-FR"/>
        </a:p>
      </dgm:t>
    </dgm:pt>
    <dgm:pt modelId="{D219DD98-85EF-403A-8E47-A6B9B635296C}" type="pres">
      <dgm:prSet presAssocID="{7581CE82-A943-43C9-91A9-047616FBC51D}" presName="accent_2" presStyleCnt="0"/>
      <dgm:spPr/>
    </dgm:pt>
    <dgm:pt modelId="{74D6F8EE-9912-4AB5-96A3-E08F911EAF10}" type="pres">
      <dgm:prSet presAssocID="{7581CE82-A943-43C9-91A9-047616FBC51D}" presName="accentRepeatNode" presStyleLbl="solidFgAcc1" presStyleIdx="1" presStyleCnt="3"/>
      <dgm:spPr/>
    </dgm:pt>
    <dgm:pt modelId="{EBED4068-F07E-42BD-8C48-D50140FF850B}" type="pres">
      <dgm:prSet presAssocID="{208EA3B4-2A6B-443A-8219-E6BA13722427}" presName="text_3" presStyleLbl="node1" presStyleIdx="2" presStyleCnt="3">
        <dgm:presLayoutVars>
          <dgm:bulletEnabled val="1"/>
        </dgm:presLayoutVars>
      </dgm:prSet>
      <dgm:spPr/>
      <dgm:t>
        <a:bodyPr/>
        <a:lstStyle/>
        <a:p>
          <a:endParaRPr lang="fr-FR"/>
        </a:p>
      </dgm:t>
    </dgm:pt>
    <dgm:pt modelId="{95CBBEBF-D34A-43D2-82AB-4D240478B88F}" type="pres">
      <dgm:prSet presAssocID="{208EA3B4-2A6B-443A-8219-E6BA13722427}" presName="accent_3" presStyleCnt="0"/>
      <dgm:spPr/>
    </dgm:pt>
    <dgm:pt modelId="{4D297075-B05E-446E-BF07-6A7AFF663464}" type="pres">
      <dgm:prSet presAssocID="{208EA3B4-2A6B-443A-8219-E6BA13722427}" presName="accentRepeatNode" presStyleLbl="solidFgAcc1" presStyleIdx="2" presStyleCnt="3"/>
      <dgm:spPr/>
    </dgm:pt>
  </dgm:ptLst>
  <dgm:cxnLst>
    <dgm:cxn modelId="{B12D61B8-8ED0-40FB-813E-095180331E2A}" type="presOf" srcId="{915C86ED-BD0F-443B-B208-93CB11BDC6D9}" destId="{E516755C-971D-4AF2-95B8-545DD18A01CB}" srcOrd="0" destOrd="1" presId="urn:microsoft.com/office/officeart/2008/layout/VerticalCurvedList"/>
    <dgm:cxn modelId="{B1218280-5A2B-466D-AA75-E10FBDF906A5}" srcId="{B6DBE9FF-D1FB-442D-BD87-0888C2E56D18}" destId="{208EA3B4-2A6B-443A-8219-E6BA13722427}" srcOrd="2" destOrd="0" parTransId="{B083BE8C-ED1E-4DB0-BA22-1189CD9E77C6}" sibTransId="{0AF7F201-7846-4F7C-AA5C-EAE9D8DF2F81}"/>
    <dgm:cxn modelId="{821B73B3-A5D1-4730-A524-799FAC23B191}" type="presOf" srcId="{B6DBE9FF-D1FB-442D-BD87-0888C2E56D18}" destId="{6D2A4A98-9A17-44EA-8033-7CA9C2BF4C16}" srcOrd="0" destOrd="0" presId="urn:microsoft.com/office/officeart/2008/layout/VerticalCurvedList"/>
    <dgm:cxn modelId="{A015CE9A-A3CE-45F6-B421-C6F3C9FCFDDA}" srcId="{7581CE82-A943-43C9-91A9-047616FBC51D}" destId="{AD5FA202-89C4-4EE8-A5FF-8809FFE389ED}" srcOrd="2" destOrd="0" parTransId="{636B53DE-04CA-436C-A87F-3A4C57558562}" sibTransId="{CD6134D5-B14C-4242-B298-1E82390C4426}"/>
    <dgm:cxn modelId="{5C2DDD68-2B91-44F3-82C9-AAED178DFD54}" srcId="{7581CE82-A943-43C9-91A9-047616FBC51D}" destId="{915C86ED-BD0F-443B-B208-93CB11BDC6D9}" srcOrd="0" destOrd="0" parTransId="{20506EF8-9FDF-4ABB-9927-51E329298D3F}" sibTransId="{81514EFE-CE47-419D-A8A0-AFC1C0EDBCF3}"/>
    <dgm:cxn modelId="{A874457D-5AE2-4E18-98FB-255DC10B1C0A}" type="presOf" srcId="{0B512775-28DA-40E7-BEEE-73EABE73B128}" destId="{E516755C-971D-4AF2-95B8-545DD18A01CB}" srcOrd="0" destOrd="2" presId="urn:microsoft.com/office/officeart/2008/layout/VerticalCurvedList"/>
    <dgm:cxn modelId="{15419C91-D8C9-4C71-B0B2-802E6AC61102}" type="presOf" srcId="{AD5FA202-89C4-4EE8-A5FF-8809FFE389ED}" destId="{E516755C-971D-4AF2-95B8-545DD18A01CB}" srcOrd="0" destOrd="3" presId="urn:microsoft.com/office/officeart/2008/layout/VerticalCurvedList"/>
    <dgm:cxn modelId="{F4CEF9AF-55BA-4B04-98C3-8BDA432F3010}" type="presOf" srcId="{208EA3B4-2A6B-443A-8219-E6BA13722427}" destId="{EBED4068-F07E-42BD-8C48-D50140FF850B}" srcOrd="0" destOrd="0" presId="urn:microsoft.com/office/officeart/2008/layout/VerticalCurvedList"/>
    <dgm:cxn modelId="{4E42F6B6-332A-45E6-96A0-9CF768C2B1E0}" type="presOf" srcId="{7581CE82-A943-43C9-91A9-047616FBC51D}" destId="{E516755C-971D-4AF2-95B8-545DD18A01CB}" srcOrd="0" destOrd="0" presId="urn:microsoft.com/office/officeart/2008/layout/VerticalCurvedList"/>
    <dgm:cxn modelId="{50793372-2AED-4D91-87F2-BCAA7EC1913A}" srcId="{7581CE82-A943-43C9-91A9-047616FBC51D}" destId="{0B512775-28DA-40E7-BEEE-73EABE73B128}" srcOrd="1" destOrd="0" parTransId="{201B470B-77F4-425B-A263-AAB3C5454A08}" sibTransId="{9B2C1E85-05BB-41D4-BEE5-71103884D6C7}"/>
    <dgm:cxn modelId="{283D9D76-2291-44EF-B161-FFC11738F78D}" srcId="{B6DBE9FF-D1FB-442D-BD87-0888C2E56D18}" destId="{7581CE82-A943-43C9-91A9-047616FBC51D}" srcOrd="1" destOrd="0" parTransId="{0B2CB2C4-2A6E-43BF-9883-935912C72ACE}" sibTransId="{479CC8FD-9C9F-465E-B7DB-8152FC949135}"/>
    <dgm:cxn modelId="{032CC698-93CB-4DFE-8CC6-1AFD0BC8CF18}" type="presOf" srcId="{57A58BFD-E209-4302-B784-9ADA3348A8D1}" destId="{FCAA5A21-E4A0-468F-923E-4A1954669A8A}" srcOrd="0" destOrd="0" presId="urn:microsoft.com/office/officeart/2008/layout/VerticalCurvedList"/>
    <dgm:cxn modelId="{BF015103-008D-4A89-B591-7C1120D0E54B}" srcId="{B6DBE9FF-D1FB-442D-BD87-0888C2E56D18}" destId="{10A5396A-8DB1-4D0C-B3FD-E123F0DDDE34}" srcOrd="0" destOrd="0" parTransId="{552BD4E2-E46E-405D-A9FF-6C855C961DE9}" sibTransId="{57A58BFD-E209-4302-B784-9ADA3348A8D1}"/>
    <dgm:cxn modelId="{96C5E2D5-A5E3-4511-BF89-5E4CD1A05474}" type="presOf" srcId="{10A5396A-8DB1-4D0C-B3FD-E123F0DDDE34}" destId="{F4E7472E-699F-4E8B-9739-D6F0772788AE}" srcOrd="0" destOrd="0" presId="urn:microsoft.com/office/officeart/2008/layout/VerticalCurvedList"/>
    <dgm:cxn modelId="{8A00F6AA-6721-420C-B943-3960AF5C599F}" type="presParOf" srcId="{6D2A4A98-9A17-44EA-8033-7CA9C2BF4C16}" destId="{D4F5495A-0BF0-4A0B-85A6-FDE5B89F219F}" srcOrd="0" destOrd="0" presId="urn:microsoft.com/office/officeart/2008/layout/VerticalCurvedList"/>
    <dgm:cxn modelId="{285119D0-8C82-4F95-A410-824F36125443}" type="presParOf" srcId="{D4F5495A-0BF0-4A0B-85A6-FDE5B89F219F}" destId="{CCA408D8-7391-4E45-9DE5-BDBB32C0BBB0}" srcOrd="0" destOrd="0" presId="urn:microsoft.com/office/officeart/2008/layout/VerticalCurvedList"/>
    <dgm:cxn modelId="{5491D831-AE37-4B6D-9172-DB3665C3D85C}" type="presParOf" srcId="{CCA408D8-7391-4E45-9DE5-BDBB32C0BBB0}" destId="{B37728EA-69A9-4E06-8C81-B1D631E0C8DA}" srcOrd="0" destOrd="0" presId="urn:microsoft.com/office/officeart/2008/layout/VerticalCurvedList"/>
    <dgm:cxn modelId="{6C343D32-04DE-4BD4-96A7-E47752448010}" type="presParOf" srcId="{CCA408D8-7391-4E45-9DE5-BDBB32C0BBB0}" destId="{FCAA5A21-E4A0-468F-923E-4A1954669A8A}" srcOrd="1" destOrd="0" presId="urn:microsoft.com/office/officeart/2008/layout/VerticalCurvedList"/>
    <dgm:cxn modelId="{2C04BE28-BD70-4029-924A-47FF84D795B5}" type="presParOf" srcId="{CCA408D8-7391-4E45-9DE5-BDBB32C0BBB0}" destId="{B2193946-ED29-4C07-9CB3-80114442D9AB}" srcOrd="2" destOrd="0" presId="urn:microsoft.com/office/officeart/2008/layout/VerticalCurvedList"/>
    <dgm:cxn modelId="{0FB190E0-AE2C-4647-988C-9F574D1E9A47}" type="presParOf" srcId="{CCA408D8-7391-4E45-9DE5-BDBB32C0BBB0}" destId="{0F4FBBB4-C737-43C0-A02D-B74BED3C85C3}" srcOrd="3" destOrd="0" presId="urn:microsoft.com/office/officeart/2008/layout/VerticalCurvedList"/>
    <dgm:cxn modelId="{2491DDF4-1D52-4D1F-B04A-A7753A595166}" type="presParOf" srcId="{D4F5495A-0BF0-4A0B-85A6-FDE5B89F219F}" destId="{F4E7472E-699F-4E8B-9739-D6F0772788AE}" srcOrd="1" destOrd="0" presId="urn:microsoft.com/office/officeart/2008/layout/VerticalCurvedList"/>
    <dgm:cxn modelId="{734353BD-B0FD-4CE7-BCE9-33E28DB565E0}" type="presParOf" srcId="{D4F5495A-0BF0-4A0B-85A6-FDE5B89F219F}" destId="{A5574D40-6307-4B69-971A-17FC09F87C10}" srcOrd="2" destOrd="0" presId="urn:microsoft.com/office/officeart/2008/layout/VerticalCurvedList"/>
    <dgm:cxn modelId="{DA7BFB48-327C-4D7E-BFF8-551EC56F8865}" type="presParOf" srcId="{A5574D40-6307-4B69-971A-17FC09F87C10}" destId="{0480E862-0DAA-4C83-B6C8-88798218DC8E}" srcOrd="0" destOrd="0" presId="urn:microsoft.com/office/officeart/2008/layout/VerticalCurvedList"/>
    <dgm:cxn modelId="{4F8773AD-64D5-45FB-893A-A6B816616E6F}" type="presParOf" srcId="{D4F5495A-0BF0-4A0B-85A6-FDE5B89F219F}" destId="{E516755C-971D-4AF2-95B8-545DD18A01CB}" srcOrd="3" destOrd="0" presId="urn:microsoft.com/office/officeart/2008/layout/VerticalCurvedList"/>
    <dgm:cxn modelId="{8DBC0775-C4F5-45E8-9B34-D20546408872}" type="presParOf" srcId="{D4F5495A-0BF0-4A0B-85A6-FDE5B89F219F}" destId="{D219DD98-85EF-403A-8E47-A6B9B635296C}" srcOrd="4" destOrd="0" presId="urn:microsoft.com/office/officeart/2008/layout/VerticalCurvedList"/>
    <dgm:cxn modelId="{0D6A0D48-1DB9-4A8D-AA3A-BF587AF48BB9}" type="presParOf" srcId="{D219DD98-85EF-403A-8E47-A6B9B635296C}" destId="{74D6F8EE-9912-4AB5-96A3-E08F911EAF10}" srcOrd="0" destOrd="0" presId="urn:microsoft.com/office/officeart/2008/layout/VerticalCurvedList"/>
    <dgm:cxn modelId="{29B50B28-8165-4B93-A5E0-AE96B6A467C1}" type="presParOf" srcId="{D4F5495A-0BF0-4A0B-85A6-FDE5B89F219F}" destId="{EBED4068-F07E-42BD-8C48-D50140FF850B}" srcOrd="5" destOrd="0" presId="urn:microsoft.com/office/officeart/2008/layout/VerticalCurvedList"/>
    <dgm:cxn modelId="{646CD81F-E4C1-41A3-8F90-5A7E0AF4B4D3}" type="presParOf" srcId="{D4F5495A-0BF0-4A0B-85A6-FDE5B89F219F}" destId="{95CBBEBF-D34A-43D2-82AB-4D240478B88F}" srcOrd="6" destOrd="0" presId="urn:microsoft.com/office/officeart/2008/layout/VerticalCurvedList"/>
    <dgm:cxn modelId="{49F5797E-8FA4-4647-B549-2E00475CCB2E}" type="presParOf" srcId="{95CBBEBF-D34A-43D2-82AB-4D240478B88F}" destId="{4D297075-B05E-446E-BF07-6A7AFF663464}"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4BFEC0-F28B-42B3-AD86-DA0A60F5DC63}"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r-FR"/>
        </a:p>
      </dgm:t>
    </dgm:pt>
    <dgm:pt modelId="{33A98B6A-6962-433A-A727-54373F380507}">
      <dgm:prSet phldrT="[Texte]" custT="1"/>
      <dgm:spPr/>
      <dgm:t>
        <a:bodyPr/>
        <a:lstStyle/>
        <a:p>
          <a:r>
            <a:rPr lang="fr-FR" sz="2400" b="0" dirty="0" smtClean="0"/>
            <a:t>1/ Une réponse partielle aux besoins en logement en raison d'une connaissance insuffisante des ménages et des enjeux du parc</a:t>
          </a:r>
          <a:endParaRPr lang="fr-FR" sz="2400" b="0" dirty="0"/>
        </a:p>
      </dgm:t>
    </dgm:pt>
    <dgm:pt modelId="{283929CB-67B3-46DF-8069-4C1F597019A7}" type="parTrans" cxnId="{22233707-5EDB-4C57-BA18-B530878C1D3E}">
      <dgm:prSet/>
      <dgm:spPr/>
      <dgm:t>
        <a:bodyPr/>
        <a:lstStyle/>
        <a:p>
          <a:endParaRPr lang="fr-FR" b="1"/>
        </a:p>
      </dgm:t>
    </dgm:pt>
    <dgm:pt modelId="{A8D045EA-899C-427F-BB8A-52EAA2D654DA}" type="sibTrans" cxnId="{22233707-5EDB-4C57-BA18-B530878C1D3E}">
      <dgm:prSet/>
      <dgm:spPr/>
      <dgm:t>
        <a:bodyPr/>
        <a:lstStyle/>
        <a:p>
          <a:endParaRPr lang="fr-FR" b="1"/>
        </a:p>
      </dgm:t>
    </dgm:pt>
    <dgm:pt modelId="{7F99F709-4256-4B05-9532-C678A6CE1CC0}">
      <dgm:prSet custT="1"/>
      <dgm:spPr/>
      <dgm:t>
        <a:bodyPr/>
        <a:lstStyle/>
        <a:p>
          <a:r>
            <a:rPr lang="fr-FR" sz="2400" b="0" dirty="0" smtClean="0"/>
            <a:t>2/ Des dispositifs en faveur de l’accès et du maintien dans le logement qui se coordonnent progressivement autour du service public de la rue au logement pour sécuriser et fluidifier les parcours </a:t>
          </a:r>
          <a:endParaRPr lang="fr-FR" sz="2400" b="0" dirty="0"/>
        </a:p>
      </dgm:t>
    </dgm:pt>
    <dgm:pt modelId="{2F625616-064D-41DE-9AD0-84F5EAC90F32}" type="parTrans" cxnId="{74547216-C0D2-47CC-ABB8-8BC56883A7AD}">
      <dgm:prSet/>
      <dgm:spPr/>
      <dgm:t>
        <a:bodyPr/>
        <a:lstStyle/>
        <a:p>
          <a:endParaRPr lang="fr-FR" b="1"/>
        </a:p>
      </dgm:t>
    </dgm:pt>
    <dgm:pt modelId="{61C081F5-5B86-4D1C-A187-2677F4120D6A}" type="sibTrans" cxnId="{74547216-C0D2-47CC-ABB8-8BC56883A7AD}">
      <dgm:prSet/>
      <dgm:spPr/>
      <dgm:t>
        <a:bodyPr/>
        <a:lstStyle/>
        <a:p>
          <a:endParaRPr lang="fr-FR" b="1"/>
        </a:p>
      </dgm:t>
    </dgm:pt>
    <dgm:pt modelId="{32E17F5A-D7BB-4EE8-AF34-51D326070192}">
      <dgm:prSet custT="1"/>
      <dgm:spPr/>
      <dgm:t>
        <a:bodyPr/>
        <a:lstStyle/>
        <a:p>
          <a:r>
            <a:rPr lang="fr-FR" sz="2400" b="0" dirty="0" smtClean="0"/>
            <a:t>3/ Une animation insuffisante du PDALHPD pour le rendre visible auprès des professionnels et des ménages et pour mesurer ses effets sur le territoire</a:t>
          </a:r>
          <a:endParaRPr lang="fr-FR" sz="2400" b="0" dirty="0"/>
        </a:p>
      </dgm:t>
    </dgm:pt>
    <dgm:pt modelId="{42036DE7-44A2-4AD9-8123-68DDF6DCA3FB}" type="parTrans" cxnId="{6E9BE923-CDD0-49C8-A44A-943AAEC66370}">
      <dgm:prSet/>
      <dgm:spPr/>
      <dgm:t>
        <a:bodyPr/>
        <a:lstStyle/>
        <a:p>
          <a:endParaRPr lang="fr-FR" b="1"/>
        </a:p>
      </dgm:t>
    </dgm:pt>
    <dgm:pt modelId="{BB8E4B52-3754-4790-9FEE-E8595E998122}" type="sibTrans" cxnId="{6E9BE923-CDD0-49C8-A44A-943AAEC66370}">
      <dgm:prSet/>
      <dgm:spPr/>
      <dgm:t>
        <a:bodyPr/>
        <a:lstStyle/>
        <a:p>
          <a:endParaRPr lang="fr-FR" b="1"/>
        </a:p>
      </dgm:t>
    </dgm:pt>
    <dgm:pt modelId="{F6B31588-E8EC-4365-BCEE-A0A095A46771}" type="pres">
      <dgm:prSet presAssocID="{E74BFEC0-F28B-42B3-AD86-DA0A60F5DC63}" presName="Name0" presStyleCnt="0">
        <dgm:presLayoutVars>
          <dgm:chMax val="7"/>
          <dgm:chPref val="7"/>
          <dgm:dir/>
        </dgm:presLayoutVars>
      </dgm:prSet>
      <dgm:spPr/>
      <dgm:t>
        <a:bodyPr/>
        <a:lstStyle/>
        <a:p>
          <a:endParaRPr lang="fr-FR"/>
        </a:p>
      </dgm:t>
    </dgm:pt>
    <dgm:pt modelId="{65BAB9FA-EE5F-44D2-82FF-40A21177FB54}" type="pres">
      <dgm:prSet presAssocID="{E74BFEC0-F28B-42B3-AD86-DA0A60F5DC63}" presName="Name1" presStyleCnt="0"/>
      <dgm:spPr/>
    </dgm:pt>
    <dgm:pt modelId="{1DF96155-400D-437D-9DFA-F1E765472451}" type="pres">
      <dgm:prSet presAssocID="{E74BFEC0-F28B-42B3-AD86-DA0A60F5DC63}" presName="cycle" presStyleCnt="0"/>
      <dgm:spPr/>
    </dgm:pt>
    <dgm:pt modelId="{40044FE9-A43F-46F6-85E2-9791E0E30FA6}" type="pres">
      <dgm:prSet presAssocID="{E74BFEC0-F28B-42B3-AD86-DA0A60F5DC63}" presName="srcNode" presStyleLbl="node1" presStyleIdx="0" presStyleCnt="3"/>
      <dgm:spPr/>
    </dgm:pt>
    <dgm:pt modelId="{C1D8CF83-AC76-4EC3-A4F6-622A1ED06F27}" type="pres">
      <dgm:prSet presAssocID="{E74BFEC0-F28B-42B3-AD86-DA0A60F5DC63}" presName="conn" presStyleLbl="parChTrans1D2" presStyleIdx="0" presStyleCnt="1"/>
      <dgm:spPr/>
      <dgm:t>
        <a:bodyPr/>
        <a:lstStyle/>
        <a:p>
          <a:endParaRPr lang="fr-FR"/>
        </a:p>
      </dgm:t>
    </dgm:pt>
    <dgm:pt modelId="{A9FAAEF8-ED7D-4DBE-A6CD-F7EA5D3ECF2A}" type="pres">
      <dgm:prSet presAssocID="{E74BFEC0-F28B-42B3-AD86-DA0A60F5DC63}" presName="extraNode" presStyleLbl="node1" presStyleIdx="0" presStyleCnt="3"/>
      <dgm:spPr/>
    </dgm:pt>
    <dgm:pt modelId="{2890CC24-09C1-46FD-9B98-D356F5C9DC76}" type="pres">
      <dgm:prSet presAssocID="{E74BFEC0-F28B-42B3-AD86-DA0A60F5DC63}" presName="dstNode" presStyleLbl="node1" presStyleIdx="0" presStyleCnt="3"/>
      <dgm:spPr/>
    </dgm:pt>
    <dgm:pt modelId="{9DA81AE1-3AE0-4EE7-8B58-3A137E6DDE0C}" type="pres">
      <dgm:prSet presAssocID="{33A98B6A-6962-433A-A727-54373F380507}" presName="text_1" presStyleLbl="node1" presStyleIdx="0" presStyleCnt="3">
        <dgm:presLayoutVars>
          <dgm:bulletEnabled val="1"/>
        </dgm:presLayoutVars>
      </dgm:prSet>
      <dgm:spPr/>
      <dgm:t>
        <a:bodyPr/>
        <a:lstStyle/>
        <a:p>
          <a:endParaRPr lang="fr-FR"/>
        </a:p>
      </dgm:t>
    </dgm:pt>
    <dgm:pt modelId="{FA13D8E9-492C-49EA-9A8F-84CDF3BFE029}" type="pres">
      <dgm:prSet presAssocID="{33A98B6A-6962-433A-A727-54373F380507}" presName="accent_1" presStyleCnt="0"/>
      <dgm:spPr/>
    </dgm:pt>
    <dgm:pt modelId="{1209BBB3-6E8F-468F-83A0-ECBC0F4A8833}" type="pres">
      <dgm:prSet presAssocID="{33A98B6A-6962-433A-A727-54373F380507}" presName="accentRepeatNode" presStyleLbl="solidFgAcc1" presStyleIdx="0" presStyleCnt="3"/>
      <dgm:spPr/>
    </dgm:pt>
    <dgm:pt modelId="{359DE7DA-696E-4B1E-A253-12C441B01CF0}" type="pres">
      <dgm:prSet presAssocID="{7F99F709-4256-4B05-9532-C678A6CE1CC0}" presName="text_2" presStyleLbl="node1" presStyleIdx="1" presStyleCnt="3">
        <dgm:presLayoutVars>
          <dgm:bulletEnabled val="1"/>
        </dgm:presLayoutVars>
      </dgm:prSet>
      <dgm:spPr/>
      <dgm:t>
        <a:bodyPr/>
        <a:lstStyle/>
        <a:p>
          <a:endParaRPr lang="fr-FR"/>
        </a:p>
      </dgm:t>
    </dgm:pt>
    <dgm:pt modelId="{809FA5BE-6406-43D1-9D6F-A75D2FCC9BD1}" type="pres">
      <dgm:prSet presAssocID="{7F99F709-4256-4B05-9532-C678A6CE1CC0}" presName="accent_2" presStyleCnt="0"/>
      <dgm:spPr/>
    </dgm:pt>
    <dgm:pt modelId="{4F1CD6DC-AC73-4271-AF3D-93BDD2A59866}" type="pres">
      <dgm:prSet presAssocID="{7F99F709-4256-4B05-9532-C678A6CE1CC0}" presName="accentRepeatNode" presStyleLbl="solidFgAcc1" presStyleIdx="1" presStyleCnt="3"/>
      <dgm:spPr/>
    </dgm:pt>
    <dgm:pt modelId="{6A8B9A60-C69C-436C-BA8A-8CD1E00C5D90}" type="pres">
      <dgm:prSet presAssocID="{32E17F5A-D7BB-4EE8-AF34-51D326070192}" presName="text_3" presStyleLbl="node1" presStyleIdx="2" presStyleCnt="3">
        <dgm:presLayoutVars>
          <dgm:bulletEnabled val="1"/>
        </dgm:presLayoutVars>
      </dgm:prSet>
      <dgm:spPr/>
      <dgm:t>
        <a:bodyPr/>
        <a:lstStyle/>
        <a:p>
          <a:endParaRPr lang="fr-FR"/>
        </a:p>
      </dgm:t>
    </dgm:pt>
    <dgm:pt modelId="{B40A3672-C597-4349-8498-3509240D42C3}" type="pres">
      <dgm:prSet presAssocID="{32E17F5A-D7BB-4EE8-AF34-51D326070192}" presName="accent_3" presStyleCnt="0"/>
      <dgm:spPr/>
    </dgm:pt>
    <dgm:pt modelId="{74618272-9967-4083-867B-D8ED49BE07A9}" type="pres">
      <dgm:prSet presAssocID="{32E17F5A-D7BB-4EE8-AF34-51D326070192}" presName="accentRepeatNode" presStyleLbl="solidFgAcc1" presStyleIdx="2" presStyleCnt="3"/>
      <dgm:spPr/>
    </dgm:pt>
  </dgm:ptLst>
  <dgm:cxnLst>
    <dgm:cxn modelId="{5B3DA84F-A288-4A67-A444-170A439DF8CB}" type="presOf" srcId="{33A98B6A-6962-433A-A727-54373F380507}" destId="{9DA81AE1-3AE0-4EE7-8B58-3A137E6DDE0C}" srcOrd="0" destOrd="0" presId="urn:microsoft.com/office/officeart/2008/layout/VerticalCurvedList"/>
    <dgm:cxn modelId="{7B058B8F-C846-44C3-98CF-839137F1C98F}" type="presOf" srcId="{E74BFEC0-F28B-42B3-AD86-DA0A60F5DC63}" destId="{F6B31588-E8EC-4365-BCEE-A0A095A46771}" srcOrd="0" destOrd="0" presId="urn:microsoft.com/office/officeart/2008/layout/VerticalCurvedList"/>
    <dgm:cxn modelId="{22233707-5EDB-4C57-BA18-B530878C1D3E}" srcId="{E74BFEC0-F28B-42B3-AD86-DA0A60F5DC63}" destId="{33A98B6A-6962-433A-A727-54373F380507}" srcOrd="0" destOrd="0" parTransId="{283929CB-67B3-46DF-8069-4C1F597019A7}" sibTransId="{A8D045EA-899C-427F-BB8A-52EAA2D654DA}"/>
    <dgm:cxn modelId="{6E9BE923-CDD0-49C8-A44A-943AAEC66370}" srcId="{E74BFEC0-F28B-42B3-AD86-DA0A60F5DC63}" destId="{32E17F5A-D7BB-4EE8-AF34-51D326070192}" srcOrd="2" destOrd="0" parTransId="{42036DE7-44A2-4AD9-8123-68DDF6DCA3FB}" sibTransId="{BB8E4B52-3754-4790-9FEE-E8595E998122}"/>
    <dgm:cxn modelId="{74547216-C0D2-47CC-ABB8-8BC56883A7AD}" srcId="{E74BFEC0-F28B-42B3-AD86-DA0A60F5DC63}" destId="{7F99F709-4256-4B05-9532-C678A6CE1CC0}" srcOrd="1" destOrd="0" parTransId="{2F625616-064D-41DE-9AD0-84F5EAC90F32}" sibTransId="{61C081F5-5B86-4D1C-A187-2677F4120D6A}"/>
    <dgm:cxn modelId="{30BBE5E3-F864-4CF6-AC73-7228840FB9CA}" type="presOf" srcId="{7F99F709-4256-4B05-9532-C678A6CE1CC0}" destId="{359DE7DA-696E-4B1E-A253-12C441B01CF0}" srcOrd="0" destOrd="0" presId="urn:microsoft.com/office/officeart/2008/layout/VerticalCurvedList"/>
    <dgm:cxn modelId="{E3582124-68B8-4D26-9684-73E4212D546D}" type="presOf" srcId="{32E17F5A-D7BB-4EE8-AF34-51D326070192}" destId="{6A8B9A60-C69C-436C-BA8A-8CD1E00C5D90}" srcOrd="0" destOrd="0" presId="urn:microsoft.com/office/officeart/2008/layout/VerticalCurvedList"/>
    <dgm:cxn modelId="{F8683302-3835-4775-B8CE-8568AA9B1EF5}" type="presOf" srcId="{A8D045EA-899C-427F-BB8A-52EAA2D654DA}" destId="{C1D8CF83-AC76-4EC3-A4F6-622A1ED06F27}" srcOrd="0" destOrd="0" presId="urn:microsoft.com/office/officeart/2008/layout/VerticalCurvedList"/>
    <dgm:cxn modelId="{C23BE1BD-C0EB-4BEF-8B66-63C4A563EBC8}" type="presParOf" srcId="{F6B31588-E8EC-4365-BCEE-A0A095A46771}" destId="{65BAB9FA-EE5F-44D2-82FF-40A21177FB54}" srcOrd="0" destOrd="0" presId="urn:microsoft.com/office/officeart/2008/layout/VerticalCurvedList"/>
    <dgm:cxn modelId="{EB32B1DC-FD64-456F-957F-D7DB65DF5666}" type="presParOf" srcId="{65BAB9FA-EE5F-44D2-82FF-40A21177FB54}" destId="{1DF96155-400D-437D-9DFA-F1E765472451}" srcOrd="0" destOrd="0" presId="urn:microsoft.com/office/officeart/2008/layout/VerticalCurvedList"/>
    <dgm:cxn modelId="{1F988BE4-A95A-497A-AD7C-CF02C7B4235D}" type="presParOf" srcId="{1DF96155-400D-437D-9DFA-F1E765472451}" destId="{40044FE9-A43F-46F6-85E2-9791E0E30FA6}" srcOrd="0" destOrd="0" presId="urn:microsoft.com/office/officeart/2008/layout/VerticalCurvedList"/>
    <dgm:cxn modelId="{8B0C6A47-F3FB-436C-9D1E-4303FFDF6F1B}" type="presParOf" srcId="{1DF96155-400D-437D-9DFA-F1E765472451}" destId="{C1D8CF83-AC76-4EC3-A4F6-622A1ED06F27}" srcOrd="1" destOrd="0" presId="urn:microsoft.com/office/officeart/2008/layout/VerticalCurvedList"/>
    <dgm:cxn modelId="{34D491E3-810A-4FB9-9FCB-C5BBC118A7A0}" type="presParOf" srcId="{1DF96155-400D-437D-9DFA-F1E765472451}" destId="{A9FAAEF8-ED7D-4DBE-A6CD-F7EA5D3ECF2A}" srcOrd="2" destOrd="0" presId="urn:microsoft.com/office/officeart/2008/layout/VerticalCurvedList"/>
    <dgm:cxn modelId="{DA23313D-F23E-4557-8E2B-17FB375E1861}" type="presParOf" srcId="{1DF96155-400D-437D-9DFA-F1E765472451}" destId="{2890CC24-09C1-46FD-9B98-D356F5C9DC76}" srcOrd="3" destOrd="0" presId="urn:microsoft.com/office/officeart/2008/layout/VerticalCurvedList"/>
    <dgm:cxn modelId="{1C768BE5-BFE1-49C0-B831-59A5F0C90FBE}" type="presParOf" srcId="{65BAB9FA-EE5F-44D2-82FF-40A21177FB54}" destId="{9DA81AE1-3AE0-4EE7-8B58-3A137E6DDE0C}" srcOrd="1" destOrd="0" presId="urn:microsoft.com/office/officeart/2008/layout/VerticalCurvedList"/>
    <dgm:cxn modelId="{7E2AF101-1D22-418B-AEF0-5B4EA3C0165C}" type="presParOf" srcId="{65BAB9FA-EE5F-44D2-82FF-40A21177FB54}" destId="{FA13D8E9-492C-49EA-9A8F-84CDF3BFE029}" srcOrd="2" destOrd="0" presId="urn:microsoft.com/office/officeart/2008/layout/VerticalCurvedList"/>
    <dgm:cxn modelId="{962445BB-76EF-47CE-B31D-20524ECC25F3}" type="presParOf" srcId="{FA13D8E9-492C-49EA-9A8F-84CDF3BFE029}" destId="{1209BBB3-6E8F-468F-83A0-ECBC0F4A8833}" srcOrd="0" destOrd="0" presId="urn:microsoft.com/office/officeart/2008/layout/VerticalCurvedList"/>
    <dgm:cxn modelId="{04F2616F-15B3-4056-8188-9C2A12E23F7A}" type="presParOf" srcId="{65BAB9FA-EE5F-44D2-82FF-40A21177FB54}" destId="{359DE7DA-696E-4B1E-A253-12C441B01CF0}" srcOrd="3" destOrd="0" presId="urn:microsoft.com/office/officeart/2008/layout/VerticalCurvedList"/>
    <dgm:cxn modelId="{72972A4B-5053-46F8-A6E6-2CB73A435DF3}" type="presParOf" srcId="{65BAB9FA-EE5F-44D2-82FF-40A21177FB54}" destId="{809FA5BE-6406-43D1-9D6F-A75D2FCC9BD1}" srcOrd="4" destOrd="0" presId="urn:microsoft.com/office/officeart/2008/layout/VerticalCurvedList"/>
    <dgm:cxn modelId="{24B8A963-C8FF-493F-81E1-2779E5D87F85}" type="presParOf" srcId="{809FA5BE-6406-43D1-9D6F-A75D2FCC9BD1}" destId="{4F1CD6DC-AC73-4271-AF3D-93BDD2A59866}" srcOrd="0" destOrd="0" presId="urn:microsoft.com/office/officeart/2008/layout/VerticalCurvedList"/>
    <dgm:cxn modelId="{67B70FFC-EE86-43C0-AC1D-518399B479D1}" type="presParOf" srcId="{65BAB9FA-EE5F-44D2-82FF-40A21177FB54}" destId="{6A8B9A60-C69C-436C-BA8A-8CD1E00C5D90}" srcOrd="5" destOrd="0" presId="urn:microsoft.com/office/officeart/2008/layout/VerticalCurvedList"/>
    <dgm:cxn modelId="{89972F4F-7DD0-4AAE-B21C-305A4282C005}" type="presParOf" srcId="{65BAB9FA-EE5F-44D2-82FF-40A21177FB54}" destId="{B40A3672-C597-4349-8498-3509240D42C3}" srcOrd="6" destOrd="0" presId="urn:microsoft.com/office/officeart/2008/layout/VerticalCurvedList"/>
    <dgm:cxn modelId="{9D0BC7A2-F8D9-405C-AC7D-16DC1BBED891}" type="presParOf" srcId="{B40A3672-C597-4349-8498-3509240D42C3}" destId="{74618272-9967-4083-867B-D8ED49BE07A9}"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AA5A21-E4A0-468F-923E-4A1954669A8A}">
      <dsp:nvSpPr>
        <dsp:cNvPr id="0" name=""/>
        <dsp:cNvSpPr/>
      </dsp:nvSpPr>
      <dsp:spPr>
        <a:xfrm>
          <a:off x="-5883230" y="-900563"/>
          <a:ext cx="7005566" cy="7005566"/>
        </a:xfrm>
        <a:prstGeom prst="blockArc">
          <a:avLst>
            <a:gd name="adj1" fmla="val 18900000"/>
            <a:gd name="adj2" fmla="val 2700000"/>
            <a:gd name="adj3" fmla="val 308"/>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4E7472E-699F-4E8B-9739-D6F0772788AE}">
      <dsp:nvSpPr>
        <dsp:cNvPr id="0" name=""/>
        <dsp:cNvSpPr/>
      </dsp:nvSpPr>
      <dsp:spPr>
        <a:xfrm>
          <a:off x="722376" y="520443"/>
          <a:ext cx="10795577" cy="10408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6205" tIns="60960" rIns="60960" bIns="60960" numCol="1" spcCol="1270" anchor="ctr" anchorCtr="0">
          <a:noAutofit/>
        </a:bodyPr>
        <a:lstStyle/>
        <a:p>
          <a:pPr lvl="0" algn="l" defTabSz="1066800">
            <a:lnSpc>
              <a:spcPct val="90000"/>
            </a:lnSpc>
            <a:spcBef>
              <a:spcPct val="0"/>
            </a:spcBef>
            <a:spcAft>
              <a:spcPct val="35000"/>
            </a:spcAft>
          </a:pPr>
          <a:r>
            <a:rPr lang="fr-FR" sz="2400" b="0" kern="1200" dirty="0" smtClean="0"/>
            <a:t>Elaboré à partir du bilan du PDALHPD 2018- 2024</a:t>
          </a:r>
          <a:endParaRPr lang="fr-FR" sz="2400" b="0" kern="1200" dirty="0"/>
        </a:p>
      </dsp:txBody>
      <dsp:txXfrm>
        <a:off x="722376" y="520443"/>
        <a:ext cx="10795577" cy="1040887"/>
      </dsp:txXfrm>
    </dsp:sp>
    <dsp:sp modelId="{0480E862-0DAA-4C83-B6C8-88798218DC8E}">
      <dsp:nvSpPr>
        <dsp:cNvPr id="0" name=""/>
        <dsp:cNvSpPr/>
      </dsp:nvSpPr>
      <dsp:spPr>
        <a:xfrm>
          <a:off x="71821" y="401665"/>
          <a:ext cx="1301109" cy="1301109"/>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516755C-971D-4AF2-95B8-545DD18A01CB}">
      <dsp:nvSpPr>
        <dsp:cNvPr id="0" name=""/>
        <dsp:cNvSpPr/>
      </dsp:nvSpPr>
      <dsp:spPr>
        <a:xfrm>
          <a:off x="1100738" y="1759969"/>
          <a:ext cx="10417214" cy="168449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6205" tIns="60960" rIns="60960" bIns="60960" numCol="1" spcCol="1270" anchor="t" anchorCtr="0">
          <a:noAutofit/>
        </a:bodyPr>
        <a:lstStyle/>
        <a:p>
          <a:pPr lvl="0" algn="l" defTabSz="1066800">
            <a:lnSpc>
              <a:spcPct val="90000"/>
            </a:lnSpc>
            <a:spcBef>
              <a:spcPct val="0"/>
            </a:spcBef>
            <a:spcAft>
              <a:spcPct val="35000"/>
            </a:spcAft>
          </a:pPr>
          <a:r>
            <a:rPr lang="fr-FR" sz="2400" b="0" kern="1200" dirty="0" smtClean="0"/>
            <a:t>Les attentes pour le prochain PDALHPD</a:t>
          </a:r>
          <a:endParaRPr lang="fr-FR" sz="2400" b="0" kern="1200" dirty="0"/>
        </a:p>
        <a:p>
          <a:pPr marL="171450" lvl="1" indent="-171450" algn="l" defTabSz="800100">
            <a:lnSpc>
              <a:spcPct val="90000"/>
            </a:lnSpc>
            <a:spcBef>
              <a:spcPct val="0"/>
            </a:spcBef>
            <a:spcAft>
              <a:spcPct val="15000"/>
            </a:spcAft>
            <a:buChar char="••"/>
          </a:pPr>
          <a:r>
            <a:rPr lang="fr-FR" sz="1800" kern="1200" dirty="0" smtClean="0"/>
            <a:t>Simple : Compréhensible, Cohérent</a:t>
          </a:r>
          <a:endParaRPr lang="fr-FR" sz="1800" kern="1200" dirty="0"/>
        </a:p>
        <a:p>
          <a:pPr marL="171450" lvl="1" indent="-171450" algn="l" defTabSz="800100">
            <a:lnSpc>
              <a:spcPct val="90000"/>
            </a:lnSpc>
            <a:spcBef>
              <a:spcPct val="0"/>
            </a:spcBef>
            <a:spcAft>
              <a:spcPct val="15000"/>
            </a:spcAft>
            <a:buChar char="••"/>
          </a:pPr>
          <a:r>
            <a:rPr lang="fr-FR" sz="1800" kern="1200" dirty="0" smtClean="0"/>
            <a:t>Ciblé : Des actions réalistes, mesurables, avec des objectifs bien identifiés</a:t>
          </a:r>
          <a:endParaRPr lang="fr-FR" sz="1800" kern="1200" dirty="0"/>
        </a:p>
        <a:p>
          <a:pPr marL="171450" lvl="1" indent="-171450" algn="l" defTabSz="800100">
            <a:lnSpc>
              <a:spcPct val="90000"/>
            </a:lnSpc>
            <a:spcBef>
              <a:spcPct val="0"/>
            </a:spcBef>
            <a:spcAft>
              <a:spcPct val="15000"/>
            </a:spcAft>
            <a:buChar char="••"/>
          </a:pPr>
          <a:r>
            <a:rPr lang="fr-FR" sz="1800" kern="1200" dirty="0" smtClean="0"/>
            <a:t>Opérationnel : Il doit parler aux différents acteurs, répondre à des besoins et y trouver des réponses tangibles</a:t>
          </a:r>
          <a:endParaRPr lang="fr-FR" sz="1800" kern="1200" dirty="0"/>
        </a:p>
      </dsp:txBody>
      <dsp:txXfrm>
        <a:off x="1100738" y="1759969"/>
        <a:ext cx="10417214" cy="1684499"/>
      </dsp:txXfrm>
    </dsp:sp>
    <dsp:sp modelId="{74D6F8EE-9912-4AB5-96A3-E08F911EAF10}">
      <dsp:nvSpPr>
        <dsp:cNvPr id="0" name=""/>
        <dsp:cNvSpPr/>
      </dsp:nvSpPr>
      <dsp:spPr>
        <a:xfrm>
          <a:off x="450183" y="1951664"/>
          <a:ext cx="1301109" cy="1301109"/>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BED4068-F07E-42BD-8C48-D50140FF850B}">
      <dsp:nvSpPr>
        <dsp:cNvPr id="0" name=""/>
        <dsp:cNvSpPr/>
      </dsp:nvSpPr>
      <dsp:spPr>
        <a:xfrm>
          <a:off x="722376" y="3643107"/>
          <a:ext cx="10795577" cy="10408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6205" tIns="60960" rIns="60960" bIns="60960" numCol="1" spcCol="1270" anchor="ctr" anchorCtr="0">
          <a:noAutofit/>
        </a:bodyPr>
        <a:lstStyle/>
        <a:p>
          <a:pPr lvl="0" algn="l" defTabSz="1066800">
            <a:lnSpc>
              <a:spcPct val="90000"/>
            </a:lnSpc>
            <a:spcBef>
              <a:spcPct val="0"/>
            </a:spcBef>
            <a:spcAft>
              <a:spcPct val="35000"/>
            </a:spcAft>
          </a:pPr>
          <a:r>
            <a:rPr lang="fr-FR" sz="2400" kern="1200" dirty="0" smtClean="0"/>
            <a:t>Élaboré avec l’appui du cabinet AATIKO CONSEILS</a:t>
          </a:r>
          <a:endParaRPr lang="fr-FR" sz="2400" kern="1200" dirty="0"/>
        </a:p>
      </dsp:txBody>
      <dsp:txXfrm>
        <a:off x="722376" y="3643107"/>
        <a:ext cx="10795577" cy="1040887"/>
      </dsp:txXfrm>
    </dsp:sp>
    <dsp:sp modelId="{4D297075-B05E-446E-BF07-6A7AFF663464}">
      <dsp:nvSpPr>
        <dsp:cNvPr id="0" name=""/>
        <dsp:cNvSpPr/>
      </dsp:nvSpPr>
      <dsp:spPr>
        <a:xfrm>
          <a:off x="71821" y="3512996"/>
          <a:ext cx="1301109" cy="1301109"/>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D8CF83-AC76-4EC3-A4F6-622A1ED06F27}">
      <dsp:nvSpPr>
        <dsp:cNvPr id="0" name=""/>
        <dsp:cNvSpPr/>
      </dsp:nvSpPr>
      <dsp:spPr>
        <a:xfrm>
          <a:off x="-5835227" y="-893252"/>
          <a:ext cx="6948441" cy="6948441"/>
        </a:xfrm>
        <a:prstGeom prst="blockArc">
          <a:avLst>
            <a:gd name="adj1" fmla="val 18900000"/>
            <a:gd name="adj2" fmla="val 2700000"/>
            <a:gd name="adj3" fmla="val 311"/>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DA81AE1-3AE0-4EE7-8B58-3A137E6DDE0C}">
      <dsp:nvSpPr>
        <dsp:cNvPr id="0" name=""/>
        <dsp:cNvSpPr/>
      </dsp:nvSpPr>
      <dsp:spPr>
        <a:xfrm>
          <a:off x="716476" y="516193"/>
          <a:ext cx="11187978" cy="10323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19457" tIns="60960" rIns="60960" bIns="60960" numCol="1" spcCol="1270" anchor="ctr" anchorCtr="0">
          <a:noAutofit/>
        </a:bodyPr>
        <a:lstStyle/>
        <a:p>
          <a:pPr lvl="0" algn="l" defTabSz="1066800">
            <a:lnSpc>
              <a:spcPct val="90000"/>
            </a:lnSpc>
            <a:spcBef>
              <a:spcPct val="0"/>
            </a:spcBef>
            <a:spcAft>
              <a:spcPct val="35000"/>
            </a:spcAft>
          </a:pPr>
          <a:r>
            <a:rPr lang="fr-FR" sz="2400" b="0" kern="1200" dirty="0" smtClean="0"/>
            <a:t>1/ Une réponse partielle aux besoins en logement en raison d'une connaissance insuffisante des ménages et des enjeux du parc</a:t>
          </a:r>
          <a:endParaRPr lang="fr-FR" sz="2400" b="0" kern="1200" dirty="0"/>
        </a:p>
      </dsp:txBody>
      <dsp:txXfrm>
        <a:off x="716476" y="516193"/>
        <a:ext cx="11187978" cy="1032387"/>
      </dsp:txXfrm>
    </dsp:sp>
    <dsp:sp modelId="{1209BBB3-6E8F-468F-83A0-ECBC0F4A8833}">
      <dsp:nvSpPr>
        <dsp:cNvPr id="0" name=""/>
        <dsp:cNvSpPr/>
      </dsp:nvSpPr>
      <dsp:spPr>
        <a:xfrm>
          <a:off x="71234" y="387145"/>
          <a:ext cx="1290484" cy="129048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59DE7DA-696E-4B1E-A253-12C441B01CF0}">
      <dsp:nvSpPr>
        <dsp:cNvPr id="0" name=""/>
        <dsp:cNvSpPr/>
      </dsp:nvSpPr>
      <dsp:spPr>
        <a:xfrm>
          <a:off x="1091749" y="2064774"/>
          <a:ext cx="10812705" cy="10323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19457" tIns="60960" rIns="60960" bIns="60960" numCol="1" spcCol="1270" anchor="ctr" anchorCtr="0">
          <a:noAutofit/>
        </a:bodyPr>
        <a:lstStyle/>
        <a:p>
          <a:pPr lvl="0" algn="l" defTabSz="1066800">
            <a:lnSpc>
              <a:spcPct val="90000"/>
            </a:lnSpc>
            <a:spcBef>
              <a:spcPct val="0"/>
            </a:spcBef>
            <a:spcAft>
              <a:spcPct val="35000"/>
            </a:spcAft>
          </a:pPr>
          <a:r>
            <a:rPr lang="fr-FR" sz="2400" b="0" kern="1200" dirty="0" smtClean="0"/>
            <a:t>2/ Des dispositifs en faveur de l’accès et du maintien dans le logement qui se coordonnent progressivement autour du service public de la rue au logement pour sécuriser et fluidifier les parcours </a:t>
          </a:r>
          <a:endParaRPr lang="fr-FR" sz="2400" b="0" kern="1200" dirty="0"/>
        </a:p>
      </dsp:txBody>
      <dsp:txXfrm>
        <a:off x="1091749" y="2064774"/>
        <a:ext cx="10812705" cy="1032387"/>
      </dsp:txXfrm>
    </dsp:sp>
    <dsp:sp modelId="{4F1CD6DC-AC73-4271-AF3D-93BDD2A59866}">
      <dsp:nvSpPr>
        <dsp:cNvPr id="0" name=""/>
        <dsp:cNvSpPr/>
      </dsp:nvSpPr>
      <dsp:spPr>
        <a:xfrm>
          <a:off x="446507" y="1935726"/>
          <a:ext cx="1290484" cy="129048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A8B9A60-C69C-436C-BA8A-8CD1E00C5D90}">
      <dsp:nvSpPr>
        <dsp:cNvPr id="0" name=""/>
        <dsp:cNvSpPr/>
      </dsp:nvSpPr>
      <dsp:spPr>
        <a:xfrm>
          <a:off x="716476" y="3613355"/>
          <a:ext cx="11187978" cy="10323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19457" tIns="60960" rIns="60960" bIns="60960" numCol="1" spcCol="1270" anchor="ctr" anchorCtr="0">
          <a:noAutofit/>
        </a:bodyPr>
        <a:lstStyle/>
        <a:p>
          <a:pPr lvl="0" algn="l" defTabSz="1066800">
            <a:lnSpc>
              <a:spcPct val="90000"/>
            </a:lnSpc>
            <a:spcBef>
              <a:spcPct val="0"/>
            </a:spcBef>
            <a:spcAft>
              <a:spcPct val="35000"/>
            </a:spcAft>
          </a:pPr>
          <a:r>
            <a:rPr lang="fr-FR" sz="2400" b="0" kern="1200" dirty="0" smtClean="0"/>
            <a:t>3/ Une animation insuffisante du PDALHPD pour le rendre visible auprès des professionnels et des ménages et pour mesurer ses effets sur le territoire</a:t>
          </a:r>
          <a:endParaRPr lang="fr-FR" sz="2400" b="0" kern="1200" dirty="0"/>
        </a:p>
      </dsp:txBody>
      <dsp:txXfrm>
        <a:off x="716476" y="3613355"/>
        <a:ext cx="11187978" cy="1032387"/>
      </dsp:txXfrm>
    </dsp:sp>
    <dsp:sp modelId="{74618272-9967-4083-867B-D8ED49BE07A9}">
      <dsp:nvSpPr>
        <dsp:cNvPr id="0" name=""/>
        <dsp:cNvSpPr/>
      </dsp:nvSpPr>
      <dsp:spPr>
        <a:xfrm>
          <a:off x="71234" y="3484306"/>
          <a:ext cx="1290484" cy="129048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r>
              <a:rPr b="0" lang="fr-FR" sz="1800" spc="-1" strike="noStrike">
                <a:solidFill>
                  <a:srgbClr val="000000"/>
                </a:solidFill>
                <a:latin typeface="Calibri"/>
              </a:rPr>
              <a:t>Cliquez pour déplacer la diapo</a:t>
            </a:r>
            <a:endParaRPr b="0" lang="fr-FR" sz="1800" spc="-1" strike="noStrike">
              <a:solidFill>
                <a:srgbClr val="000000"/>
              </a:solidFill>
              <a:latin typeface="Calibri"/>
            </a:endParaRPr>
          </a:p>
        </p:txBody>
      </p:sp>
      <p:sp>
        <p:nvSpPr>
          <p:cNvPr id="138"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r>
              <a:rPr b="0" lang="fr-FR" sz="2000" spc="-1" strike="noStrike">
                <a:latin typeface="Arial"/>
              </a:rPr>
              <a:t>Cliquez pour modifier le format des notes</a:t>
            </a:r>
            <a:endParaRPr b="0" lang="fr-FR" sz="2000" spc="-1" strike="noStrike">
              <a:latin typeface="Arial"/>
            </a:endParaRPr>
          </a:p>
        </p:txBody>
      </p:sp>
      <p:sp>
        <p:nvSpPr>
          <p:cNvPr id="139" name="PlaceHolder 3"/>
          <p:cNvSpPr>
            <a:spLocks noGrp="1"/>
          </p:cNvSpPr>
          <p:nvPr>
            <p:ph type="hdr"/>
          </p:nvPr>
        </p:nvSpPr>
        <p:spPr>
          <a:xfrm>
            <a:off x="0" y="0"/>
            <a:ext cx="3280680" cy="534240"/>
          </a:xfrm>
          <a:prstGeom prst="rect">
            <a:avLst/>
          </a:prstGeom>
          <a:noFill/>
          <a:ln w="0">
            <a:noFill/>
          </a:ln>
        </p:spPr>
        <p:txBody>
          <a:bodyPr lIns="0" rIns="0" tIns="0" bIns="0" anchor="t">
            <a:noAutofit/>
          </a:bodyPr>
          <a:p>
            <a:r>
              <a:rPr b="0" lang="fr-FR" sz="1400" spc="-1" strike="noStrike">
                <a:latin typeface="Times New Roman"/>
              </a:rPr>
              <a:t>&lt;en-tête&gt;</a:t>
            </a:r>
            <a:endParaRPr b="0" lang="fr-FR" sz="1400" spc="-1" strike="noStrike">
              <a:latin typeface="Times New Roman"/>
            </a:endParaRPr>
          </a:p>
        </p:txBody>
      </p:sp>
      <p:sp>
        <p:nvSpPr>
          <p:cNvPr id="140" name="PlaceHolder 4"/>
          <p:cNvSpPr>
            <a:spLocks noGrp="1"/>
          </p:cNvSpPr>
          <p:nvPr>
            <p:ph type="dt" idx="8"/>
          </p:nvPr>
        </p:nvSpPr>
        <p:spPr>
          <a:xfrm>
            <a:off x="4278960" y="0"/>
            <a:ext cx="3280680" cy="534240"/>
          </a:xfrm>
          <a:prstGeom prst="rect">
            <a:avLst/>
          </a:prstGeom>
          <a:noFill/>
          <a:ln w="0">
            <a:noFill/>
          </a:ln>
        </p:spPr>
        <p:txBody>
          <a:bodyPr lIns="0" rIns="0" tIns="0" bIns="0" anchor="t">
            <a:noAutofit/>
          </a:bodyPr>
          <a:lstStyle>
            <a:lvl1pPr algn="r">
              <a:buNone/>
              <a:defRPr b="0" lang="fr-FR" sz="1400" spc="-1" strike="noStrike">
                <a:latin typeface="Times New Roman"/>
              </a:defRPr>
            </a:lvl1pPr>
          </a:lstStyle>
          <a:p>
            <a:pPr algn="r">
              <a:buNone/>
            </a:pPr>
            <a:r>
              <a:rPr b="0" lang="fr-FR" sz="1400" spc="-1" strike="noStrike">
                <a:latin typeface="Times New Roman"/>
              </a:rPr>
              <a:t>&lt;date/heure&gt;</a:t>
            </a:r>
            <a:endParaRPr b="0" lang="fr-FR" sz="1400" spc="-1" strike="noStrike">
              <a:latin typeface="Times New Roman"/>
            </a:endParaRPr>
          </a:p>
        </p:txBody>
      </p:sp>
      <p:sp>
        <p:nvSpPr>
          <p:cNvPr id="141" name="PlaceHolder 5"/>
          <p:cNvSpPr>
            <a:spLocks noGrp="1"/>
          </p:cNvSpPr>
          <p:nvPr>
            <p:ph type="ftr" idx="9"/>
          </p:nvPr>
        </p:nvSpPr>
        <p:spPr>
          <a:xfrm>
            <a:off x="0" y="10157400"/>
            <a:ext cx="3280680" cy="534240"/>
          </a:xfrm>
          <a:prstGeom prst="rect">
            <a:avLst/>
          </a:prstGeom>
          <a:noFill/>
          <a:ln w="0">
            <a:noFill/>
          </a:ln>
        </p:spPr>
        <p:txBody>
          <a:bodyPr lIns="0" rIns="0" tIns="0" bIns="0" anchor="b">
            <a:noAutofit/>
          </a:bodyPr>
          <a:lstStyle>
            <a:lvl1pPr>
              <a:defRPr b="0" lang="fr-FR" sz="1400" spc="-1" strike="noStrike">
                <a:latin typeface="Times New Roman"/>
              </a:defRPr>
            </a:lvl1pPr>
          </a:lstStyle>
          <a:p>
            <a:r>
              <a:rPr b="0" lang="fr-FR" sz="1400" spc="-1" strike="noStrike">
                <a:latin typeface="Times New Roman"/>
              </a:rPr>
              <a:t>&lt;pied de page&gt;</a:t>
            </a:r>
            <a:endParaRPr b="0" lang="fr-FR" sz="1400" spc="-1" strike="noStrike">
              <a:latin typeface="Times New Roman"/>
            </a:endParaRPr>
          </a:p>
        </p:txBody>
      </p:sp>
      <p:sp>
        <p:nvSpPr>
          <p:cNvPr id="142" name="PlaceHolder 6"/>
          <p:cNvSpPr>
            <a:spLocks noGrp="1"/>
          </p:cNvSpPr>
          <p:nvPr>
            <p:ph type="sldNum" idx="10"/>
          </p:nvPr>
        </p:nvSpPr>
        <p:spPr>
          <a:xfrm>
            <a:off x="4278960" y="10157400"/>
            <a:ext cx="3280680" cy="534240"/>
          </a:xfrm>
          <a:prstGeom prst="rect">
            <a:avLst/>
          </a:prstGeom>
          <a:noFill/>
          <a:ln w="0">
            <a:noFill/>
          </a:ln>
        </p:spPr>
        <p:txBody>
          <a:bodyPr lIns="0" rIns="0" tIns="0" bIns="0" anchor="b">
            <a:noAutofit/>
          </a:bodyPr>
          <a:lstStyle>
            <a:lvl1pPr algn="r">
              <a:buNone/>
              <a:defRPr b="0" lang="fr-FR" sz="1400" spc="-1" strike="noStrike">
                <a:latin typeface="Times New Roman"/>
              </a:defRPr>
            </a:lvl1pPr>
          </a:lstStyle>
          <a:p>
            <a:pPr algn="r">
              <a:buNone/>
            </a:pPr>
            <a:fld id="{BC05964B-A42E-46AB-8AE8-454676EE051D}" type="slidenum">
              <a:rPr b="0" lang="fr-FR" sz="1400" spc="-1" strike="noStrike">
                <a:latin typeface="Times New Roman"/>
              </a:rPr>
              <a:t>&lt;numéro&gt;</a:t>
            </a:fld>
            <a:endParaRPr b="0" lang="fr-FR"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 name="PlaceHolder 1"/>
          <p:cNvSpPr>
            <a:spLocks noGrp="1"/>
          </p:cNvSpPr>
          <p:nvPr>
            <p:ph type="sldImg"/>
          </p:nvPr>
        </p:nvSpPr>
        <p:spPr>
          <a:xfrm>
            <a:off x="419040" y="1241280"/>
            <a:ext cx="5955840" cy="3350880"/>
          </a:xfrm>
          <a:prstGeom prst="rect">
            <a:avLst/>
          </a:prstGeom>
          <a:ln w="0">
            <a:noFill/>
          </a:ln>
        </p:spPr>
      </p:sp>
      <p:sp>
        <p:nvSpPr>
          <p:cNvPr id="216" name="PlaceHolder 2"/>
          <p:cNvSpPr>
            <a:spLocks noGrp="1"/>
          </p:cNvSpPr>
          <p:nvPr>
            <p:ph type="body"/>
          </p:nvPr>
        </p:nvSpPr>
        <p:spPr>
          <a:xfrm>
            <a:off x="679320" y="4779360"/>
            <a:ext cx="5435280" cy="3909960"/>
          </a:xfrm>
          <a:prstGeom prst="rect">
            <a:avLst/>
          </a:prstGeom>
          <a:noFill/>
          <a:ln w="0">
            <a:noFill/>
          </a:ln>
        </p:spPr>
        <p:txBody>
          <a:bodyPr anchor="t">
            <a:noAutofit/>
          </a:bodyPr>
          <a:p>
            <a:endParaRPr b="0" lang="fr-FR" sz="2000" spc="-1" strike="noStrike">
              <a:latin typeface="Arial"/>
            </a:endParaRPr>
          </a:p>
        </p:txBody>
      </p:sp>
      <p:sp>
        <p:nvSpPr>
          <p:cNvPr id="217" name="PlaceHolder 3"/>
          <p:cNvSpPr>
            <a:spLocks noGrp="1"/>
          </p:cNvSpPr>
          <p:nvPr>
            <p:ph type="sldNum" idx="11"/>
          </p:nvPr>
        </p:nvSpPr>
        <p:spPr>
          <a:xfrm>
            <a:off x="3848760" y="9433080"/>
            <a:ext cx="2944080" cy="497880"/>
          </a:xfrm>
          <a:prstGeom prst="rect">
            <a:avLst/>
          </a:prstGeom>
          <a:noFill/>
          <a:ln w="0">
            <a:noFill/>
          </a:ln>
        </p:spPr>
        <p:txBody>
          <a:bodyPr anchor="b">
            <a:noAutofit/>
          </a:bodyPr>
          <a:lstStyle>
            <a:lvl1pPr algn="r">
              <a:lnSpc>
                <a:spcPct val="100000"/>
              </a:lnSpc>
              <a:buNone/>
              <a:defRPr b="0" lang="fr-FR" sz="1200" spc="-1" strike="noStrike">
                <a:solidFill>
                  <a:srgbClr val="000000"/>
                </a:solidFill>
                <a:latin typeface="+mn-lt"/>
                <a:ea typeface="+mn-ea"/>
              </a:defRPr>
            </a:lvl1pPr>
          </a:lstStyle>
          <a:p>
            <a:pPr algn="r">
              <a:lnSpc>
                <a:spcPct val="100000"/>
              </a:lnSpc>
              <a:buNone/>
            </a:pPr>
            <a:fld id="{A83BFFA4-A3FD-4597-8396-938661893C9B}" type="slidenum">
              <a:rPr b="0" lang="fr-FR" sz="1200" spc="-1" strike="noStrike">
                <a:solidFill>
                  <a:srgbClr val="000000"/>
                </a:solidFill>
                <a:latin typeface="+mn-lt"/>
                <a:ea typeface="+mn-ea"/>
              </a:rPr>
              <a:t>&lt;numéro&gt;</a:t>
            </a:fld>
            <a:endParaRPr b="0" lang="fr-FR" sz="1200" spc="-1" strike="noStrike">
              <a:latin typeface="Times New Roman"/>
            </a:endParaRPr>
          </a:p>
        </p:txBody>
      </p:sp>
      <p:sp>
        <p:nvSpPr>
          <p:cNvPr id="218" name="PlaceHolder 4"/>
          <p:cNvSpPr>
            <a:spLocks noGrp="1"/>
          </p:cNvSpPr>
          <p:nvPr>
            <p:ph type="dt" idx="12"/>
          </p:nvPr>
        </p:nvSpPr>
        <p:spPr>
          <a:xfrm>
            <a:off x="3848760" y="0"/>
            <a:ext cx="2944080" cy="497880"/>
          </a:xfrm>
          <a:prstGeom prst="rect">
            <a:avLst/>
          </a:prstGeom>
          <a:noFill/>
          <a:ln w="0">
            <a:noFill/>
          </a:ln>
        </p:spPr>
        <p:txBody>
          <a:bodyPr anchor="t">
            <a:noAutofit/>
          </a:bodyPr>
          <a:lstStyle>
            <a:lvl1pPr algn="r">
              <a:lnSpc>
                <a:spcPct val="100000"/>
              </a:lnSpc>
              <a:buNone/>
              <a:defRPr b="0" lang="fr-FR" sz="1200" spc="-1" strike="noStrike">
                <a:solidFill>
                  <a:srgbClr val="000000"/>
                </a:solidFill>
                <a:latin typeface="+mn-lt"/>
                <a:ea typeface="+mn-ea"/>
              </a:defRPr>
            </a:lvl1pPr>
          </a:lstStyle>
          <a:p>
            <a:pPr algn="r">
              <a:lnSpc>
                <a:spcPct val="100000"/>
              </a:lnSpc>
              <a:buNone/>
            </a:pPr>
            <a:r>
              <a:rPr b="0" lang="fr-FR" sz="1200" spc="-1" strike="noStrike">
                <a:solidFill>
                  <a:srgbClr val="000000"/>
                </a:solidFill>
                <a:latin typeface="+mn-lt"/>
                <a:ea typeface="+mn-ea"/>
              </a:rPr>
              <a:t>18/09/2017</a:t>
            </a:r>
            <a:endParaRPr b="0" lang="fr-FR"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dt" idx="1"/>
          </p:nvPr>
        </p:nvSpPr>
        <p:spPr/>
        <p:txBody>
          <a:bodyPr/>
          <a:p>
            <a:r>
              <a:rPr lang="fr-FR"/>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31" name="PlaceHolder 2"/>
          <p:cNvSpPr>
            <a:spLocks noGrp="1"/>
          </p:cNvSpPr>
          <p:nvPr>
            <p:ph/>
          </p:nvPr>
        </p:nvSpPr>
        <p:spPr>
          <a:xfrm>
            <a:off x="838080" y="1825560"/>
            <a:ext cx="1051524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32" name="PlaceHolder 3"/>
          <p:cNvSpPr>
            <a:spLocks noGrp="1"/>
          </p:cNvSpPr>
          <p:nvPr>
            <p:ph/>
          </p:nvPr>
        </p:nvSpPr>
        <p:spPr>
          <a:xfrm>
            <a:off x="838080" y="4098240"/>
            <a:ext cx="1051524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5" name="PlaceHolder 4"/>
          <p:cNvSpPr>
            <a:spLocks noGrp="1"/>
          </p:cNvSpPr>
          <p:nvPr>
            <p:ph type="dt" idx="1"/>
          </p:nvPr>
        </p:nvSpPr>
        <p:spPr/>
        <p:txBody>
          <a:bodyPr/>
          <a:p>
            <a:r>
              <a:rPr lang="fr-FR"/>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34"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35"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36" name="PlaceHolder 4"/>
          <p:cNvSpPr>
            <a:spLocks noGrp="1"/>
          </p:cNvSpPr>
          <p:nvPr>
            <p:ph/>
          </p:nvPr>
        </p:nvSpPr>
        <p:spPr>
          <a:xfrm>
            <a:off x="838080" y="409824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37" name="PlaceHolder 5"/>
          <p:cNvSpPr>
            <a:spLocks noGrp="1"/>
          </p:cNvSpPr>
          <p:nvPr>
            <p:ph/>
          </p:nvPr>
        </p:nvSpPr>
        <p:spPr>
          <a:xfrm>
            <a:off x="6226200" y="409824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7" name="PlaceHolder 6"/>
          <p:cNvSpPr>
            <a:spLocks noGrp="1"/>
          </p:cNvSpPr>
          <p:nvPr>
            <p:ph type="dt" idx="1"/>
          </p:nvPr>
        </p:nvSpPr>
        <p:spPr/>
        <p:txBody>
          <a:bodyPr/>
          <a:p>
            <a:r>
              <a:rPr lang="fr-FR"/>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39" name="PlaceHolder 2"/>
          <p:cNvSpPr>
            <a:spLocks noGrp="1"/>
          </p:cNvSpPr>
          <p:nvPr>
            <p:ph/>
          </p:nvPr>
        </p:nvSpPr>
        <p:spPr>
          <a:xfrm>
            <a:off x="838080" y="182556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40" name="PlaceHolder 3"/>
          <p:cNvSpPr>
            <a:spLocks noGrp="1"/>
          </p:cNvSpPr>
          <p:nvPr>
            <p:ph/>
          </p:nvPr>
        </p:nvSpPr>
        <p:spPr>
          <a:xfrm>
            <a:off x="4393440" y="182556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41" name="PlaceHolder 4"/>
          <p:cNvSpPr>
            <a:spLocks noGrp="1"/>
          </p:cNvSpPr>
          <p:nvPr>
            <p:ph/>
          </p:nvPr>
        </p:nvSpPr>
        <p:spPr>
          <a:xfrm>
            <a:off x="7949160" y="182556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42" name="PlaceHolder 5"/>
          <p:cNvSpPr>
            <a:spLocks noGrp="1"/>
          </p:cNvSpPr>
          <p:nvPr>
            <p:ph/>
          </p:nvPr>
        </p:nvSpPr>
        <p:spPr>
          <a:xfrm>
            <a:off x="838080" y="409824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43" name="PlaceHolder 6"/>
          <p:cNvSpPr>
            <a:spLocks noGrp="1"/>
          </p:cNvSpPr>
          <p:nvPr>
            <p:ph/>
          </p:nvPr>
        </p:nvSpPr>
        <p:spPr>
          <a:xfrm>
            <a:off x="4393440" y="409824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44" name="PlaceHolder 7"/>
          <p:cNvSpPr>
            <a:spLocks noGrp="1"/>
          </p:cNvSpPr>
          <p:nvPr>
            <p:ph/>
          </p:nvPr>
        </p:nvSpPr>
        <p:spPr>
          <a:xfrm>
            <a:off x="7949160" y="409824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9" name="PlaceHolder 8"/>
          <p:cNvSpPr>
            <a:spLocks noGrp="1"/>
          </p:cNvSpPr>
          <p:nvPr>
            <p:ph type="dt" idx="1"/>
          </p:nvPr>
        </p:nvSpPr>
        <p:spPr/>
        <p:txBody>
          <a:bodyPr/>
          <a:p>
            <a:r>
              <a:rPr lang="fr-FR"/>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2E2960E-072E-48E4-A21B-FB6F5E4FE8E3}" type="slidenum">
              <a:t>&lt;#&gt;</a:t>
            </a:fld>
          </a:p>
        </p:txBody>
      </p:sp>
      <p:sp>
        <p:nvSpPr>
          <p:cNvPr id="4" name="PlaceHolder 3"/>
          <p:cNvSpPr>
            <a:spLocks noGrp="1"/>
          </p:cNvSpPr>
          <p:nvPr>
            <p:ph type="dt" idx="4"/>
          </p:nvPr>
        </p:nvSpPr>
        <p:spPr/>
        <p:txBody>
          <a:bodyPr/>
          <a:p>
            <a:r>
              <a:rPr lang="fr-FR"/>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56" name="PlaceHolder 2"/>
          <p:cNvSpPr>
            <a:spLocks noGrp="1"/>
          </p:cNvSpPr>
          <p:nvPr>
            <p:ph type="subTitle"/>
          </p:nvPr>
        </p:nvSpPr>
        <p:spPr>
          <a:xfrm>
            <a:off x="838080" y="1825560"/>
            <a:ext cx="10515240" cy="4350960"/>
          </a:xfrm>
          <a:prstGeom prst="rect">
            <a:avLst/>
          </a:prstGeom>
          <a:noFill/>
          <a:ln w="0">
            <a:noFill/>
          </a:ln>
        </p:spPr>
        <p:txBody>
          <a:bodyPr lIns="0" rIns="0" tIns="0" bIns="0" anchor="ctr">
            <a:noAutofit/>
          </a:bodyPr>
          <a:p>
            <a:pPr algn="ctr">
              <a:buNone/>
            </a:pPr>
            <a:endParaRPr b="0" lang="fr-FR" sz="3200" spc="-1" strike="noStrike">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E5AD33D-6790-447A-BD70-1F5B7A843E21}" type="slidenum">
              <a:t>&lt;#&gt;</a:t>
            </a:fld>
          </a:p>
        </p:txBody>
      </p:sp>
      <p:sp>
        <p:nvSpPr>
          <p:cNvPr id="6" name="PlaceHolder 5"/>
          <p:cNvSpPr>
            <a:spLocks noGrp="1"/>
          </p:cNvSpPr>
          <p:nvPr>
            <p:ph type="dt" idx="4"/>
          </p:nvPr>
        </p:nvSpPr>
        <p:spPr/>
        <p:txBody>
          <a:bodyPr/>
          <a:p>
            <a:r>
              <a:rPr lang="fr-FR"/>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58" name="PlaceHolder 2"/>
          <p:cNvSpPr>
            <a:spLocks noGrp="1"/>
          </p:cNvSpPr>
          <p:nvPr>
            <p:ph/>
          </p:nvPr>
        </p:nvSpPr>
        <p:spPr>
          <a:xfrm>
            <a:off x="838080" y="1825560"/>
            <a:ext cx="1051524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7C8E4F94-F5D5-4ABE-8EDA-495931F9DD13}" type="slidenum">
              <a:t>&lt;#&gt;</a:t>
            </a:fld>
          </a:p>
        </p:txBody>
      </p:sp>
      <p:sp>
        <p:nvSpPr>
          <p:cNvPr id="6" name="PlaceHolder 5"/>
          <p:cNvSpPr>
            <a:spLocks noGrp="1"/>
          </p:cNvSpPr>
          <p:nvPr>
            <p:ph type="dt" idx="4"/>
          </p:nvPr>
        </p:nvSpPr>
        <p:spPr/>
        <p:txBody>
          <a:bodyPr/>
          <a:p>
            <a:r>
              <a:rPr lang="fr-FR"/>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60" name="PlaceHolder 2"/>
          <p:cNvSpPr>
            <a:spLocks noGrp="1"/>
          </p:cNvSpPr>
          <p:nvPr>
            <p:ph/>
          </p:nvPr>
        </p:nvSpPr>
        <p:spPr>
          <a:xfrm>
            <a:off x="838080" y="1825560"/>
            <a:ext cx="513108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61" name="PlaceHolder 3"/>
          <p:cNvSpPr>
            <a:spLocks noGrp="1"/>
          </p:cNvSpPr>
          <p:nvPr>
            <p:ph/>
          </p:nvPr>
        </p:nvSpPr>
        <p:spPr>
          <a:xfrm>
            <a:off x="6226200" y="1825560"/>
            <a:ext cx="513108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F6345189-6DBC-43F0-A730-9EFEB02C546A}" type="slidenum">
              <a:t>&lt;#&gt;</a:t>
            </a:fld>
          </a:p>
        </p:txBody>
      </p:sp>
      <p:sp>
        <p:nvSpPr>
          <p:cNvPr id="7" name="PlaceHolder 6"/>
          <p:cNvSpPr>
            <a:spLocks noGrp="1"/>
          </p:cNvSpPr>
          <p:nvPr>
            <p:ph type="dt" idx="4"/>
          </p:nvPr>
        </p:nvSpPr>
        <p:spPr/>
        <p:txBody>
          <a:bodyPr/>
          <a:p>
            <a:r>
              <a:rPr lang="fr-FR"/>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6100F89E-B1E3-44F8-B9BF-E385B65861EB}" type="slidenum">
              <a:t>&lt;#&gt;</a:t>
            </a:fld>
          </a:p>
        </p:txBody>
      </p:sp>
      <p:sp>
        <p:nvSpPr>
          <p:cNvPr id="5" name="PlaceHolder 4"/>
          <p:cNvSpPr>
            <a:spLocks noGrp="1"/>
          </p:cNvSpPr>
          <p:nvPr>
            <p:ph type="dt" idx="4"/>
          </p:nvPr>
        </p:nvSpPr>
        <p:spPr/>
        <p:txBody>
          <a:bodyPr/>
          <a:p>
            <a:r>
              <a:rPr lang="fr-FR"/>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3" name="PlaceHolder 1"/>
          <p:cNvSpPr>
            <a:spLocks noGrp="1"/>
          </p:cNvSpPr>
          <p:nvPr>
            <p:ph type="subTitle"/>
          </p:nvPr>
        </p:nvSpPr>
        <p:spPr>
          <a:xfrm>
            <a:off x="838080" y="365040"/>
            <a:ext cx="10515240" cy="6144120"/>
          </a:xfrm>
          <a:prstGeom prst="rect">
            <a:avLst/>
          </a:prstGeom>
          <a:noFill/>
          <a:ln w="0">
            <a:noFill/>
          </a:ln>
        </p:spPr>
        <p:txBody>
          <a:bodyPr lIns="0" rIns="0" tIns="0" bIns="0" anchor="ctr">
            <a:noAutofit/>
          </a:bodyPr>
          <a:p>
            <a:pPr algn="ctr">
              <a:buNone/>
            </a:pPr>
            <a:endParaRPr b="0" lang="fr-FR" sz="3200" spc="-1" strike="noStrike">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EB89B09A-59C2-4EEF-8F41-1AA5E2C5162D}" type="slidenum">
              <a:t>&lt;#&gt;</a:t>
            </a:fld>
          </a:p>
        </p:txBody>
      </p:sp>
      <p:sp>
        <p:nvSpPr>
          <p:cNvPr id="5" name="PlaceHolder 4"/>
          <p:cNvSpPr>
            <a:spLocks noGrp="1"/>
          </p:cNvSpPr>
          <p:nvPr>
            <p:ph type="dt" idx="4"/>
          </p:nvPr>
        </p:nvSpPr>
        <p:spPr/>
        <p:txBody>
          <a:bodyPr/>
          <a:p>
            <a:r>
              <a:rPr lang="fr-FR"/>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65"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66" name="PlaceHolder 3"/>
          <p:cNvSpPr>
            <a:spLocks noGrp="1"/>
          </p:cNvSpPr>
          <p:nvPr>
            <p:ph/>
          </p:nvPr>
        </p:nvSpPr>
        <p:spPr>
          <a:xfrm>
            <a:off x="6226200" y="1825560"/>
            <a:ext cx="513108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67" name="PlaceHolder 4"/>
          <p:cNvSpPr>
            <a:spLocks noGrp="1"/>
          </p:cNvSpPr>
          <p:nvPr>
            <p:ph/>
          </p:nvPr>
        </p:nvSpPr>
        <p:spPr>
          <a:xfrm>
            <a:off x="838080" y="409824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55340B3B-37BA-4D68-B99D-6A5D07ADDE62}" type="slidenum">
              <a:t>&lt;#&gt;</a:t>
            </a:fld>
          </a:p>
        </p:txBody>
      </p:sp>
      <p:sp>
        <p:nvSpPr>
          <p:cNvPr id="8" name="PlaceHolder 7"/>
          <p:cNvSpPr>
            <a:spLocks noGrp="1"/>
          </p:cNvSpPr>
          <p:nvPr>
            <p:ph type="dt" idx="4"/>
          </p:nvPr>
        </p:nvSpPr>
        <p:spPr/>
        <p:txBody>
          <a:bodyPr/>
          <a:p>
            <a:r>
              <a:rPr lang="fr-FR"/>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0" name="PlaceHolder 2"/>
          <p:cNvSpPr>
            <a:spLocks noGrp="1"/>
          </p:cNvSpPr>
          <p:nvPr>
            <p:ph type="subTitle"/>
          </p:nvPr>
        </p:nvSpPr>
        <p:spPr>
          <a:xfrm>
            <a:off x="838080" y="1825560"/>
            <a:ext cx="10515240" cy="4350960"/>
          </a:xfrm>
          <a:prstGeom prst="rect">
            <a:avLst/>
          </a:prstGeom>
          <a:noFill/>
          <a:ln w="0">
            <a:noFill/>
          </a:ln>
        </p:spPr>
        <p:txBody>
          <a:bodyPr lIns="0" rIns="0" tIns="0" bIns="0" anchor="ctr">
            <a:noAutofit/>
          </a:bodyPr>
          <a:p>
            <a:pPr algn="ctr">
              <a:buNone/>
            </a:pPr>
            <a:endParaRPr b="0" lang="fr-FR" sz="3200" spc="-1" strike="noStrike">
              <a:latin typeface="Arial"/>
            </a:endParaRPr>
          </a:p>
        </p:txBody>
      </p:sp>
      <p:sp>
        <p:nvSpPr>
          <p:cNvPr id="4" name="PlaceHolder 3"/>
          <p:cNvSpPr>
            <a:spLocks noGrp="1"/>
          </p:cNvSpPr>
          <p:nvPr>
            <p:ph type="dt" idx="1"/>
          </p:nvPr>
        </p:nvSpPr>
        <p:spPr/>
        <p:txBody>
          <a:bodyPr/>
          <a:p>
            <a:r>
              <a:rPr lang="fr-FR"/>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69" name="PlaceHolder 2"/>
          <p:cNvSpPr>
            <a:spLocks noGrp="1"/>
          </p:cNvSpPr>
          <p:nvPr>
            <p:ph/>
          </p:nvPr>
        </p:nvSpPr>
        <p:spPr>
          <a:xfrm>
            <a:off x="838080" y="1825560"/>
            <a:ext cx="513108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70"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71" name="PlaceHolder 4"/>
          <p:cNvSpPr>
            <a:spLocks noGrp="1"/>
          </p:cNvSpPr>
          <p:nvPr>
            <p:ph/>
          </p:nvPr>
        </p:nvSpPr>
        <p:spPr>
          <a:xfrm>
            <a:off x="6226200" y="409824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F07AA172-3EEF-4459-896F-B761BF779E1C}" type="slidenum">
              <a:t>&lt;#&gt;</a:t>
            </a:fld>
          </a:p>
        </p:txBody>
      </p:sp>
      <p:sp>
        <p:nvSpPr>
          <p:cNvPr id="8" name="PlaceHolder 7"/>
          <p:cNvSpPr>
            <a:spLocks noGrp="1"/>
          </p:cNvSpPr>
          <p:nvPr>
            <p:ph type="dt" idx="4"/>
          </p:nvPr>
        </p:nvSpPr>
        <p:spPr/>
        <p:txBody>
          <a:bodyPr/>
          <a:p>
            <a:r>
              <a:rPr lang="fr-FR"/>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73"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74"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75" name="PlaceHolder 4"/>
          <p:cNvSpPr>
            <a:spLocks noGrp="1"/>
          </p:cNvSpPr>
          <p:nvPr>
            <p:ph/>
          </p:nvPr>
        </p:nvSpPr>
        <p:spPr>
          <a:xfrm>
            <a:off x="838080" y="4098240"/>
            <a:ext cx="1051524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0E51DC27-035B-478B-A24C-95B3D3F08DC4}" type="slidenum">
              <a:t>&lt;#&gt;</a:t>
            </a:fld>
          </a:p>
        </p:txBody>
      </p:sp>
      <p:sp>
        <p:nvSpPr>
          <p:cNvPr id="8" name="PlaceHolder 7"/>
          <p:cNvSpPr>
            <a:spLocks noGrp="1"/>
          </p:cNvSpPr>
          <p:nvPr>
            <p:ph type="dt" idx="4"/>
          </p:nvPr>
        </p:nvSpPr>
        <p:spPr/>
        <p:txBody>
          <a:bodyPr/>
          <a:p>
            <a:r>
              <a:rPr lang="fr-FR"/>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77" name="PlaceHolder 2"/>
          <p:cNvSpPr>
            <a:spLocks noGrp="1"/>
          </p:cNvSpPr>
          <p:nvPr>
            <p:ph/>
          </p:nvPr>
        </p:nvSpPr>
        <p:spPr>
          <a:xfrm>
            <a:off x="838080" y="1825560"/>
            <a:ext cx="1051524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78" name="PlaceHolder 3"/>
          <p:cNvSpPr>
            <a:spLocks noGrp="1"/>
          </p:cNvSpPr>
          <p:nvPr>
            <p:ph/>
          </p:nvPr>
        </p:nvSpPr>
        <p:spPr>
          <a:xfrm>
            <a:off x="838080" y="4098240"/>
            <a:ext cx="1051524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99A192FF-5979-4989-AFB5-8F849281487B}" type="slidenum">
              <a:t>&lt;#&gt;</a:t>
            </a:fld>
          </a:p>
        </p:txBody>
      </p:sp>
      <p:sp>
        <p:nvSpPr>
          <p:cNvPr id="7" name="PlaceHolder 6"/>
          <p:cNvSpPr>
            <a:spLocks noGrp="1"/>
          </p:cNvSpPr>
          <p:nvPr>
            <p:ph type="dt" idx="4"/>
          </p:nvPr>
        </p:nvSpPr>
        <p:spPr/>
        <p:txBody>
          <a:bodyPr/>
          <a:p>
            <a:r>
              <a:rPr lang="fr-FR"/>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80"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81"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82" name="PlaceHolder 4"/>
          <p:cNvSpPr>
            <a:spLocks noGrp="1"/>
          </p:cNvSpPr>
          <p:nvPr>
            <p:ph/>
          </p:nvPr>
        </p:nvSpPr>
        <p:spPr>
          <a:xfrm>
            <a:off x="838080" y="409824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83" name="PlaceHolder 5"/>
          <p:cNvSpPr>
            <a:spLocks noGrp="1"/>
          </p:cNvSpPr>
          <p:nvPr>
            <p:ph/>
          </p:nvPr>
        </p:nvSpPr>
        <p:spPr>
          <a:xfrm>
            <a:off x="6226200" y="409824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B9C0D756-1606-44D5-91AB-9B3C6F553FAC}" type="slidenum">
              <a:t>&lt;#&gt;</a:t>
            </a:fld>
          </a:p>
        </p:txBody>
      </p:sp>
      <p:sp>
        <p:nvSpPr>
          <p:cNvPr id="9" name="PlaceHolder 8"/>
          <p:cNvSpPr>
            <a:spLocks noGrp="1"/>
          </p:cNvSpPr>
          <p:nvPr>
            <p:ph type="dt" idx="4"/>
          </p:nvPr>
        </p:nvSpPr>
        <p:spPr/>
        <p:txBody>
          <a:bodyPr/>
          <a:p>
            <a:r>
              <a:rPr lang="fr-FR"/>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85" name="PlaceHolder 2"/>
          <p:cNvSpPr>
            <a:spLocks noGrp="1"/>
          </p:cNvSpPr>
          <p:nvPr>
            <p:ph/>
          </p:nvPr>
        </p:nvSpPr>
        <p:spPr>
          <a:xfrm>
            <a:off x="838080" y="182556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86" name="PlaceHolder 3"/>
          <p:cNvSpPr>
            <a:spLocks noGrp="1"/>
          </p:cNvSpPr>
          <p:nvPr>
            <p:ph/>
          </p:nvPr>
        </p:nvSpPr>
        <p:spPr>
          <a:xfrm>
            <a:off x="4393440" y="182556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87" name="PlaceHolder 4"/>
          <p:cNvSpPr>
            <a:spLocks noGrp="1"/>
          </p:cNvSpPr>
          <p:nvPr>
            <p:ph/>
          </p:nvPr>
        </p:nvSpPr>
        <p:spPr>
          <a:xfrm>
            <a:off x="7949160" y="182556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88" name="PlaceHolder 5"/>
          <p:cNvSpPr>
            <a:spLocks noGrp="1"/>
          </p:cNvSpPr>
          <p:nvPr>
            <p:ph/>
          </p:nvPr>
        </p:nvSpPr>
        <p:spPr>
          <a:xfrm>
            <a:off x="838080" y="409824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89" name="PlaceHolder 6"/>
          <p:cNvSpPr>
            <a:spLocks noGrp="1"/>
          </p:cNvSpPr>
          <p:nvPr>
            <p:ph/>
          </p:nvPr>
        </p:nvSpPr>
        <p:spPr>
          <a:xfrm>
            <a:off x="4393440" y="409824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90" name="PlaceHolder 7"/>
          <p:cNvSpPr>
            <a:spLocks noGrp="1"/>
          </p:cNvSpPr>
          <p:nvPr>
            <p:ph/>
          </p:nvPr>
        </p:nvSpPr>
        <p:spPr>
          <a:xfrm>
            <a:off x="7949160" y="409824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E077A865-DF91-4D50-B0E0-2EDF4803A2DA}" type="slidenum">
              <a:t>&lt;#&gt;</a:t>
            </a:fld>
          </a:p>
        </p:txBody>
      </p:sp>
      <p:sp>
        <p:nvSpPr>
          <p:cNvPr id="11" name="PlaceHolder 10"/>
          <p:cNvSpPr>
            <a:spLocks noGrp="1"/>
          </p:cNvSpPr>
          <p:nvPr>
            <p:ph type="dt" idx="4"/>
          </p:nvPr>
        </p:nvSpPr>
        <p:spPr/>
        <p:txBody>
          <a:bodyPr/>
          <a:p>
            <a:r>
              <a:rPr lang="fr-FR"/>
              <a:t/>
            </a: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6"/>
          </p:nvPr>
        </p:nvSpPr>
        <p:spPr/>
        <p:txBody>
          <a:bodyPr/>
          <a:p>
            <a:r>
              <a:t>Footer</a:t>
            </a:r>
          </a:p>
        </p:txBody>
      </p:sp>
      <p:sp>
        <p:nvSpPr>
          <p:cNvPr id="3" name="PlaceHolder 2"/>
          <p:cNvSpPr>
            <a:spLocks noGrp="1"/>
          </p:cNvSpPr>
          <p:nvPr>
            <p:ph type="sldNum" idx="7"/>
          </p:nvPr>
        </p:nvSpPr>
        <p:spPr/>
        <p:txBody>
          <a:bodyPr/>
          <a:p>
            <a:fld id="{82D35648-26BA-4DAE-A524-ACDE6DA84E1A}" type="slidenum">
              <a:t>&lt;#&gt;</a:t>
            </a:fld>
          </a:p>
        </p:txBody>
      </p:sp>
      <p:sp>
        <p:nvSpPr>
          <p:cNvPr id="4" name="PlaceHolder 3"/>
          <p:cNvSpPr>
            <a:spLocks noGrp="1"/>
          </p:cNvSpPr>
          <p:nvPr>
            <p:ph type="dt" idx="5"/>
          </p:nvPr>
        </p:nvSpPr>
        <p:spPr/>
        <p:txBody>
          <a:bodyPr/>
          <a:p>
            <a:r>
              <a:rPr lang="fr-FR"/>
              <a:t/>
            </a:r>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1"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02" name="PlaceHolder 2"/>
          <p:cNvSpPr>
            <a:spLocks noGrp="1"/>
          </p:cNvSpPr>
          <p:nvPr>
            <p:ph type="subTitle"/>
          </p:nvPr>
        </p:nvSpPr>
        <p:spPr>
          <a:xfrm>
            <a:off x="838080" y="1825560"/>
            <a:ext cx="10515240" cy="4350960"/>
          </a:xfrm>
          <a:prstGeom prst="rect">
            <a:avLst/>
          </a:prstGeom>
          <a:noFill/>
          <a:ln w="0">
            <a:noFill/>
          </a:ln>
        </p:spPr>
        <p:txBody>
          <a:bodyPr lIns="0" rIns="0" tIns="0" bIns="0" anchor="ctr">
            <a:noAutofit/>
          </a:bodyPr>
          <a:p>
            <a:pPr algn="ctr">
              <a:buNone/>
            </a:pPr>
            <a:endParaRPr b="0" lang="fr-FR" sz="3200" spc="-1" strike="noStrike">
              <a:latin typeface="Arial"/>
            </a:endParaRPr>
          </a:p>
        </p:txBody>
      </p:sp>
      <p:sp>
        <p:nvSpPr>
          <p:cNvPr id="4" name="PlaceHolder 3"/>
          <p:cNvSpPr>
            <a:spLocks noGrp="1"/>
          </p:cNvSpPr>
          <p:nvPr>
            <p:ph type="ftr" idx="6"/>
          </p:nvPr>
        </p:nvSpPr>
        <p:spPr/>
        <p:txBody>
          <a:bodyPr/>
          <a:p>
            <a:r>
              <a:t>Footer</a:t>
            </a:r>
          </a:p>
        </p:txBody>
      </p:sp>
      <p:sp>
        <p:nvSpPr>
          <p:cNvPr id="5" name="PlaceHolder 4"/>
          <p:cNvSpPr>
            <a:spLocks noGrp="1"/>
          </p:cNvSpPr>
          <p:nvPr>
            <p:ph type="sldNum" idx="7"/>
          </p:nvPr>
        </p:nvSpPr>
        <p:spPr/>
        <p:txBody>
          <a:bodyPr/>
          <a:p>
            <a:fld id="{4AD42D14-DC64-4D35-8CEC-C9A6D086B5D2}" type="slidenum">
              <a:t>&lt;#&gt;</a:t>
            </a:fld>
          </a:p>
        </p:txBody>
      </p:sp>
      <p:sp>
        <p:nvSpPr>
          <p:cNvPr id="6" name="PlaceHolder 5"/>
          <p:cNvSpPr>
            <a:spLocks noGrp="1"/>
          </p:cNvSpPr>
          <p:nvPr>
            <p:ph type="dt" idx="5"/>
          </p:nvPr>
        </p:nvSpPr>
        <p:spPr/>
        <p:txBody>
          <a:bodyPr/>
          <a:p>
            <a:r>
              <a:rPr lang="fr-FR"/>
              <a:t/>
            </a: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04" name="PlaceHolder 2"/>
          <p:cNvSpPr>
            <a:spLocks noGrp="1"/>
          </p:cNvSpPr>
          <p:nvPr>
            <p:ph/>
          </p:nvPr>
        </p:nvSpPr>
        <p:spPr>
          <a:xfrm>
            <a:off x="838080" y="1825560"/>
            <a:ext cx="1051524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4" name="PlaceHolder 3"/>
          <p:cNvSpPr>
            <a:spLocks noGrp="1"/>
          </p:cNvSpPr>
          <p:nvPr>
            <p:ph type="ftr" idx="6"/>
          </p:nvPr>
        </p:nvSpPr>
        <p:spPr/>
        <p:txBody>
          <a:bodyPr/>
          <a:p>
            <a:r>
              <a:t>Footer</a:t>
            </a:r>
          </a:p>
        </p:txBody>
      </p:sp>
      <p:sp>
        <p:nvSpPr>
          <p:cNvPr id="5" name="PlaceHolder 4"/>
          <p:cNvSpPr>
            <a:spLocks noGrp="1"/>
          </p:cNvSpPr>
          <p:nvPr>
            <p:ph type="sldNum" idx="7"/>
          </p:nvPr>
        </p:nvSpPr>
        <p:spPr/>
        <p:txBody>
          <a:bodyPr/>
          <a:p>
            <a:fld id="{CF07B971-AF72-4BFB-B958-C0263C157F96}" type="slidenum">
              <a:t>&lt;#&gt;</a:t>
            </a:fld>
          </a:p>
        </p:txBody>
      </p:sp>
      <p:sp>
        <p:nvSpPr>
          <p:cNvPr id="6" name="PlaceHolder 5"/>
          <p:cNvSpPr>
            <a:spLocks noGrp="1"/>
          </p:cNvSpPr>
          <p:nvPr>
            <p:ph type="dt" idx="5"/>
          </p:nvPr>
        </p:nvSpPr>
        <p:spPr/>
        <p:txBody>
          <a:bodyPr/>
          <a:p>
            <a:r>
              <a:rPr lang="fr-FR"/>
              <a:t/>
            </a: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06" name="PlaceHolder 2"/>
          <p:cNvSpPr>
            <a:spLocks noGrp="1"/>
          </p:cNvSpPr>
          <p:nvPr>
            <p:ph/>
          </p:nvPr>
        </p:nvSpPr>
        <p:spPr>
          <a:xfrm>
            <a:off x="838080" y="1825560"/>
            <a:ext cx="513108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07" name="PlaceHolder 3"/>
          <p:cNvSpPr>
            <a:spLocks noGrp="1"/>
          </p:cNvSpPr>
          <p:nvPr>
            <p:ph/>
          </p:nvPr>
        </p:nvSpPr>
        <p:spPr>
          <a:xfrm>
            <a:off x="6226200" y="1825560"/>
            <a:ext cx="513108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5" name="PlaceHolder 4"/>
          <p:cNvSpPr>
            <a:spLocks noGrp="1"/>
          </p:cNvSpPr>
          <p:nvPr>
            <p:ph type="ftr" idx="6"/>
          </p:nvPr>
        </p:nvSpPr>
        <p:spPr/>
        <p:txBody>
          <a:bodyPr/>
          <a:p>
            <a:r>
              <a:t>Footer</a:t>
            </a:r>
          </a:p>
        </p:txBody>
      </p:sp>
      <p:sp>
        <p:nvSpPr>
          <p:cNvPr id="6" name="PlaceHolder 5"/>
          <p:cNvSpPr>
            <a:spLocks noGrp="1"/>
          </p:cNvSpPr>
          <p:nvPr>
            <p:ph type="sldNum" idx="7"/>
          </p:nvPr>
        </p:nvSpPr>
        <p:spPr/>
        <p:txBody>
          <a:bodyPr/>
          <a:p>
            <a:fld id="{C64372DA-D335-4BDC-952D-4A0308700F02}" type="slidenum">
              <a:t>&lt;#&gt;</a:t>
            </a:fld>
          </a:p>
        </p:txBody>
      </p:sp>
      <p:sp>
        <p:nvSpPr>
          <p:cNvPr id="7" name="PlaceHolder 6"/>
          <p:cNvSpPr>
            <a:spLocks noGrp="1"/>
          </p:cNvSpPr>
          <p:nvPr>
            <p:ph type="dt" idx="5"/>
          </p:nvPr>
        </p:nvSpPr>
        <p:spPr/>
        <p:txBody>
          <a:bodyPr/>
          <a:p>
            <a:r>
              <a:rPr lang="fr-FR"/>
              <a:t/>
            </a: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8"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3" name="PlaceHolder 2"/>
          <p:cNvSpPr>
            <a:spLocks noGrp="1"/>
          </p:cNvSpPr>
          <p:nvPr>
            <p:ph type="ftr" idx="6"/>
          </p:nvPr>
        </p:nvSpPr>
        <p:spPr/>
        <p:txBody>
          <a:bodyPr/>
          <a:p>
            <a:r>
              <a:t>Footer</a:t>
            </a:r>
          </a:p>
        </p:txBody>
      </p:sp>
      <p:sp>
        <p:nvSpPr>
          <p:cNvPr id="4" name="PlaceHolder 3"/>
          <p:cNvSpPr>
            <a:spLocks noGrp="1"/>
          </p:cNvSpPr>
          <p:nvPr>
            <p:ph type="sldNum" idx="7"/>
          </p:nvPr>
        </p:nvSpPr>
        <p:spPr/>
        <p:txBody>
          <a:bodyPr/>
          <a:p>
            <a:fld id="{79CE0A86-2D6B-426C-BE08-61FB7C5805CE}" type="slidenum">
              <a:t>&lt;#&gt;</a:t>
            </a:fld>
          </a:p>
        </p:txBody>
      </p:sp>
      <p:sp>
        <p:nvSpPr>
          <p:cNvPr id="5" name="PlaceHolder 4"/>
          <p:cNvSpPr>
            <a:spLocks noGrp="1"/>
          </p:cNvSpPr>
          <p:nvPr>
            <p:ph type="dt" idx="5"/>
          </p:nvPr>
        </p:nvSpPr>
        <p:spPr/>
        <p:txBody>
          <a:bodyPr/>
          <a:p>
            <a:r>
              <a:rPr lang="fr-FR"/>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2" name="PlaceHolder 2"/>
          <p:cNvSpPr>
            <a:spLocks noGrp="1"/>
          </p:cNvSpPr>
          <p:nvPr>
            <p:ph/>
          </p:nvPr>
        </p:nvSpPr>
        <p:spPr>
          <a:xfrm>
            <a:off x="838080" y="1825560"/>
            <a:ext cx="1051524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4" name="PlaceHolder 3"/>
          <p:cNvSpPr>
            <a:spLocks noGrp="1"/>
          </p:cNvSpPr>
          <p:nvPr>
            <p:ph type="dt" idx="1"/>
          </p:nvPr>
        </p:nvSpPr>
        <p:spPr/>
        <p:txBody>
          <a:bodyPr/>
          <a:p>
            <a:r>
              <a:rPr lang="fr-FR"/>
              <a:t/>
            </a: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9" name="PlaceHolder 1"/>
          <p:cNvSpPr>
            <a:spLocks noGrp="1"/>
          </p:cNvSpPr>
          <p:nvPr>
            <p:ph type="subTitle"/>
          </p:nvPr>
        </p:nvSpPr>
        <p:spPr>
          <a:xfrm>
            <a:off x="838080" y="365040"/>
            <a:ext cx="10515240" cy="6144120"/>
          </a:xfrm>
          <a:prstGeom prst="rect">
            <a:avLst/>
          </a:prstGeom>
          <a:noFill/>
          <a:ln w="0">
            <a:noFill/>
          </a:ln>
        </p:spPr>
        <p:txBody>
          <a:bodyPr lIns="0" rIns="0" tIns="0" bIns="0" anchor="ctr">
            <a:noAutofit/>
          </a:bodyPr>
          <a:p>
            <a:pPr algn="ctr">
              <a:buNone/>
            </a:pPr>
            <a:endParaRPr b="0" lang="fr-FR" sz="3200" spc="-1" strike="noStrike">
              <a:latin typeface="Arial"/>
            </a:endParaRPr>
          </a:p>
        </p:txBody>
      </p:sp>
      <p:sp>
        <p:nvSpPr>
          <p:cNvPr id="3" name="PlaceHolder 2"/>
          <p:cNvSpPr>
            <a:spLocks noGrp="1"/>
          </p:cNvSpPr>
          <p:nvPr>
            <p:ph type="ftr" idx="6"/>
          </p:nvPr>
        </p:nvSpPr>
        <p:spPr/>
        <p:txBody>
          <a:bodyPr/>
          <a:p>
            <a:r>
              <a:t>Footer</a:t>
            </a:r>
          </a:p>
        </p:txBody>
      </p:sp>
      <p:sp>
        <p:nvSpPr>
          <p:cNvPr id="4" name="PlaceHolder 3"/>
          <p:cNvSpPr>
            <a:spLocks noGrp="1"/>
          </p:cNvSpPr>
          <p:nvPr>
            <p:ph type="sldNum" idx="7"/>
          </p:nvPr>
        </p:nvSpPr>
        <p:spPr/>
        <p:txBody>
          <a:bodyPr/>
          <a:p>
            <a:fld id="{3AE51A70-2AF9-4303-8B86-C73CB31595DF}" type="slidenum">
              <a:t>&lt;#&gt;</a:t>
            </a:fld>
          </a:p>
        </p:txBody>
      </p:sp>
      <p:sp>
        <p:nvSpPr>
          <p:cNvPr id="5" name="PlaceHolder 4"/>
          <p:cNvSpPr>
            <a:spLocks noGrp="1"/>
          </p:cNvSpPr>
          <p:nvPr>
            <p:ph type="dt" idx="5"/>
          </p:nvPr>
        </p:nvSpPr>
        <p:spPr/>
        <p:txBody>
          <a:bodyPr/>
          <a:p>
            <a:r>
              <a:rPr lang="fr-FR"/>
              <a:t/>
            </a: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11"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12" name="PlaceHolder 3"/>
          <p:cNvSpPr>
            <a:spLocks noGrp="1"/>
          </p:cNvSpPr>
          <p:nvPr>
            <p:ph/>
          </p:nvPr>
        </p:nvSpPr>
        <p:spPr>
          <a:xfrm>
            <a:off x="6226200" y="1825560"/>
            <a:ext cx="513108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13" name="PlaceHolder 4"/>
          <p:cNvSpPr>
            <a:spLocks noGrp="1"/>
          </p:cNvSpPr>
          <p:nvPr>
            <p:ph/>
          </p:nvPr>
        </p:nvSpPr>
        <p:spPr>
          <a:xfrm>
            <a:off x="838080" y="409824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6" name="PlaceHolder 5"/>
          <p:cNvSpPr>
            <a:spLocks noGrp="1"/>
          </p:cNvSpPr>
          <p:nvPr>
            <p:ph type="ftr" idx="6"/>
          </p:nvPr>
        </p:nvSpPr>
        <p:spPr/>
        <p:txBody>
          <a:bodyPr/>
          <a:p>
            <a:r>
              <a:t>Footer</a:t>
            </a:r>
          </a:p>
        </p:txBody>
      </p:sp>
      <p:sp>
        <p:nvSpPr>
          <p:cNvPr id="7" name="PlaceHolder 6"/>
          <p:cNvSpPr>
            <a:spLocks noGrp="1"/>
          </p:cNvSpPr>
          <p:nvPr>
            <p:ph type="sldNum" idx="7"/>
          </p:nvPr>
        </p:nvSpPr>
        <p:spPr/>
        <p:txBody>
          <a:bodyPr/>
          <a:p>
            <a:fld id="{946335FE-1290-4954-93C0-87F23C68E1E9}" type="slidenum">
              <a:t>&lt;#&gt;</a:t>
            </a:fld>
          </a:p>
        </p:txBody>
      </p:sp>
      <p:sp>
        <p:nvSpPr>
          <p:cNvPr id="8" name="PlaceHolder 7"/>
          <p:cNvSpPr>
            <a:spLocks noGrp="1"/>
          </p:cNvSpPr>
          <p:nvPr>
            <p:ph type="dt" idx="5"/>
          </p:nvPr>
        </p:nvSpPr>
        <p:spPr/>
        <p:txBody>
          <a:bodyPr/>
          <a:p>
            <a:r>
              <a:rPr lang="fr-FR"/>
              <a:t/>
            </a: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15" name="PlaceHolder 2"/>
          <p:cNvSpPr>
            <a:spLocks noGrp="1"/>
          </p:cNvSpPr>
          <p:nvPr>
            <p:ph/>
          </p:nvPr>
        </p:nvSpPr>
        <p:spPr>
          <a:xfrm>
            <a:off x="838080" y="1825560"/>
            <a:ext cx="513108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16"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17" name="PlaceHolder 4"/>
          <p:cNvSpPr>
            <a:spLocks noGrp="1"/>
          </p:cNvSpPr>
          <p:nvPr>
            <p:ph/>
          </p:nvPr>
        </p:nvSpPr>
        <p:spPr>
          <a:xfrm>
            <a:off x="6226200" y="409824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6" name="PlaceHolder 5"/>
          <p:cNvSpPr>
            <a:spLocks noGrp="1"/>
          </p:cNvSpPr>
          <p:nvPr>
            <p:ph type="ftr" idx="6"/>
          </p:nvPr>
        </p:nvSpPr>
        <p:spPr/>
        <p:txBody>
          <a:bodyPr/>
          <a:p>
            <a:r>
              <a:t>Footer</a:t>
            </a:r>
          </a:p>
        </p:txBody>
      </p:sp>
      <p:sp>
        <p:nvSpPr>
          <p:cNvPr id="7" name="PlaceHolder 6"/>
          <p:cNvSpPr>
            <a:spLocks noGrp="1"/>
          </p:cNvSpPr>
          <p:nvPr>
            <p:ph type="sldNum" idx="7"/>
          </p:nvPr>
        </p:nvSpPr>
        <p:spPr/>
        <p:txBody>
          <a:bodyPr/>
          <a:p>
            <a:fld id="{BFA33D34-6B9F-4DCC-A95D-93AC20C9E13B}" type="slidenum">
              <a:t>&lt;#&gt;</a:t>
            </a:fld>
          </a:p>
        </p:txBody>
      </p:sp>
      <p:sp>
        <p:nvSpPr>
          <p:cNvPr id="8" name="PlaceHolder 7"/>
          <p:cNvSpPr>
            <a:spLocks noGrp="1"/>
          </p:cNvSpPr>
          <p:nvPr>
            <p:ph type="dt" idx="5"/>
          </p:nvPr>
        </p:nvSpPr>
        <p:spPr/>
        <p:txBody>
          <a:bodyPr/>
          <a:p>
            <a:r>
              <a:rPr lang="fr-FR"/>
              <a:t/>
            </a: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19"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20"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21" name="PlaceHolder 4"/>
          <p:cNvSpPr>
            <a:spLocks noGrp="1"/>
          </p:cNvSpPr>
          <p:nvPr>
            <p:ph/>
          </p:nvPr>
        </p:nvSpPr>
        <p:spPr>
          <a:xfrm>
            <a:off x="838080" y="4098240"/>
            <a:ext cx="1051524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6" name="PlaceHolder 5"/>
          <p:cNvSpPr>
            <a:spLocks noGrp="1"/>
          </p:cNvSpPr>
          <p:nvPr>
            <p:ph type="ftr" idx="6"/>
          </p:nvPr>
        </p:nvSpPr>
        <p:spPr/>
        <p:txBody>
          <a:bodyPr/>
          <a:p>
            <a:r>
              <a:t>Footer</a:t>
            </a:r>
          </a:p>
        </p:txBody>
      </p:sp>
      <p:sp>
        <p:nvSpPr>
          <p:cNvPr id="7" name="PlaceHolder 6"/>
          <p:cNvSpPr>
            <a:spLocks noGrp="1"/>
          </p:cNvSpPr>
          <p:nvPr>
            <p:ph type="sldNum" idx="7"/>
          </p:nvPr>
        </p:nvSpPr>
        <p:spPr/>
        <p:txBody>
          <a:bodyPr/>
          <a:p>
            <a:fld id="{6B658116-A832-44B5-A5A5-A051BD2164B5}" type="slidenum">
              <a:t>&lt;#&gt;</a:t>
            </a:fld>
          </a:p>
        </p:txBody>
      </p:sp>
      <p:sp>
        <p:nvSpPr>
          <p:cNvPr id="8" name="PlaceHolder 7"/>
          <p:cNvSpPr>
            <a:spLocks noGrp="1"/>
          </p:cNvSpPr>
          <p:nvPr>
            <p:ph type="dt" idx="5"/>
          </p:nvPr>
        </p:nvSpPr>
        <p:spPr/>
        <p:txBody>
          <a:bodyPr/>
          <a:p>
            <a:r>
              <a:rPr lang="fr-FR"/>
              <a:t/>
            </a: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23" name="PlaceHolder 2"/>
          <p:cNvSpPr>
            <a:spLocks noGrp="1"/>
          </p:cNvSpPr>
          <p:nvPr>
            <p:ph/>
          </p:nvPr>
        </p:nvSpPr>
        <p:spPr>
          <a:xfrm>
            <a:off x="838080" y="1825560"/>
            <a:ext cx="1051524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24" name="PlaceHolder 3"/>
          <p:cNvSpPr>
            <a:spLocks noGrp="1"/>
          </p:cNvSpPr>
          <p:nvPr>
            <p:ph/>
          </p:nvPr>
        </p:nvSpPr>
        <p:spPr>
          <a:xfrm>
            <a:off x="838080" y="4098240"/>
            <a:ext cx="1051524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5" name="PlaceHolder 4"/>
          <p:cNvSpPr>
            <a:spLocks noGrp="1"/>
          </p:cNvSpPr>
          <p:nvPr>
            <p:ph type="ftr" idx="6"/>
          </p:nvPr>
        </p:nvSpPr>
        <p:spPr/>
        <p:txBody>
          <a:bodyPr/>
          <a:p>
            <a:r>
              <a:t>Footer</a:t>
            </a:r>
          </a:p>
        </p:txBody>
      </p:sp>
      <p:sp>
        <p:nvSpPr>
          <p:cNvPr id="6" name="PlaceHolder 5"/>
          <p:cNvSpPr>
            <a:spLocks noGrp="1"/>
          </p:cNvSpPr>
          <p:nvPr>
            <p:ph type="sldNum" idx="7"/>
          </p:nvPr>
        </p:nvSpPr>
        <p:spPr/>
        <p:txBody>
          <a:bodyPr/>
          <a:p>
            <a:fld id="{B55F728D-8BC2-4345-8B8D-1CF43CA21B4E}" type="slidenum">
              <a:t>&lt;#&gt;</a:t>
            </a:fld>
          </a:p>
        </p:txBody>
      </p:sp>
      <p:sp>
        <p:nvSpPr>
          <p:cNvPr id="7" name="PlaceHolder 6"/>
          <p:cNvSpPr>
            <a:spLocks noGrp="1"/>
          </p:cNvSpPr>
          <p:nvPr>
            <p:ph type="dt" idx="5"/>
          </p:nvPr>
        </p:nvSpPr>
        <p:spPr/>
        <p:txBody>
          <a:bodyPr/>
          <a:p>
            <a:r>
              <a:rPr lang="fr-FR"/>
              <a:t/>
            </a: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26"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27"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28" name="PlaceHolder 4"/>
          <p:cNvSpPr>
            <a:spLocks noGrp="1"/>
          </p:cNvSpPr>
          <p:nvPr>
            <p:ph/>
          </p:nvPr>
        </p:nvSpPr>
        <p:spPr>
          <a:xfrm>
            <a:off x="838080" y="409824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29" name="PlaceHolder 5"/>
          <p:cNvSpPr>
            <a:spLocks noGrp="1"/>
          </p:cNvSpPr>
          <p:nvPr>
            <p:ph/>
          </p:nvPr>
        </p:nvSpPr>
        <p:spPr>
          <a:xfrm>
            <a:off x="6226200" y="409824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7" name="PlaceHolder 6"/>
          <p:cNvSpPr>
            <a:spLocks noGrp="1"/>
          </p:cNvSpPr>
          <p:nvPr>
            <p:ph type="ftr" idx="6"/>
          </p:nvPr>
        </p:nvSpPr>
        <p:spPr/>
        <p:txBody>
          <a:bodyPr/>
          <a:p>
            <a:r>
              <a:t>Footer</a:t>
            </a:r>
          </a:p>
        </p:txBody>
      </p:sp>
      <p:sp>
        <p:nvSpPr>
          <p:cNvPr id="8" name="PlaceHolder 7"/>
          <p:cNvSpPr>
            <a:spLocks noGrp="1"/>
          </p:cNvSpPr>
          <p:nvPr>
            <p:ph type="sldNum" idx="7"/>
          </p:nvPr>
        </p:nvSpPr>
        <p:spPr/>
        <p:txBody>
          <a:bodyPr/>
          <a:p>
            <a:fld id="{730C3282-3F08-4C7C-9E3A-D348682B9EBF}" type="slidenum">
              <a:t>&lt;#&gt;</a:t>
            </a:fld>
          </a:p>
        </p:txBody>
      </p:sp>
      <p:sp>
        <p:nvSpPr>
          <p:cNvPr id="9" name="PlaceHolder 8"/>
          <p:cNvSpPr>
            <a:spLocks noGrp="1"/>
          </p:cNvSpPr>
          <p:nvPr>
            <p:ph type="dt" idx="5"/>
          </p:nvPr>
        </p:nvSpPr>
        <p:spPr/>
        <p:txBody>
          <a:bodyPr/>
          <a:p>
            <a:r>
              <a:rPr lang="fr-FR"/>
              <a:t/>
            </a: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30"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31" name="PlaceHolder 2"/>
          <p:cNvSpPr>
            <a:spLocks noGrp="1"/>
          </p:cNvSpPr>
          <p:nvPr>
            <p:ph/>
          </p:nvPr>
        </p:nvSpPr>
        <p:spPr>
          <a:xfrm>
            <a:off x="838080" y="182556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32" name="PlaceHolder 3"/>
          <p:cNvSpPr>
            <a:spLocks noGrp="1"/>
          </p:cNvSpPr>
          <p:nvPr>
            <p:ph/>
          </p:nvPr>
        </p:nvSpPr>
        <p:spPr>
          <a:xfrm>
            <a:off x="4393440" y="182556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33" name="PlaceHolder 4"/>
          <p:cNvSpPr>
            <a:spLocks noGrp="1"/>
          </p:cNvSpPr>
          <p:nvPr>
            <p:ph/>
          </p:nvPr>
        </p:nvSpPr>
        <p:spPr>
          <a:xfrm>
            <a:off x="7949160" y="182556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34" name="PlaceHolder 5"/>
          <p:cNvSpPr>
            <a:spLocks noGrp="1"/>
          </p:cNvSpPr>
          <p:nvPr>
            <p:ph/>
          </p:nvPr>
        </p:nvSpPr>
        <p:spPr>
          <a:xfrm>
            <a:off x="838080" y="409824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35" name="PlaceHolder 6"/>
          <p:cNvSpPr>
            <a:spLocks noGrp="1"/>
          </p:cNvSpPr>
          <p:nvPr>
            <p:ph/>
          </p:nvPr>
        </p:nvSpPr>
        <p:spPr>
          <a:xfrm>
            <a:off x="4393440" y="409824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36" name="PlaceHolder 7"/>
          <p:cNvSpPr>
            <a:spLocks noGrp="1"/>
          </p:cNvSpPr>
          <p:nvPr>
            <p:ph/>
          </p:nvPr>
        </p:nvSpPr>
        <p:spPr>
          <a:xfrm>
            <a:off x="7949160" y="4098240"/>
            <a:ext cx="338580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9" name="PlaceHolder 8"/>
          <p:cNvSpPr>
            <a:spLocks noGrp="1"/>
          </p:cNvSpPr>
          <p:nvPr>
            <p:ph type="ftr" idx="6"/>
          </p:nvPr>
        </p:nvSpPr>
        <p:spPr/>
        <p:txBody>
          <a:bodyPr/>
          <a:p>
            <a:r>
              <a:t>Footer</a:t>
            </a:r>
          </a:p>
        </p:txBody>
      </p:sp>
      <p:sp>
        <p:nvSpPr>
          <p:cNvPr id="10" name="PlaceHolder 9"/>
          <p:cNvSpPr>
            <a:spLocks noGrp="1"/>
          </p:cNvSpPr>
          <p:nvPr>
            <p:ph type="sldNum" idx="7"/>
          </p:nvPr>
        </p:nvSpPr>
        <p:spPr/>
        <p:txBody>
          <a:bodyPr/>
          <a:p>
            <a:fld id="{DF23D67F-6944-4E90-897E-991857271F8F}" type="slidenum">
              <a:t>&lt;#&gt;</a:t>
            </a:fld>
          </a:p>
        </p:txBody>
      </p:sp>
      <p:sp>
        <p:nvSpPr>
          <p:cNvPr id="11" name="PlaceHolder 10"/>
          <p:cNvSpPr>
            <a:spLocks noGrp="1"/>
          </p:cNvSpPr>
          <p:nvPr>
            <p:ph type="dt" idx="5"/>
          </p:nvPr>
        </p:nvSpPr>
        <p:spPr/>
        <p:txBody>
          <a:bodyPr/>
          <a:p>
            <a:r>
              <a:rPr lang="fr-FR"/>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4" name="PlaceHolder 2"/>
          <p:cNvSpPr>
            <a:spLocks noGrp="1"/>
          </p:cNvSpPr>
          <p:nvPr>
            <p:ph/>
          </p:nvPr>
        </p:nvSpPr>
        <p:spPr>
          <a:xfrm>
            <a:off x="838080" y="1825560"/>
            <a:ext cx="513108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15" name="PlaceHolder 3"/>
          <p:cNvSpPr>
            <a:spLocks noGrp="1"/>
          </p:cNvSpPr>
          <p:nvPr>
            <p:ph/>
          </p:nvPr>
        </p:nvSpPr>
        <p:spPr>
          <a:xfrm>
            <a:off x="6226200" y="1825560"/>
            <a:ext cx="513108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5" name="PlaceHolder 4"/>
          <p:cNvSpPr>
            <a:spLocks noGrp="1"/>
          </p:cNvSpPr>
          <p:nvPr>
            <p:ph type="dt" idx="1"/>
          </p:nvPr>
        </p:nvSpPr>
        <p:spPr/>
        <p:txBody>
          <a:bodyPr/>
          <a:p>
            <a:r>
              <a:rPr lang="fr-FR"/>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3" name="PlaceHolder 2"/>
          <p:cNvSpPr>
            <a:spLocks noGrp="1"/>
          </p:cNvSpPr>
          <p:nvPr>
            <p:ph type="dt" idx="1"/>
          </p:nvPr>
        </p:nvSpPr>
        <p:spPr/>
        <p:txBody>
          <a:bodyPr/>
          <a:p>
            <a:r>
              <a:rPr lang="fr-FR"/>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838080" y="365040"/>
            <a:ext cx="10515240" cy="6144120"/>
          </a:xfrm>
          <a:prstGeom prst="rect">
            <a:avLst/>
          </a:prstGeom>
          <a:noFill/>
          <a:ln w="0">
            <a:noFill/>
          </a:ln>
        </p:spPr>
        <p:txBody>
          <a:bodyPr lIns="0" rIns="0" tIns="0" bIns="0" anchor="ctr">
            <a:noAutofit/>
          </a:bodyPr>
          <a:p>
            <a:pPr algn="ctr">
              <a:buNone/>
            </a:pPr>
            <a:endParaRPr b="0" lang="fr-FR" sz="3200" spc="-1" strike="noStrike">
              <a:latin typeface="Arial"/>
            </a:endParaRPr>
          </a:p>
        </p:txBody>
      </p:sp>
      <p:sp>
        <p:nvSpPr>
          <p:cNvPr id="3" name="PlaceHolder 2"/>
          <p:cNvSpPr>
            <a:spLocks noGrp="1"/>
          </p:cNvSpPr>
          <p:nvPr>
            <p:ph type="dt" idx="1"/>
          </p:nvPr>
        </p:nvSpPr>
        <p:spPr/>
        <p:txBody>
          <a:bodyPr/>
          <a:p>
            <a:r>
              <a:rPr lang="fr-FR"/>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9"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20" name="PlaceHolder 3"/>
          <p:cNvSpPr>
            <a:spLocks noGrp="1"/>
          </p:cNvSpPr>
          <p:nvPr>
            <p:ph/>
          </p:nvPr>
        </p:nvSpPr>
        <p:spPr>
          <a:xfrm>
            <a:off x="6226200" y="1825560"/>
            <a:ext cx="513108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21" name="PlaceHolder 4"/>
          <p:cNvSpPr>
            <a:spLocks noGrp="1"/>
          </p:cNvSpPr>
          <p:nvPr>
            <p:ph/>
          </p:nvPr>
        </p:nvSpPr>
        <p:spPr>
          <a:xfrm>
            <a:off x="838080" y="409824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6" name="PlaceHolder 5"/>
          <p:cNvSpPr>
            <a:spLocks noGrp="1"/>
          </p:cNvSpPr>
          <p:nvPr>
            <p:ph type="dt" idx="1"/>
          </p:nvPr>
        </p:nvSpPr>
        <p:spPr/>
        <p:txBody>
          <a:bodyPr/>
          <a:p>
            <a:r>
              <a:rPr lang="fr-FR"/>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23" name="PlaceHolder 2"/>
          <p:cNvSpPr>
            <a:spLocks noGrp="1"/>
          </p:cNvSpPr>
          <p:nvPr>
            <p:ph/>
          </p:nvPr>
        </p:nvSpPr>
        <p:spPr>
          <a:xfrm>
            <a:off x="838080" y="1825560"/>
            <a:ext cx="5131080" cy="435096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24"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25" name="PlaceHolder 4"/>
          <p:cNvSpPr>
            <a:spLocks noGrp="1"/>
          </p:cNvSpPr>
          <p:nvPr>
            <p:ph/>
          </p:nvPr>
        </p:nvSpPr>
        <p:spPr>
          <a:xfrm>
            <a:off x="6226200" y="409824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6" name="PlaceHolder 5"/>
          <p:cNvSpPr>
            <a:spLocks noGrp="1"/>
          </p:cNvSpPr>
          <p:nvPr>
            <p:ph type="dt" idx="1"/>
          </p:nvPr>
        </p:nvSpPr>
        <p:spPr/>
        <p:txBody>
          <a:bodyPr/>
          <a:p>
            <a:r>
              <a:rPr lang="fr-FR"/>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27" name="PlaceHolder 2"/>
          <p:cNvSpPr>
            <a:spLocks noGrp="1"/>
          </p:cNvSpPr>
          <p:nvPr>
            <p:ph/>
          </p:nvPr>
        </p:nvSpPr>
        <p:spPr>
          <a:xfrm>
            <a:off x="83808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28" name="PlaceHolder 3"/>
          <p:cNvSpPr>
            <a:spLocks noGrp="1"/>
          </p:cNvSpPr>
          <p:nvPr>
            <p:ph/>
          </p:nvPr>
        </p:nvSpPr>
        <p:spPr>
          <a:xfrm>
            <a:off x="6226200" y="1825560"/>
            <a:ext cx="513108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29" name="PlaceHolder 4"/>
          <p:cNvSpPr>
            <a:spLocks noGrp="1"/>
          </p:cNvSpPr>
          <p:nvPr>
            <p:ph/>
          </p:nvPr>
        </p:nvSpPr>
        <p:spPr>
          <a:xfrm>
            <a:off x="838080" y="4098240"/>
            <a:ext cx="10515240" cy="2075040"/>
          </a:xfrm>
          <a:prstGeom prst="rect">
            <a:avLst/>
          </a:prstGeom>
          <a:noFill/>
          <a:ln w="0">
            <a:noFill/>
          </a:ln>
        </p:spPr>
        <p:txBody>
          <a:bodyPr lIns="0" rIns="0" tIns="0" bIns="0" anchor="t">
            <a:normAutofit/>
          </a:bodyPr>
          <a:p>
            <a:pPr>
              <a:lnSpc>
                <a:spcPct val="90000"/>
              </a:lnSpc>
              <a:spcBef>
                <a:spcPts val="1417"/>
              </a:spcBef>
              <a:buNone/>
            </a:pPr>
            <a:endParaRPr b="0" lang="fr-FR" sz="1200" spc="-1" strike="noStrike">
              <a:solidFill>
                <a:srgbClr val="000000"/>
              </a:solidFill>
              <a:latin typeface="Calibri"/>
            </a:endParaRPr>
          </a:p>
        </p:txBody>
      </p:sp>
      <p:sp>
        <p:nvSpPr>
          <p:cNvPr id="6" name="PlaceHolder 5"/>
          <p:cNvSpPr>
            <a:spLocks noGrp="1"/>
          </p:cNvSpPr>
          <p:nvPr>
            <p:ph type="dt" idx="1"/>
          </p:nvPr>
        </p:nvSpPr>
        <p:spPr/>
        <p:txBody>
          <a:bodyPr/>
          <a:p>
            <a:r>
              <a:rPr lang="fr-FR"/>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3.png"/><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 Id="rId11" Type="http://schemas.openxmlformats.org/officeDocument/2006/relationships/slideLayout" Target="../slideLayouts/slideLayout33.xml"/><Relationship Id="rId12" Type="http://schemas.openxmlformats.org/officeDocument/2006/relationships/slideLayout" Target="../slideLayouts/slideLayout34.xml"/><Relationship Id="rId13" Type="http://schemas.openxmlformats.org/officeDocument/2006/relationships/slideLayout" Target="../slideLayouts/slideLayout35.xml"/><Relationship Id="rId14"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0" name="Groupe 10"/>
          <p:cNvGrpSpPr/>
          <p:nvPr/>
        </p:nvGrpSpPr>
        <p:grpSpPr>
          <a:xfrm>
            <a:off x="-8280" y="0"/>
            <a:ext cx="12267720" cy="7026840"/>
            <a:chOff x="-8280" y="0"/>
            <a:chExt cx="12267720" cy="7026840"/>
          </a:xfrm>
        </p:grpSpPr>
        <p:sp>
          <p:nvSpPr>
            <p:cNvPr id="1" name="Connecteur droit 11"/>
            <p:cNvSpPr/>
            <p:nvPr/>
          </p:nvSpPr>
          <p:spPr>
            <a:xfrm>
              <a:off x="-8280" y="6849000"/>
              <a:ext cx="10799640" cy="360"/>
            </a:xfrm>
            <a:prstGeom prst="line">
              <a:avLst/>
            </a:prstGeom>
            <a:ln w="28575">
              <a:solidFill>
                <a:srgbClr val="ffdd00"/>
              </a:solidFill>
            </a:ln>
          </p:spPr>
          <p:style>
            <a:lnRef idx="1">
              <a:schemeClr val="accent1"/>
            </a:lnRef>
            <a:fillRef idx="0">
              <a:schemeClr val="accent1"/>
            </a:fillRef>
            <a:effectRef idx="0">
              <a:schemeClr val="accent1"/>
            </a:effectRef>
            <a:fontRef idx="minor"/>
          </p:style>
        </p:sp>
        <p:sp>
          <p:nvSpPr>
            <p:cNvPr id="2" name="Rectangle à coins arrondis 7"/>
            <p:cNvSpPr/>
            <p:nvPr/>
          </p:nvSpPr>
          <p:spPr>
            <a:xfrm rot="21307200">
              <a:off x="10433880" y="6182640"/>
              <a:ext cx="1795680" cy="768960"/>
            </a:xfrm>
            <a:custGeom>
              <a:avLst/>
              <a:gdLst/>
              <a:ahLst/>
              <a:rect l="l" t="t" r="r" b="b"/>
              <a:pathLst>
                <a:path w="1795981" h="769466">
                  <a:moveTo>
                    <a:pt x="3003" y="236141"/>
                  </a:moveTo>
                  <a:cubicBezTo>
                    <a:pt x="3003" y="105724"/>
                    <a:pt x="108727" y="0"/>
                    <a:pt x="239144" y="0"/>
                  </a:cubicBezTo>
                  <a:lnTo>
                    <a:pt x="1795981" y="2094"/>
                  </a:lnTo>
                  <a:lnTo>
                    <a:pt x="1742471" y="769466"/>
                  </a:lnTo>
                  <a:lnTo>
                    <a:pt x="0" y="604097"/>
                  </a:lnTo>
                  <a:cubicBezTo>
                    <a:pt x="798" y="483817"/>
                    <a:pt x="2205" y="356421"/>
                    <a:pt x="3003" y="236141"/>
                  </a:cubicBezTo>
                  <a:close/>
                </a:path>
              </a:pathLst>
            </a:custGeom>
            <a:solidFill>
              <a:srgbClr val="ffdd00"/>
            </a:solidFill>
            <a:ln>
              <a:noFill/>
            </a:ln>
          </p:spPr>
          <p:style>
            <a:lnRef idx="2">
              <a:schemeClr val="accent1">
                <a:shade val="50000"/>
              </a:schemeClr>
            </a:lnRef>
            <a:fillRef idx="1">
              <a:schemeClr val="accent1"/>
            </a:fillRef>
            <a:effectRef idx="0">
              <a:schemeClr val="accent1"/>
            </a:effectRef>
            <a:fontRef idx="minor"/>
          </p:style>
        </p:sp>
        <p:sp>
          <p:nvSpPr>
            <p:cNvPr id="3" name="Connecteur droit 19"/>
            <p:cNvSpPr/>
            <p:nvPr/>
          </p:nvSpPr>
          <p:spPr>
            <a:xfrm flipV="1">
              <a:off x="12179520" y="0"/>
              <a:ext cx="360" cy="6330240"/>
            </a:xfrm>
            <a:prstGeom prst="line">
              <a:avLst/>
            </a:prstGeom>
            <a:ln w="28575">
              <a:solidFill>
                <a:srgbClr val="ffdd00"/>
              </a:solidFill>
            </a:ln>
          </p:spPr>
          <p:style>
            <a:lnRef idx="1">
              <a:schemeClr val="accent1"/>
            </a:lnRef>
            <a:fillRef idx="0">
              <a:schemeClr val="accent1"/>
            </a:fillRef>
            <a:effectRef idx="0">
              <a:schemeClr val="accent1"/>
            </a:effectRef>
            <a:fontRef idx="minor"/>
          </p:style>
        </p:sp>
      </p:grpSp>
      <p:pic>
        <p:nvPicPr>
          <p:cNvPr id="4" name="Picture 2" descr=""/>
          <p:cNvPicPr/>
          <p:nvPr/>
        </p:nvPicPr>
        <p:blipFill>
          <a:blip r:embed="rId2"/>
          <a:stretch/>
        </p:blipFill>
        <p:spPr>
          <a:xfrm>
            <a:off x="10701000" y="6375600"/>
            <a:ext cx="1261800" cy="383760"/>
          </a:xfrm>
          <a:prstGeom prst="rect">
            <a:avLst/>
          </a:prstGeom>
          <a:ln w="0">
            <a:noFill/>
          </a:ln>
        </p:spPr>
      </p:pic>
      <p:sp>
        <p:nvSpPr>
          <p:cNvPr id="5" name="PlaceHolder 1"/>
          <p:cNvSpPr>
            <a:spLocks noGrp="1"/>
          </p:cNvSpPr>
          <p:nvPr>
            <p:ph type="title"/>
          </p:nvPr>
        </p:nvSpPr>
        <p:spPr>
          <a:xfrm>
            <a:off x="831960" y="997200"/>
            <a:ext cx="10515240" cy="3565800"/>
          </a:xfrm>
          <a:prstGeom prst="rect">
            <a:avLst/>
          </a:prstGeom>
          <a:noFill/>
          <a:ln w="0">
            <a:noFill/>
          </a:ln>
        </p:spPr>
        <p:txBody>
          <a:bodyPr anchor="b">
            <a:normAutofit/>
          </a:bodyPr>
          <a:p>
            <a:pPr>
              <a:lnSpc>
                <a:spcPct val="85000"/>
              </a:lnSpc>
              <a:buNone/>
            </a:pPr>
            <a:r>
              <a:rPr b="0" lang="fr-FR" sz="7200" spc="-52" strike="noStrike" cap="all">
                <a:solidFill>
                  <a:srgbClr val="306db5"/>
                </a:solidFill>
                <a:latin typeface="Calibri"/>
              </a:rPr>
              <a:t>Modifiez le style du titre</a:t>
            </a:r>
            <a:endParaRPr b="0" lang="fr-FR" sz="7200" spc="-1" strike="noStrike">
              <a:solidFill>
                <a:srgbClr val="000000"/>
              </a:solidFill>
              <a:latin typeface="Calibri"/>
            </a:endParaRPr>
          </a:p>
        </p:txBody>
      </p:sp>
      <p:sp>
        <p:nvSpPr>
          <p:cNvPr id="6" name="Straight Connector 8"/>
          <p:cNvSpPr/>
          <p:nvPr/>
        </p:nvSpPr>
        <p:spPr>
          <a:xfrm>
            <a:off x="829800" y="4576680"/>
            <a:ext cx="10515600" cy="360"/>
          </a:xfrm>
          <a:prstGeom prst="line">
            <a:avLst/>
          </a:prstGeom>
          <a:ln>
            <a:solidFill>
              <a:srgbClr val="ffdd00"/>
            </a:solidFill>
          </a:ln>
        </p:spPr>
        <p:style>
          <a:lnRef idx="1">
            <a:schemeClr val="accent1"/>
          </a:lnRef>
          <a:fillRef idx="0">
            <a:schemeClr val="accent1"/>
          </a:fillRef>
          <a:effectRef idx="0">
            <a:schemeClr val="accent1"/>
          </a:effectRef>
          <a:fontRef idx="minor"/>
        </p:style>
      </p:sp>
      <p:sp>
        <p:nvSpPr>
          <p:cNvPr id="7" name="PlaceHolder 2"/>
          <p:cNvSpPr>
            <a:spLocks noGrp="1"/>
          </p:cNvSpPr>
          <p:nvPr>
            <p:ph type="dt" idx="1"/>
          </p:nvPr>
        </p:nvSpPr>
        <p:spPr>
          <a:xfrm>
            <a:off x="157320" y="6357600"/>
            <a:ext cx="2471760" cy="364680"/>
          </a:xfrm>
          <a:prstGeom prst="rect">
            <a:avLst/>
          </a:prstGeom>
          <a:noFill/>
          <a:ln w="0">
            <a:noFill/>
          </a:ln>
        </p:spPr>
        <p:txBody>
          <a:bodyPr lIns="90000" rIns="90000" tIns="45000" bIns="45000" anchor="t">
            <a:noAutofit/>
          </a:bodyPr>
          <a:lstStyle>
            <a:lvl1pPr>
              <a:lnSpc>
                <a:spcPct val="100000"/>
              </a:lnSpc>
              <a:buNone/>
              <a:defRPr b="0" lang="fr-FR" sz="1400" spc="-1" strike="noStrike">
                <a:solidFill>
                  <a:srgbClr val="6c6c6c"/>
                </a:solidFill>
                <a:latin typeface="Calibri"/>
              </a:defRPr>
            </a:lvl1pPr>
          </a:lstStyle>
          <a:p>
            <a:pPr>
              <a:lnSpc>
                <a:spcPct val="100000"/>
              </a:lnSpc>
              <a:buNone/>
            </a:pPr>
            <a:r>
              <a:rPr b="0" lang="fr-FR" sz="1400" spc="-1" strike="noStrike">
                <a:solidFill>
                  <a:srgbClr val="6c6c6c"/>
                </a:solidFill>
                <a:latin typeface="Calibri"/>
              </a:rPr>
              <a:t>&lt;date/heure&gt;</a:t>
            </a:r>
            <a:endParaRPr b="0" lang="fr-FR" sz="1400" spc="-1" strike="noStrike">
              <a:latin typeface="Times New Roman"/>
            </a:endParaRPr>
          </a:p>
        </p:txBody>
      </p:sp>
      <p:sp>
        <p:nvSpPr>
          <p:cNvPr id="8" name="PlaceHolder 3"/>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fr-FR" sz="1200" spc="-1" strike="noStrike">
                <a:solidFill>
                  <a:srgbClr val="000000"/>
                </a:solidFill>
                <a:latin typeface="Calibri"/>
              </a:rPr>
              <a:t>Cliquez pour éditer le format du plan de texte</a:t>
            </a:r>
            <a:endParaRPr b="0" lang="fr-FR" sz="1200" spc="-1" strike="noStrike">
              <a:solidFill>
                <a:srgbClr val="000000"/>
              </a:solidFill>
              <a:latin typeface="Calibri"/>
            </a:endParaRPr>
          </a:p>
          <a:p>
            <a:pPr lvl="1" marL="864000" indent="-324000">
              <a:lnSpc>
                <a:spcPct val="90000"/>
              </a:lnSpc>
              <a:spcBef>
                <a:spcPts val="1134"/>
              </a:spcBef>
              <a:buClr>
                <a:srgbClr val="000000"/>
              </a:buClr>
              <a:buSzPct val="75000"/>
              <a:buFont typeface="Symbol" charset="2"/>
              <a:buChar char=""/>
            </a:pPr>
            <a:r>
              <a:rPr b="0" lang="fr-FR" sz="2000" spc="-1" strike="noStrike">
                <a:solidFill>
                  <a:srgbClr val="1492a1"/>
                </a:solidFill>
                <a:latin typeface="Calibri"/>
              </a:rPr>
              <a:t>Second niveau de plan</a:t>
            </a:r>
            <a:endParaRPr b="0" lang="fr-FR" sz="2000" spc="-1" strike="noStrike">
              <a:solidFill>
                <a:srgbClr val="1492a1"/>
              </a:solidFill>
              <a:latin typeface="Calibri"/>
            </a:endParaRPr>
          </a:p>
          <a:p>
            <a:pPr lvl="2" marL="1296000" indent="-288000">
              <a:lnSpc>
                <a:spcPct val="90000"/>
              </a:lnSpc>
              <a:spcBef>
                <a:spcPts val="850"/>
              </a:spcBef>
              <a:buClr>
                <a:srgbClr val="000000"/>
              </a:buClr>
              <a:buSzPct val="45000"/>
              <a:buFont typeface="Wingdings" charset="2"/>
              <a:buChar char=""/>
            </a:pPr>
            <a:r>
              <a:rPr b="0" lang="fr-FR" sz="1800" spc="-1" strike="noStrike">
                <a:solidFill>
                  <a:srgbClr val="bed000"/>
                </a:solidFill>
                <a:latin typeface="Calibri"/>
              </a:rPr>
              <a:t>Troisième niveau de plan</a:t>
            </a:r>
            <a:endParaRPr b="0" lang="fr-FR" sz="1800" spc="-1" strike="noStrike">
              <a:solidFill>
                <a:srgbClr val="bed000"/>
              </a:solidFill>
              <a:latin typeface="Calibri"/>
            </a:endParaRPr>
          </a:p>
          <a:p>
            <a:pPr lvl="3" marL="1728000" indent="-216000">
              <a:lnSpc>
                <a:spcPct val="90000"/>
              </a:lnSpc>
              <a:spcBef>
                <a:spcPts val="567"/>
              </a:spcBef>
              <a:buClr>
                <a:srgbClr val="000000"/>
              </a:buClr>
              <a:buSzPct val="75000"/>
              <a:buFont typeface="Symbol" charset="2"/>
              <a:buChar char=""/>
            </a:pPr>
            <a:r>
              <a:rPr b="0" lang="fr-FR" sz="1800" spc="-1" strike="noStrike">
                <a:solidFill>
                  <a:srgbClr val="c61a27"/>
                </a:solidFill>
                <a:latin typeface="Calibri"/>
              </a:rPr>
              <a:t>Quatrième niveau de plan</a:t>
            </a:r>
            <a:endParaRPr b="0" lang="fr-FR" sz="1800" spc="-1" strike="noStrike">
              <a:solidFill>
                <a:srgbClr val="c61a27"/>
              </a:solidFill>
              <a:latin typeface="Calibri"/>
            </a:endParaRPr>
          </a:p>
          <a:p>
            <a:pPr lvl="4" marL="2160000" indent="-216000">
              <a:lnSpc>
                <a:spcPct val="90000"/>
              </a:lnSpc>
              <a:spcBef>
                <a:spcPts val="283"/>
              </a:spcBef>
              <a:buClr>
                <a:srgbClr val="000000"/>
              </a:buClr>
              <a:buSzPct val="45000"/>
              <a:buFont typeface="Wingdings" charset="2"/>
              <a:buChar char=""/>
            </a:pPr>
            <a:r>
              <a:rPr b="0" lang="fr-FR" sz="2000" spc="-1" strike="noStrike">
                <a:solidFill>
                  <a:srgbClr val="c61a27"/>
                </a:solidFill>
                <a:latin typeface="Calibri"/>
              </a:rPr>
              <a:t>Cinquième niveau de plan</a:t>
            </a:r>
            <a:endParaRPr b="0" lang="fr-FR" sz="2000" spc="-1" strike="noStrike">
              <a:solidFill>
                <a:srgbClr val="c61a27"/>
              </a:solidFill>
              <a:latin typeface="Calibri"/>
            </a:endParaRPr>
          </a:p>
          <a:p>
            <a:pPr lvl="5" marL="2592000" indent="-216000">
              <a:lnSpc>
                <a:spcPct val="90000"/>
              </a:lnSpc>
              <a:spcBef>
                <a:spcPts val="283"/>
              </a:spcBef>
              <a:buClr>
                <a:srgbClr val="000000"/>
              </a:buClr>
              <a:buSzPct val="45000"/>
              <a:buFont typeface="Wingdings" charset="2"/>
              <a:buChar char=""/>
            </a:pPr>
            <a:r>
              <a:rPr b="0" lang="fr-FR" sz="2000" spc="-1" strike="noStrike">
                <a:solidFill>
                  <a:srgbClr val="c61a27"/>
                </a:solidFill>
                <a:latin typeface="Calibri"/>
              </a:rPr>
              <a:t>Sixième niveau de plan</a:t>
            </a:r>
            <a:endParaRPr b="0" lang="fr-FR" sz="2000" spc="-1" strike="noStrike">
              <a:solidFill>
                <a:srgbClr val="c61a27"/>
              </a:solidFill>
              <a:latin typeface="Calibri"/>
            </a:endParaRPr>
          </a:p>
          <a:p>
            <a:pPr lvl="6" marL="3024000" indent="-216000">
              <a:lnSpc>
                <a:spcPct val="90000"/>
              </a:lnSpc>
              <a:spcBef>
                <a:spcPts val="283"/>
              </a:spcBef>
              <a:buClr>
                <a:srgbClr val="000000"/>
              </a:buClr>
              <a:buSzPct val="45000"/>
              <a:buFont typeface="Wingdings" charset="2"/>
              <a:buChar char=""/>
            </a:pPr>
            <a:r>
              <a:rPr b="0" lang="fr-FR" sz="2000" spc="-1" strike="noStrike">
                <a:solidFill>
                  <a:srgbClr val="c61a27"/>
                </a:solidFill>
                <a:latin typeface="Calibri"/>
              </a:rPr>
              <a:t>Septième niveau de plan</a:t>
            </a:r>
            <a:endParaRPr b="0" lang="fr-FR" sz="2000" spc="-1" strike="noStrike">
              <a:solidFill>
                <a:srgbClr val="c61a27"/>
              </a:solidFill>
              <a:latin typeface="Calibri"/>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45" name="Groupe 10"/>
          <p:cNvGrpSpPr/>
          <p:nvPr/>
        </p:nvGrpSpPr>
        <p:grpSpPr>
          <a:xfrm>
            <a:off x="-8280" y="0"/>
            <a:ext cx="12267720" cy="7026840"/>
            <a:chOff x="-8280" y="0"/>
            <a:chExt cx="12267720" cy="7026840"/>
          </a:xfrm>
        </p:grpSpPr>
        <p:sp>
          <p:nvSpPr>
            <p:cNvPr id="46" name="Connecteur droit 11"/>
            <p:cNvSpPr/>
            <p:nvPr/>
          </p:nvSpPr>
          <p:spPr>
            <a:xfrm>
              <a:off x="-8280" y="6849000"/>
              <a:ext cx="10799640" cy="360"/>
            </a:xfrm>
            <a:prstGeom prst="line">
              <a:avLst/>
            </a:prstGeom>
            <a:ln w="28575">
              <a:solidFill>
                <a:srgbClr val="ffdd00"/>
              </a:solidFill>
            </a:ln>
          </p:spPr>
          <p:style>
            <a:lnRef idx="1">
              <a:schemeClr val="accent1"/>
            </a:lnRef>
            <a:fillRef idx="0">
              <a:schemeClr val="accent1"/>
            </a:fillRef>
            <a:effectRef idx="0">
              <a:schemeClr val="accent1"/>
            </a:effectRef>
            <a:fontRef idx="minor"/>
          </p:style>
        </p:sp>
        <p:sp>
          <p:nvSpPr>
            <p:cNvPr id="47" name="Rectangle à coins arrondis 7"/>
            <p:cNvSpPr/>
            <p:nvPr/>
          </p:nvSpPr>
          <p:spPr>
            <a:xfrm rot="21307200">
              <a:off x="10433880" y="6182640"/>
              <a:ext cx="1795680" cy="768960"/>
            </a:xfrm>
            <a:custGeom>
              <a:avLst/>
              <a:gdLst/>
              <a:ahLst/>
              <a:rect l="l" t="t" r="r" b="b"/>
              <a:pathLst>
                <a:path w="1795981" h="769466">
                  <a:moveTo>
                    <a:pt x="3003" y="236141"/>
                  </a:moveTo>
                  <a:cubicBezTo>
                    <a:pt x="3003" y="105724"/>
                    <a:pt x="108727" y="0"/>
                    <a:pt x="239144" y="0"/>
                  </a:cubicBezTo>
                  <a:lnTo>
                    <a:pt x="1795981" y="2094"/>
                  </a:lnTo>
                  <a:lnTo>
                    <a:pt x="1742471" y="769466"/>
                  </a:lnTo>
                  <a:lnTo>
                    <a:pt x="0" y="604097"/>
                  </a:lnTo>
                  <a:cubicBezTo>
                    <a:pt x="798" y="483817"/>
                    <a:pt x="2205" y="356421"/>
                    <a:pt x="3003" y="236141"/>
                  </a:cubicBezTo>
                  <a:close/>
                </a:path>
              </a:pathLst>
            </a:custGeom>
            <a:solidFill>
              <a:srgbClr val="ffdd00"/>
            </a:solidFill>
            <a:ln>
              <a:noFill/>
            </a:ln>
          </p:spPr>
          <p:style>
            <a:lnRef idx="2">
              <a:schemeClr val="accent1">
                <a:shade val="50000"/>
              </a:schemeClr>
            </a:lnRef>
            <a:fillRef idx="1">
              <a:schemeClr val="accent1"/>
            </a:fillRef>
            <a:effectRef idx="0">
              <a:schemeClr val="accent1"/>
            </a:effectRef>
            <a:fontRef idx="minor"/>
          </p:style>
        </p:sp>
        <p:sp>
          <p:nvSpPr>
            <p:cNvPr id="48" name="Connecteur droit 19"/>
            <p:cNvSpPr/>
            <p:nvPr/>
          </p:nvSpPr>
          <p:spPr>
            <a:xfrm flipV="1">
              <a:off x="12179520" y="0"/>
              <a:ext cx="360" cy="6330240"/>
            </a:xfrm>
            <a:prstGeom prst="line">
              <a:avLst/>
            </a:prstGeom>
            <a:ln w="28575">
              <a:solidFill>
                <a:srgbClr val="ffdd00"/>
              </a:solidFill>
            </a:ln>
          </p:spPr>
          <p:style>
            <a:lnRef idx="1">
              <a:schemeClr val="accent1"/>
            </a:lnRef>
            <a:fillRef idx="0">
              <a:schemeClr val="accent1"/>
            </a:fillRef>
            <a:effectRef idx="0">
              <a:schemeClr val="accent1"/>
            </a:effectRef>
            <a:fontRef idx="minor"/>
          </p:style>
        </p:sp>
      </p:grpSp>
      <p:pic>
        <p:nvPicPr>
          <p:cNvPr id="49" name="Picture 2" descr=""/>
          <p:cNvPicPr/>
          <p:nvPr/>
        </p:nvPicPr>
        <p:blipFill>
          <a:blip r:embed="rId2"/>
          <a:stretch/>
        </p:blipFill>
        <p:spPr>
          <a:xfrm>
            <a:off x="10701000" y="6375600"/>
            <a:ext cx="1261800" cy="383760"/>
          </a:xfrm>
          <a:prstGeom prst="rect">
            <a:avLst/>
          </a:prstGeom>
          <a:ln w="0">
            <a:noFill/>
          </a:ln>
        </p:spPr>
      </p:pic>
      <p:sp>
        <p:nvSpPr>
          <p:cNvPr id="50" name="PlaceHolder 1"/>
          <p:cNvSpPr>
            <a:spLocks noGrp="1"/>
          </p:cNvSpPr>
          <p:nvPr>
            <p:ph type="ftr" idx="2"/>
          </p:nvPr>
        </p:nvSpPr>
        <p:spPr>
          <a:xfrm>
            <a:off x="2925720" y="6357600"/>
            <a:ext cx="5721840" cy="364680"/>
          </a:xfrm>
          <a:prstGeom prst="rect">
            <a:avLst/>
          </a:prstGeom>
          <a:noFill/>
          <a:ln w="0">
            <a:noFill/>
          </a:ln>
        </p:spPr>
        <p:txBody>
          <a:bodyPr lIns="90000" rIns="90000" tIns="45000" bIns="45000" anchor="t">
            <a:noAutofit/>
          </a:bodyPr>
          <a:lstStyle>
            <a:lvl1pPr algn="ctr">
              <a:buNone/>
              <a:defRPr b="0" lang="fr-FR" sz="1400" spc="-1" strike="noStrike">
                <a:latin typeface="Times New Roman"/>
              </a:defRPr>
            </a:lvl1pPr>
          </a:lstStyle>
          <a:p>
            <a:pPr algn="ctr">
              <a:buNone/>
            </a:pPr>
            <a:r>
              <a:rPr b="0" lang="fr-FR" sz="1400" spc="-1" strike="noStrike">
                <a:latin typeface="Times New Roman"/>
              </a:rPr>
              <a:t>&lt;pied de page&gt;</a:t>
            </a:r>
            <a:endParaRPr b="0" lang="fr-FR" sz="1400" spc="-1" strike="noStrike">
              <a:latin typeface="Times New Roman"/>
            </a:endParaRPr>
          </a:p>
        </p:txBody>
      </p:sp>
      <p:sp>
        <p:nvSpPr>
          <p:cNvPr id="51" name="PlaceHolder 2"/>
          <p:cNvSpPr>
            <a:spLocks noGrp="1"/>
          </p:cNvSpPr>
          <p:nvPr>
            <p:ph type="sldNum" idx="3"/>
          </p:nvPr>
        </p:nvSpPr>
        <p:spPr>
          <a:xfrm>
            <a:off x="8944560" y="6357600"/>
            <a:ext cx="1311840" cy="364680"/>
          </a:xfrm>
          <a:prstGeom prst="rect">
            <a:avLst/>
          </a:prstGeom>
          <a:noFill/>
          <a:ln w="0">
            <a:noFill/>
          </a:ln>
        </p:spPr>
        <p:txBody>
          <a:bodyPr lIns="90000" rIns="90000" tIns="45000" bIns="45000" anchor="t">
            <a:noAutofit/>
          </a:bodyPr>
          <a:lstStyle>
            <a:lvl1pPr>
              <a:lnSpc>
                <a:spcPct val="100000"/>
              </a:lnSpc>
              <a:buNone/>
              <a:defRPr b="0" lang="en-US" sz="1400" spc="-1" strike="noStrike">
                <a:solidFill>
                  <a:srgbClr val="6c6c6c"/>
                </a:solidFill>
                <a:latin typeface="Calibri"/>
              </a:defRPr>
            </a:lvl1pPr>
          </a:lstStyle>
          <a:p>
            <a:pPr>
              <a:lnSpc>
                <a:spcPct val="100000"/>
              </a:lnSpc>
              <a:buNone/>
            </a:pPr>
            <a:fld id="{66EC2BFD-3A93-4EA7-957F-DE834B3EC55B}" type="slidenum">
              <a:rPr b="0" lang="en-US" sz="1400" spc="-1" strike="noStrike">
                <a:solidFill>
                  <a:srgbClr val="6c6c6c"/>
                </a:solidFill>
                <a:latin typeface="Calibri"/>
              </a:rPr>
              <a:t>&lt;numéro&gt;</a:t>
            </a:fld>
            <a:endParaRPr b="0" lang="fr-FR" sz="1400" spc="-1" strike="noStrike">
              <a:latin typeface="Times New Roman"/>
            </a:endParaRPr>
          </a:p>
        </p:txBody>
      </p:sp>
      <p:sp>
        <p:nvSpPr>
          <p:cNvPr id="52" name="PlaceHolder 3"/>
          <p:cNvSpPr>
            <a:spLocks noGrp="1"/>
          </p:cNvSpPr>
          <p:nvPr>
            <p:ph type="dt" idx="4"/>
          </p:nvPr>
        </p:nvSpPr>
        <p:spPr>
          <a:xfrm>
            <a:off x="157320" y="6357600"/>
            <a:ext cx="2471760" cy="364680"/>
          </a:xfrm>
          <a:prstGeom prst="rect">
            <a:avLst/>
          </a:prstGeom>
          <a:noFill/>
          <a:ln w="0">
            <a:noFill/>
          </a:ln>
        </p:spPr>
        <p:txBody>
          <a:bodyPr lIns="90000" rIns="90000" tIns="45000" bIns="45000" anchor="t">
            <a:noAutofit/>
          </a:bodyPr>
          <a:lstStyle>
            <a:lvl1pPr>
              <a:lnSpc>
                <a:spcPct val="100000"/>
              </a:lnSpc>
              <a:buNone/>
              <a:defRPr b="0" lang="fr-FR" sz="1400" spc="-1" strike="noStrike">
                <a:solidFill>
                  <a:srgbClr val="6c6c6c"/>
                </a:solidFill>
                <a:latin typeface="Calibri"/>
              </a:defRPr>
            </a:lvl1pPr>
          </a:lstStyle>
          <a:p>
            <a:pPr>
              <a:lnSpc>
                <a:spcPct val="100000"/>
              </a:lnSpc>
              <a:buNone/>
            </a:pPr>
            <a:r>
              <a:rPr b="0" lang="fr-FR" sz="1400" spc="-1" strike="noStrike">
                <a:solidFill>
                  <a:srgbClr val="6c6c6c"/>
                </a:solidFill>
                <a:latin typeface="Calibri"/>
              </a:rPr>
              <a:t>&lt;date/heure&gt;</a:t>
            </a:r>
            <a:endParaRPr b="0" lang="fr-FR" sz="1400" spc="-1" strike="noStrike">
              <a:latin typeface="Times New Roman"/>
            </a:endParaRPr>
          </a:p>
        </p:txBody>
      </p:sp>
      <p:sp>
        <p:nvSpPr>
          <p:cNvPr id="53"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r>
              <a:rPr b="0" lang="fr-FR" sz="1800" spc="-1" strike="noStrike">
                <a:solidFill>
                  <a:srgbClr val="000000"/>
                </a:solidFill>
                <a:latin typeface="Calibri"/>
              </a:rPr>
              <a:t>Cliquez pour éditer le format du texte-titre</a:t>
            </a:r>
            <a:endParaRPr b="0" lang="fr-FR" sz="1800" spc="-1" strike="noStrike">
              <a:solidFill>
                <a:srgbClr val="000000"/>
              </a:solidFill>
              <a:latin typeface="Calibri"/>
            </a:endParaRPr>
          </a:p>
        </p:txBody>
      </p:sp>
      <p:sp>
        <p:nvSpPr>
          <p:cNvPr id="5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fr-FR" sz="1200" spc="-1" strike="noStrike">
                <a:solidFill>
                  <a:srgbClr val="000000"/>
                </a:solidFill>
                <a:latin typeface="Calibri"/>
              </a:rPr>
              <a:t>Cliquez pour éditer le format du plan de texte</a:t>
            </a:r>
            <a:endParaRPr b="0" lang="fr-FR" sz="1200" spc="-1" strike="noStrike">
              <a:solidFill>
                <a:srgbClr val="000000"/>
              </a:solidFill>
              <a:latin typeface="Calibri"/>
            </a:endParaRPr>
          </a:p>
          <a:p>
            <a:pPr lvl="1" marL="864000" indent="-324000">
              <a:lnSpc>
                <a:spcPct val="90000"/>
              </a:lnSpc>
              <a:spcBef>
                <a:spcPts val="1134"/>
              </a:spcBef>
              <a:buClr>
                <a:srgbClr val="000000"/>
              </a:buClr>
              <a:buSzPct val="75000"/>
              <a:buFont typeface="Symbol" charset="2"/>
              <a:buChar char=""/>
            </a:pPr>
            <a:r>
              <a:rPr b="0" lang="fr-FR" sz="2000" spc="-1" strike="noStrike">
                <a:solidFill>
                  <a:srgbClr val="1492a1"/>
                </a:solidFill>
                <a:latin typeface="Calibri"/>
              </a:rPr>
              <a:t>Second niveau de plan</a:t>
            </a:r>
            <a:endParaRPr b="0" lang="fr-FR" sz="2000" spc="-1" strike="noStrike">
              <a:solidFill>
                <a:srgbClr val="1492a1"/>
              </a:solidFill>
              <a:latin typeface="Calibri"/>
            </a:endParaRPr>
          </a:p>
          <a:p>
            <a:pPr lvl="2" marL="1296000" indent="-288000">
              <a:lnSpc>
                <a:spcPct val="90000"/>
              </a:lnSpc>
              <a:spcBef>
                <a:spcPts val="850"/>
              </a:spcBef>
              <a:buClr>
                <a:srgbClr val="000000"/>
              </a:buClr>
              <a:buSzPct val="45000"/>
              <a:buFont typeface="Wingdings" charset="2"/>
              <a:buChar char=""/>
            </a:pPr>
            <a:r>
              <a:rPr b="0" lang="fr-FR" sz="1800" spc="-1" strike="noStrike">
                <a:solidFill>
                  <a:srgbClr val="bed000"/>
                </a:solidFill>
                <a:latin typeface="Calibri"/>
              </a:rPr>
              <a:t>Troisième niveau de plan</a:t>
            </a:r>
            <a:endParaRPr b="0" lang="fr-FR" sz="1800" spc="-1" strike="noStrike">
              <a:solidFill>
                <a:srgbClr val="bed000"/>
              </a:solidFill>
              <a:latin typeface="Calibri"/>
            </a:endParaRPr>
          </a:p>
          <a:p>
            <a:pPr lvl="3" marL="1728000" indent="-216000">
              <a:lnSpc>
                <a:spcPct val="90000"/>
              </a:lnSpc>
              <a:spcBef>
                <a:spcPts val="567"/>
              </a:spcBef>
              <a:buClr>
                <a:srgbClr val="000000"/>
              </a:buClr>
              <a:buSzPct val="75000"/>
              <a:buFont typeface="Symbol" charset="2"/>
              <a:buChar char=""/>
            </a:pPr>
            <a:r>
              <a:rPr b="0" lang="fr-FR" sz="1800" spc="-1" strike="noStrike">
                <a:solidFill>
                  <a:srgbClr val="c61a27"/>
                </a:solidFill>
                <a:latin typeface="Calibri"/>
              </a:rPr>
              <a:t>Quatrième niveau de plan</a:t>
            </a:r>
            <a:endParaRPr b="0" lang="fr-FR" sz="1800" spc="-1" strike="noStrike">
              <a:solidFill>
                <a:srgbClr val="c61a27"/>
              </a:solidFill>
              <a:latin typeface="Calibri"/>
            </a:endParaRPr>
          </a:p>
          <a:p>
            <a:pPr lvl="4" marL="2160000" indent="-216000">
              <a:lnSpc>
                <a:spcPct val="90000"/>
              </a:lnSpc>
              <a:spcBef>
                <a:spcPts val="283"/>
              </a:spcBef>
              <a:buClr>
                <a:srgbClr val="000000"/>
              </a:buClr>
              <a:buSzPct val="45000"/>
              <a:buFont typeface="Wingdings" charset="2"/>
              <a:buChar char=""/>
            </a:pPr>
            <a:r>
              <a:rPr b="0" lang="fr-FR" sz="2000" spc="-1" strike="noStrike">
                <a:solidFill>
                  <a:srgbClr val="c61a27"/>
                </a:solidFill>
                <a:latin typeface="Calibri"/>
              </a:rPr>
              <a:t>Cinquième niveau de plan</a:t>
            </a:r>
            <a:endParaRPr b="0" lang="fr-FR" sz="2000" spc="-1" strike="noStrike">
              <a:solidFill>
                <a:srgbClr val="c61a27"/>
              </a:solidFill>
              <a:latin typeface="Calibri"/>
            </a:endParaRPr>
          </a:p>
          <a:p>
            <a:pPr lvl="5" marL="2592000" indent="-216000">
              <a:lnSpc>
                <a:spcPct val="90000"/>
              </a:lnSpc>
              <a:spcBef>
                <a:spcPts val="283"/>
              </a:spcBef>
              <a:buClr>
                <a:srgbClr val="000000"/>
              </a:buClr>
              <a:buSzPct val="45000"/>
              <a:buFont typeface="Wingdings" charset="2"/>
              <a:buChar char=""/>
            </a:pPr>
            <a:r>
              <a:rPr b="0" lang="fr-FR" sz="2000" spc="-1" strike="noStrike">
                <a:solidFill>
                  <a:srgbClr val="c61a27"/>
                </a:solidFill>
                <a:latin typeface="Calibri"/>
              </a:rPr>
              <a:t>Sixième niveau de plan</a:t>
            </a:r>
            <a:endParaRPr b="0" lang="fr-FR" sz="2000" spc="-1" strike="noStrike">
              <a:solidFill>
                <a:srgbClr val="c61a27"/>
              </a:solidFill>
              <a:latin typeface="Calibri"/>
            </a:endParaRPr>
          </a:p>
          <a:p>
            <a:pPr lvl="6" marL="3024000" indent="-216000">
              <a:lnSpc>
                <a:spcPct val="90000"/>
              </a:lnSpc>
              <a:spcBef>
                <a:spcPts val="283"/>
              </a:spcBef>
              <a:buClr>
                <a:srgbClr val="000000"/>
              </a:buClr>
              <a:buSzPct val="45000"/>
              <a:buFont typeface="Wingdings" charset="2"/>
              <a:buChar char=""/>
            </a:pPr>
            <a:r>
              <a:rPr b="0" lang="fr-FR" sz="2000" spc="-1" strike="noStrike">
                <a:solidFill>
                  <a:srgbClr val="c61a27"/>
                </a:solidFill>
                <a:latin typeface="Calibri"/>
              </a:rPr>
              <a:t>Septième niveau de plan</a:t>
            </a:r>
            <a:endParaRPr b="0" lang="fr-FR" sz="2000" spc="-1" strike="noStrike">
              <a:solidFill>
                <a:srgbClr val="c61a27"/>
              </a:solidFill>
              <a:latin typeface="Calibri"/>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91" name="Groupe 10"/>
          <p:cNvGrpSpPr/>
          <p:nvPr/>
        </p:nvGrpSpPr>
        <p:grpSpPr>
          <a:xfrm>
            <a:off x="-8280" y="0"/>
            <a:ext cx="12267720" cy="7026840"/>
            <a:chOff x="-8280" y="0"/>
            <a:chExt cx="12267720" cy="7026840"/>
          </a:xfrm>
        </p:grpSpPr>
        <p:sp>
          <p:nvSpPr>
            <p:cNvPr id="92" name="Connecteur droit 11"/>
            <p:cNvSpPr/>
            <p:nvPr/>
          </p:nvSpPr>
          <p:spPr>
            <a:xfrm>
              <a:off x="-8280" y="6849000"/>
              <a:ext cx="10799640" cy="360"/>
            </a:xfrm>
            <a:prstGeom prst="line">
              <a:avLst/>
            </a:prstGeom>
            <a:ln w="28575">
              <a:solidFill>
                <a:srgbClr val="ffdd00"/>
              </a:solidFill>
            </a:ln>
          </p:spPr>
          <p:style>
            <a:lnRef idx="1">
              <a:schemeClr val="accent1"/>
            </a:lnRef>
            <a:fillRef idx="0">
              <a:schemeClr val="accent1"/>
            </a:fillRef>
            <a:effectRef idx="0">
              <a:schemeClr val="accent1"/>
            </a:effectRef>
            <a:fontRef idx="minor"/>
          </p:style>
        </p:sp>
        <p:sp>
          <p:nvSpPr>
            <p:cNvPr id="93" name="Rectangle à coins arrondis 7"/>
            <p:cNvSpPr/>
            <p:nvPr/>
          </p:nvSpPr>
          <p:spPr>
            <a:xfrm rot="21307200">
              <a:off x="10433880" y="6182640"/>
              <a:ext cx="1795680" cy="768960"/>
            </a:xfrm>
            <a:custGeom>
              <a:avLst/>
              <a:gdLst/>
              <a:ahLst/>
              <a:rect l="l" t="t" r="r" b="b"/>
              <a:pathLst>
                <a:path w="1795981" h="769466">
                  <a:moveTo>
                    <a:pt x="3003" y="236141"/>
                  </a:moveTo>
                  <a:cubicBezTo>
                    <a:pt x="3003" y="105724"/>
                    <a:pt x="108727" y="0"/>
                    <a:pt x="239144" y="0"/>
                  </a:cubicBezTo>
                  <a:lnTo>
                    <a:pt x="1795981" y="2094"/>
                  </a:lnTo>
                  <a:lnTo>
                    <a:pt x="1742471" y="769466"/>
                  </a:lnTo>
                  <a:lnTo>
                    <a:pt x="0" y="604097"/>
                  </a:lnTo>
                  <a:cubicBezTo>
                    <a:pt x="798" y="483817"/>
                    <a:pt x="2205" y="356421"/>
                    <a:pt x="3003" y="236141"/>
                  </a:cubicBezTo>
                  <a:close/>
                </a:path>
              </a:pathLst>
            </a:custGeom>
            <a:solidFill>
              <a:srgbClr val="ffdd00"/>
            </a:solidFill>
            <a:ln>
              <a:noFill/>
            </a:ln>
          </p:spPr>
          <p:style>
            <a:lnRef idx="2">
              <a:schemeClr val="accent1">
                <a:shade val="50000"/>
              </a:schemeClr>
            </a:lnRef>
            <a:fillRef idx="1">
              <a:schemeClr val="accent1"/>
            </a:fillRef>
            <a:effectRef idx="0">
              <a:schemeClr val="accent1"/>
            </a:effectRef>
            <a:fontRef idx="minor"/>
          </p:style>
        </p:sp>
        <p:sp>
          <p:nvSpPr>
            <p:cNvPr id="94" name="Connecteur droit 19"/>
            <p:cNvSpPr/>
            <p:nvPr/>
          </p:nvSpPr>
          <p:spPr>
            <a:xfrm flipV="1">
              <a:off x="12179520" y="0"/>
              <a:ext cx="360" cy="6330240"/>
            </a:xfrm>
            <a:prstGeom prst="line">
              <a:avLst/>
            </a:prstGeom>
            <a:ln w="28575">
              <a:solidFill>
                <a:srgbClr val="ffdd00"/>
              </a:solidFill>
            </a:ln>
          </p:spPr>
          <p:style>
            <a:lnRef idx="1">
              <a:schemeClr val="accent1"/>
            </a:lnRef>
            <a:fillRef idx="0">
              <a:schemeClr val="accent1"/>
            </a:fillRef>
            <a:effectRef idx="0">
              <a:schemeClr val="accent1"/>
            </a:effectRef>
            <a:fontRef idx="minor"/>
          </p:style>
        </p:sp>
      </p:grpSp>
      <p:pic>
        <p:nvPicPr>
          <p:cNvPr id="95" name="Picture 2" descr=""/>
          <p:cNvPicPr/>
          <p:nvPr/>
        </p:nvPicPr>
        <p:blipFill>
          <a:blip r:embed="rId2"/>
          <a:stretch/>
        </p:blipFill>
        <p:spPr>
          <a:xfrm>
            <a:off x="10701000" y="6375600"/>
            <a:ext cx="1261800" cy="383760"/>
          </a:xfrm>
          <a:prstGeom prst="rect">
            <a:avLst/>
          </a:prstGeom>
          <a:ln w="0">
            <a:noFill/>
          </a:ln>
        </p:spPr>
      </p:pic>
      <p:sp>
        <p:nvSpPr>
          <p:cNvPr id="96" name="PlaceHolder 1"/>
          <p:cNvSpPr>
            <a:spLocks noGrp="1"/>
          </p:cNvSpPr>
          <p:nvPr>
            <p:ph type="title"/>
          </p:nvPr>
        </p:nvSpPr>
        <p:spPr>
          <a:xfrm>
            <a:off x="838080" y="365040"/>
            <a:ext cx="10515240" cy="1325160"/>
          </a:xfrm>
          <a:prstGeom prst="rect">
            <a:avLst/>
          </a:prstGeom>
          <a:noFill/>
          <a:ln w="0">
            <a:noFill/>
          </a:ln>
        </p:spPr>
        <p:txBody>
          <a:bodyPr anchor="ctr">
            <a:normAutofit/>
          </a:bodyPr>
          <a:p>
            <a:pPr>
              <a:lnSpc>
                <a:spcPct val="90000"/>
              </a:lnSpc>
              <a:buNone/>
            </a:pPr>
            <a:r>
              <a:rPr b="0" lang="fr-FR" sz="4800" spc="-1" strike="noStrike" cap="all">
                <a:solidFill>
                  <a:srgbClr val="306db5"/>
                </a:solidFill>
                <a:latin typeface="Calibri"/>
              </a:rPr>
              <a:t>Modifiez le style du titre</a:t>
            </a:r>
            <a:endParaRPr b="0" lang="fr-FR" sz="4800" spc="-1" strike="noStrike">
              <a:solidFill>
                <a:srgbClr val="000000"/>
              </a:solidFill>
              <a:latin typeface="Calibri"/>
            </a:endParaRPr>
          </a:p>
        </p:txBody>
      </p:sp>
      <p:sp>
        <p:nvSpPr>
          <p:cNvPr id="97" name="PlaceHolder 2"/>
          <p:cNvSpPr>
            <a:spLocks noGrp="1"/>
          </p:cNvSpPr>
          <p:nvPr>
            <p:ph type="body"/>
          </p:nvPr>
        </p:nvSpPr>
        <p:spPr>
          <a:xfrm>
            <a:off x="838080" y="1825560"/>
            <a:ext cx="10515240" cy="4350960"/>
          </a:xfrm>
          <a:prstGeom prst="rect">
            <a:avLst/>
          </a:prstGeom>
          <a:noFill/>
          <a:ln w="0">
            <a:noFill/>
          </a:ln>
        </p:spPr>
        <p:txBody>
          <a:bodyPr anchor="t">
            <a:noAutofit/>
          </a:bodyPr>
          <a:p>
            <a:pPr>
              <a:lnSpc>
                <a:spcPct val="90000"/>
              </a:lnSpc>
              <a:spcBef>
                <a:spcPts val="1001"/>
              </a:spcBef>
              <a:buNone/>
              <a:tabLst>
                <a:tab algn="l" pos="0"/>
              </a:tabLst>
            </a:pPr>
            <a:r>
              <a:rPr b="0" lang="fr-FR" sz="1200" spc="-1" strike="noStrike">
                <a:solidFill>
                  <a:srgbClr val="000000"/>
                </a:solidFill>
                <a:latin typeface="Calibri"/>
              </a:rPr>
              <a:t>Modifiez les styles du texte du masque</a:t>
            </a:r>
            <a:endParaRPr b="0" lang="fr-FR" sz="1200" spc="-1" strike="noStrike">
              <a:solidFill>
                <a:srgbClr val="000000"/>
              </a:solidFill>
              <a:latin typeface="Calibri"/>
            </a:endParaRPr>
          </a:p>
          <a:p>
            <a:pPr lvl="1" marL="685800" indent="-228600">
              <a:lnSpc>
                <a:spcPct val="90000"/>
              </a:lnSpc>
              <a:spcBef>
                <a:spcPts val="499"/>
              </a:spcBef>
              <a:buClr>
                <a:srgbClr val="306db5"/>
              </a:buClr>
              <a:buFont typeface="Arial"/>
              <a:buChar char="•"/>
              <a:tabLst>
                <a:tab algn="l" pos="0"/>
              </a:tabLst>
            </a:pPr>
            <a:r>
              <a:rPr b="0" lang="fr-FR" sz="2400" spc="-1" strike="noStrike">
                <a:solidFill>
                  <a:srgbClr val="306db5"/>
                </a:solidFill>
                <a:latin typeface="Calibri"/>
              </a:rPr>
              <a:t>Deuxième niveau</a:t>
            </a:r>
            <a:endParaRPr b="0" lang="fr-FR" sz="2400" spc="-1" strike="noStrike">
              <a:solidFill>
                <a:srgbClr val="1492a1"/>
              </a:solidFill>
              <a:latin typeface="Calibri"/>
            </a:endParaRPr>
          </a:p>
          <a:p>
            <a:pPr lvl="2" marL="1143000" indent="-228600">
              <a:lnSpc>
                <a:spcPct val="90000"/>
              </a:lnSpc>
              <a:spcBef>
                <a:spcPts val="499"/>
              </a:spcBef>
              <a:buClr>
                <a:srgbClr val="1492a1"/>
              </a:buClr>
              <a:buFont typeface="Arial"/>
              <a:buChar char="•"/>
              <a:tabLst>
                <a:tab algn="l" pos="0"/>
              </a:tabLst>
            </a:pPr>
            <a:r>
              <a:rPr b="0" lang="fr-FR" sz="2000" spc="-1" strike="noStrike">
                <a:solidFill>
                  <a:srgbClr val="1492a1"/>
                </a:solidFill>
                <a:latin typeface="Calibri"/>
              </a:rPr>
              <a:t>Troisième niveau</a:t>
            </a:r>
            <a:endParaRPr b="0" lang="fr-FR" sz="2000" spc="-1" strike="noStrike">
              <a:solidFill>
                <a:srgbClr val="bed000"/>
              </a:solidFill>
              <a:latin typeface="Calibri"/>
            </a:endParaRPr>
          </a:p>
          <a:p>
            <a:pPr lvl="3" marL="1600200" indent="-228600">
              <a:lnSpc>
                <a:spcPct val="90000"/>
              </a:lnSpc>
              <a:spcBef>
                <a:spcPts val="499"/>
              </a:spcBef>
              <a:buClr>
                <a:srgbClr val="bed000"/>
              </a:buClr>
              <a:buFont typeface="Arial"/>
              <a:buChar char="•"/>
              <a:tabLst>
                <a:tab algn="l" pos="0"/>
              </a:tabLst>
            </a:pPr>
            <a:r>
              <a:rPr b="0" lang="fr-FR" sz="1800" spc="-1" strike="noStrike">
                <a:solidFill>
                  <a:srgbClr val="bed000"/>
                </a:solidFill>
                <a:latin typeface="Calibri"/>
              </a:rPr>
              <a:t>Quatrième niveau</a:t>
            </a:r>
            <a:endParaRPr b="0" lang="fr-FR" sz="1800" spc="-1" strike="noStrike">
              <a:solidFill>
                <a:srgbClr val="c61a27"/>
              </a:solidFill>
              <a:latin typeface="Calibri"/>
            </a:endParaRPr>
          </a:p>
          <a:p>
            <a:pPr lvl="4" marL="2057400" indent="-228600">
              <a:lnSpc>
                <a:spcPct val="90000"/>
              </a:lnSpc>
              <a:spcBef>
                <a:spcPts val="499"/>
              </a:spcBef>
              <a:buClr>
                <a:srgbClr val="c61a27"/>
              </a:buClr>
              <a:buFont typeface="Arial"/>
              <a:buChar char="•"/>
              <a:tabLst>
                <a:tab algn="l" pos="0"/>
              </a:tabLst>
            </a:pPr>
            <a:r>
              <a:rPr b="0" lang="fr-FR" sz="1800" spc="-1" strike="noStrike">
                <a:solidFill>
                  <a:srgbClr val="c61a27"/>
                </a:solidFill>
                <a:latin typeface="Calibri"/>
              </a:rPr>
              <a:t>Cinquième niveau</a:t>
            </a:r>
            <a:endParaRPr b="0" lang="fr-FR" sz="1800" spc="-1" strike="noStrike">
              <a:solidFill>
                <a:srgbClr val="c61a27"/>
              </a:solidFill>
              <a:latin typeface="Calibri"/>
            </a:endParaRPr>
          </a:p>
        </p:txBody>
      </p:sp>
      <p:sp>
        <p:nvSpPr>
          <p:cNvPr id="98" name="PlaceHolder 3"/>
          <p:cNvSpPr>
            <a:spLocks noGrp="1"/>
          </p:cNvSpPr>
          <p:nvPr>
            <p:ph type="dt" idx="5"/>
          </p:nvPr>
        </p:nvSpPr>
        <p:spPr>
          <a:xfrm>
            <a:off x="157320" y="6357600"/>
            <a:ext cx="2471760" cy="364680"/>
          </a:xfrm>
          <a:prstGeom prst="rect">
            <a:avLst/>
          </a:prstGeom>
          <a:noFill/>
          <a:ln w="0">
            <a:noFill/>
          </a:ln>
        </p:spPr>
        <p:txBody>
          <a:bodyPr lIns="90000" rIns="90000" tIns="45000" bIns="45000" anchor="t">
            <a:noAutofit/>
          </a:bodyPr>
          <a:lstStyle>
            <a:lvl1pPr>
              <a:lnSpc>
                <a:spcPct val="100000"/>
              </a:lnSpc>
              <a:buNone/>
              <a:defRPr b="0" lang="fr-FR" sz="1400" spc="-1" strike="noStrike">
                <a:solidFill>
                  <a:srgbClr val="6c6c6c"/>
                </a:solidFill>
                <a:latin typeface="Calibri"/>
              </a:defRPr>
            </a:lvl1pPr>
          </a:lstStyle>
          <a:p>
            <a:pPr>
              <a:lnSpc>
                <a:spcPct val="100000"/>
              </a:lnSpc>
              <a:buNone/>
            </a:pPr>
            <a:r>
              <a:rPr b="0" lang="fr-FR" sz="1400" spc="-1" strike="noStrike">
                <a:solidFill>
                  <a:srgbClr val="6c6c6c"/>
                </a:solidFill>
                <a:latin typeface="Calibri"/>
              </a:rPr>
              <a:t>&lt;date/heure&gt;</a:t>
            </a:r>
            <a:endParaRPr b="0" lang="fr-FR" sz="1400" spc="-1" strike="noStrike">
              <a:latin typeface="Times New Roman"/>
            </a:endParaRPr>
          </a:p>
        </p:txBody>
      </p:sp>
      <p:sp>
        <p:nvSpPr>
          <p:cNvPr id="99" name="PlaceHolder 4"/>
          <p:cNvSpPr>
            <a:spLocks noGrp="1"/>
          </p:cNvSpPr>
          <p:nvPr>
            <p:ph type="ftr" idx="6"/>
          </p:nvPr>
        </p:nvSpPr>
        <p:spPr>
          <a:xfrm>
            <a:off x="2925720" y="6357600"/>
            <a:ext cx="5721840" cy="364680"/>
          </a:xfrm>
          <a:prstGeom prst="rect">
            <a:avLst/>
          </a:prstGeom>
          <a:noFill/>
          <a:ln w="0">
            <a:noFill/>
          </a:ln>
        </p:spPr>
        <p:txBody>
          <a:bodyPr lIns="90000" rIns="90000" tIns="45000" bIns="45000" anchor="t">
            <a:noAutofit/>
          </a:bodyPr>
          <a:lstStyle>
            <a:lvl1pPr algn="ctr">
              <a:buNone/>
              <a:defRPr b="0" lang="fr-FR" sz="1400" spc="-1" strike="noStrike">
                <a:latin typeface="Times New Roman"/>
              </a:defRPr>
            </a:lvl1pPr>
          </a:lstStyle>
          <a:p>
            <a:pPr algn="ctr">
              <a:buNone/>
            </a:pPr>
            <a:r>
              <a:rPr b="0" lang="fr-FR" sz="1400" spc="-1" strike="noStrike">
                <a:latin typeface="Times New Roman"/>
              </a:rPr>
              <a:t>&lt;pied de page&gt;</a:t>
            </a:r>
            <a:endParaRPr b="0" lang="fr-FR" sz="1400" spc="-1" strike="noStrike">
              <a:latin typeface="Times New Roman"/>
            </a:endParaRPr>
          </a:p>
        </p:txBody>
      </p:sp>
      <p:sp>
        <p:nvSpPr>
          <p:cNvPr id="100" name="PlaceHolder 5"/>
          <p:cNvSpPr>
            <a:spLocks noGrp="1"/>
          </p:cNvSpPr>
          <p:nvPr>
            <p:ph type="sldNum" idx="7"/>
          </p:nvPr>
        </p:nvSpPr>
        <p:spPr>
          <a:xfrm>
            <a:off x="8944560" y="6357600"/>
            <a:ext cx="1311840" cy="364680"/>
          </a:xfrm>
          <a:prstGeom prst="rect">
            <a:avLst/>
          </a:prstGeom>
          <a:noFill/>
          <a:ln w="0">
            <a:noFill/>
          </a:ln>
        </p:spPr>
        <p:txBody>
          <a:bodyPr lIns="90000" rIns="90000" tIns="45000" bIns="45000" anchor="t">
            <a:noAutofit/>
          </a:bodyPr>
          <a:lstStyle>
            <a:lvl1pPr>
              <a:lnSpc>
                <a:spcPct val="100000"/>
              </a:lnSpc>
              <a:buNone/>
              <a:defRPr b="0" lang="en-US" sz="1400" spc="-1" strike="noStrike">
                <a:solidFill>
                  <a:srgbClr val="6c6c6c"/>
                </a:solidFill>
                <a:latin typeface="Calibri"/>
              </a:defRPr>
            </a:lvl1pPr>
          </a:lstStyle>
          <a:p>
            <a:pPr>
              <a:lnSpc>
                <a:spcPct val="100000"/>
              </a:lnSpc>
              <a:buNone/>
            </a:pPr>
            <a:fld id="{C3393D38-EB14-4F55-B11A-C4482BCCAEB6}" type="slidenum">
              <a:rPr b="0" lang="en-US" sz="1400" spc="-1" strike="noStrike">
                <a:solidFill>
                  <a:srgbClr val="6c6c6c"/>
                </a:solidFill>
                <a:latin typeface="Calibri"/>
              </a:rPr>
              <a:t>&lt;numéro&gt;</a:t>
            </a:fld>
            <a:endParaRPr b="0" lang="fr-FR"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28.png"/><Relationship Id="rId2" Type="http://schemas.openxmlformats.org/officeDocument/2006/relationships/slideLayout" Target="../slideLayouts/slideLayout25.xml"/>
</Relationships>
</file>

<file path=ppt/slides/_rels/slide2.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png"/><Relationship Id="rId3" Type="http://schemas.openxmlformats.org/officeDocument/2006/relationships/image" Target="../media/image6.png"/><Relationship Id="rId4" Type="http://schemas.openxmlformats.org/officeDocument/2006/relationships/image" Target="../media/image7.png"/><Relationship Id="rId5" Type="http://schemas.openxmlformats.org/officeDocument/2006/relationships/hyperlink" Target="https://www.legifrance.gouv.fr/affichTexte.do?cidTexte=JORFTEXT000000159413&amp;fastPos=1&amp;fastReqId=1087734945&amp;categorieLien=cid&amp;oldAction=rechTexte" TargetMode="External"/><Relationship Id="rId6" Type="http://schemas.openxmlformats.org/officeDocument/2006/relationships/hyperlink" Target="https://www.legifrance.gouv.fr/affichTexte.do?cidTexte=JORFTEXT000036026642" TargetMode="External"/><Relationship Id="rId7" Type="http://schemas.openxmlformats.org/officeDocument/2006/relationships/hyperlink" Target="https://www.legifrance.gouv.fr/affichCodeArticle.do?idArticle=LEGIARTI000033974760&amp;cidTexte=LEGITEXT000006074069" TargetMode="External"/><Relationship Id="rId8" Type="http://schemas.openxmlformats.org/officeDocument/2006/relationships/hyperlink" Target="https://www.legifrance.gouv.fr/affichCodeArticle.do?idArticle=LEGIARTI000037669926&amp;cidTexte=LEGITEXT000006074096" TargetMode="External"/><Relationship Id="rId9" Type="http://schemas.openxmlformats.org/officeDocument/2006/relationships/image" Target="../media/image8.png"/><Relationship Id="rId10" Type="http://schemas.openxmlformats.org/officeDocument/2006/relationships/image" Target="../media/image9.png"/><Relationship Id="rId1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image" Target="../media/image11.png"/><Relationship Id="rId3" Type="http://schemas.openxmlformats.org/officeDocument/2006/relationships/image" Target="../media/image12.png"/><Relationship Id="rId4" Type="http://schemas.openxmlformats.org/officeDocument/2006/relationships/image" Target="../media/image13.png"/><Relationship Id="rId5" Type="http://schemas.openxmlformats.org/officeDocument/2006/relationships/image" Target="../media/image14.png"/><Relationship Id="rId6" Type="http://schemas.openxmlformats.org/officeDocument/2006/relationships/image" Target="../media/image15.png"/><Relationship Id="rId7" Type="http://schemas.openxmlformats.org/officeDocument/2006/relationships/image" Target="../media/image16.png"/><Relationship Id="rId8" Type="http://schemas.openxmlformats.org/officeDocument/2006/relationships/image" Target="../media/image17.png"/><Relationship Id="rId9" Type="http://schemas.openxmlformats.org/officeDocument/2006/relationships/image" Target="../media/image18.png"/><Relationship Id="rId10" Type="http://schemas.openxmlformats.org/officeDocument/2006/relationships/image" Target="../media/image19.png"/><Relationship Id="rId11" Type="http://schemas.openxmlformats.org/officeDocument/2006/relationships/image" Target="../media/image20.png"/><Relationship Id="rId12" Type="http://schemas.openxmlformats.org/officeDocument/2006/relationships/image" Target="../media/image21.png"/><Relationship Id="rId13" Type="http://schemas.openxmlformats.org/officeDocument/2006/relationships/image" Target="../media/image22.png"/><Relationship Id="rId14" Type="http://schemas.openxmlformats.org/officeDocument/2006/relationships/image" Target="../media/image23.png"/><Relationship Id="rId15" Type="http://schemas.openxmlformats.org/officeDocument/2006/relationships/slideLayout" Target="../slideLayouts/slideLayout25.xml"/>
</Relationships>
</file>

<file path=ppt/slides/_rels/slide4.xml.rels><?xml version="1.0" encoding="UTF-8"?>
<Relationships xmlns="http://schemas.openxmlformats.org/package/2006/relationships"><Relationship Id="rId1" Type="http://schemas.openxmlformats.org/officeDocument/2006/relationships/diagramData" Target="../diagrams/data1.xml"/><Relationship Id="rId2" Type="http://schemas.openxmlformats.org/officeDocument/2006/relationships/diagramLayout" Target="../diagrams/layout1.xml"/><Relationship Id="rId3" Type="http://schemas.openxmlformats.org/officeDocument/2006/relationships/diagramQuickStyle" Target="../diagrams/quickStyle1.xml"/><Relationship Id="rId4" Type="http://schemas.openxmlformats.org/officeDocument/2006/relationships/diagramColors" Target="../diagrams/colors1.xml"/><Relationship Id="rId5" Type="http://schemas.microsoft.com/office/2007/relationships/diagramDrawing" Target="../diagrams/drawing1.xml"/><Relationship Id="rId6" Type="http://schemas.openxmlformats.org/officeDocument/2006/relationships/image" Target="../media/image24.png"/><Relationship Id="rId7" Type="http://schemas.openxmlformats.org/officeDocument/2006/relationships/slideLayout" Target="../slideLayouts/slideLayout25.xml"/>
</Relationships>
</file>

<file path=ppt/slides/_rels/slide5.xml.rels><?xml version="1.0" encoding="UTF-8"?>
<Relationships xmlns="http://schemas.openxmlformats.org/package/2006/relationships"><Relationship Id="rId1" Type="http://schemas.openxmlformats.org/officeDocument/2006/relationships/diagramData" Target="../diagrams/data2.xml"/><Relationship Id="rId2" Type="http://schemas.openxmlformats.org/officeDocument/2006/relationships/diagramLayout" Target="../diagrams/layout2.xml"/><Relationship Id="rId3" Type="http://schemas.openxmlformats.org/officeDocument/2006/relationships/diagramQuickStyle" Target="../diagrams/quickStyle2.xml"/><Relationship Id="rId4" Type="http://schemas.openxmlformats.org/officeDocument/2006/relationships/diagramColors" Target="../diagrams/colors2.xml"/><Relationship Id="rId5" Type="http://schemas.microsoft.com/office/2007/relationships/diagramDrawing" Target="../diagrams/drawing2.xml"/><Relationship Id="rId6" Type="http://schemas.openxmlformats.org/officeDocument/2006/relationships/slideLayout" Target="../slideLayouts/slideLayout25.xml"/>
</Relationships>
</file>

<file path=ppt/slides/_rels/slide6.xml.rels><?xml version="1.0" encoding="UTF-8"?>
<Relationships xmlns="http://schemas.openxmlformats.org/package/2006/relationships"><Relationship Id="rId1" Type="http://schemas.openxmlformats.org/officeDocument/2006/relationships/image" Target="../media/image25.png"/><Relationship Id="rId2" Type="http://schemas.openxmlformats.org/officeDocument/2006/relationships/slideLayout" Target="../slideLayouts/slideLayout2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9.xml.rels><?xml version="1.0" encoding="UTF-8"?>
<Relationships xmlns="http://schemas.openxmlformats.org/package/2006/relationships"><Relationship Id="rId1" Type="http://schemas.openxmlformats.org/officeDocument/2006/relationships/image" Target="../media/image26.png"/><Relationship Id="rId2" Type="http://schemas.openxmlformats.org/officeDocument/2006/relationships/image" Target="../media/image27.png"/><Relationship Id="rId3" Type="http://schemas.openxmlformats.org/officeDocument/2006/relationships/slideLayout" Target="../slideLayouts/slideLayout2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title"/>
          </p:nvPr>
        </p:nvSpPr>
        <p:spPr>
          <a:xfrm>
            <a:off x="1097280" y="758880"/>
            <a:ext cx="10058040" cy="3565800"/>
          </a:xfrm>
          <a:prstGeom prst="rect">
            <a:avLst/>
          </a:prstGeom>
          <a:noFill/>
          <a:ln w="0">
            <a:noFill/>
          </a:ln>
        </p:spPr>
        <p:txBody>
          <a:bodyPr anchor="b">
            <a:normAutofit fontScale="91000"/>
          </a:bodyPr>
          <a:p>
            <a:pPr algn="ctr">
              <a:lnSpc>
                <a:spcPct val="85000"/>
              </a:lnSpc>
              <a:buNone/>
            </a:pPr>
            <a:r>
              <a:rPr b="0" lang="fr-FR" sz="6600" spc="-52" strike="noStrike" cap="all">
                <a:solidFill>
                  <a:srgbClr val="306db5"/>
                </a:solidFill>
                <a:latin typeface="Calibri"/>
              </a:rPr>
              <a:t>P.D.A.L.H.P.D. 2025 2029</a:t>
            </a:r>
            <a:br>
              <a:rPr sz="6600"/>
            </a:br>
            <a:r>
              <a:rPr b="0" i="1" lang="fr-FR" sz="6000" spc="-52" strike="noStrike" cap="all">
                <a:solidFill>
                  <a:srgbClr val="306db5"/>
                </a:solidFill>
                <a:latin typeface="Calibri"/>
              </a:rPr>
              <a:t>P</a:t>
            </a:r>
            <a:r>
              <a:rPr b="0" i="1" lang="fr-FR" sz="3600" spc="-52" strike="noStrike" cap="all">
                <a:solidFill>
                  <a:srgbClr val="306db5"/>
                </a:solidFill>
                <a:latin typeface="Calibri"/>
              </a:rPr>
              <a:t>lan </a:t>
            </a:r>
            <a:r>
              <a:rPr b="0" i="1" lang="fr-FR" sz="6000" spc="-52" strike="noStrike" cap="all">
                <a:solidFill>
                  <a:srgbClr val="306db5"/>
                </a:solidFill>
                <a:latin typeface="Calibri"/>
              </a:rPr>
              <a:t>D</a:t>
            </a:r>
            <a:r>
              <a:rPr b="0" i="1" lang="fr-FR" sz="3600" spc="-52" strike="noStrike" cap="all">
                <a:solidFill>
                  <a:srgbClr val="306db5"/>
                </a:solidFill>
                <a:latin typeface="Calibri"/>
              </a:rPr>
              <a:t>épartementale D’</a:t>
            </a:r>
            <a:r>
              <a:rPr b="0" i="1" lang="fr-FR" sz="6000" spc="-52" strike="noStrike" cap="all">
                <a:solidFill>
                  <a:srgbClr val="306db5"/>
                </a:solidFill>
                <a:latin typeface="Calibri"/>
              </a:rPr>
              <a:t>A</a:t>
            </a:r>
            <a:r>
              <a:rPr b="0" i="1" lang="fr-FR" sz="3600" spc="-52" strike="noStrike" cap="all">
                <a:solidFill>
                  <a:srgbClr val="306db5"/>
                </a:solidFill>
                <a:latin typeface="Calibri"/>
              </a:rPr>
              <a:t>ction pour le </a:t>
            </a:r>
            <a:r>
              <a:rPr b="0" i="1" lang="fr-FR" sz="6000" spc="-52" strike="noStrike" cap="all">
                <a:solidFill>
                  <a:srgbClr val="306db5"/>
                </a:solidFill>
                <a:latin typeface="Calibri"/>
              </a:rPr>
              <a:t>L</a:t>
            </a:r>
            <a:r>
              <a:rPr b="0" i="1" lang="fr-FR" sz="3600" spc="-52" strike="noStrike" cap="all">
                <a:solidFill>
                  <a:srgbClr val="306db5"/>
                </a:solidFill>
                <a:latin typeface="Calibri"/>
              </a:rPr>
              <a:t>ogement et l’</a:t>
            </a:r>
            <a:r>
              <a:rPr b="0" i="1" lang="fr-FR" sz="6700" spc="-52" strike="noStrike" cap="all">
                <a:solidFill>
                  <a:srgbClr val="306db5"/>
                </a:solidFill>
                <a:latin typeface="Calibri"/>
              </a:rPr>
              <a:t>H</a:t>
            </a:r>
            <a:r>
              <a:rPr b="0" i="1" lang="fr-FR" sz="3600" spc="-52" strike="noStrike" cap="all">
                <a:solidFill>
                  <a:srgbClr val="306db5"/>
                </a:solidFill>
                <a:latin typeface="Calibri"/>
              </a:rPr>
              <a:t>ébergement des </a:t>
            </a:r>
            <a:r>
              <a:rPr b="0" i="1" lang="fr-FR" sz="6700" spc="-52" strike="noStrike" cap="all">
                <a:solidFill>
                  <a:srgbClr val="306db5"/>
                </a:solidFill>
                <a:latin typeface="Calibri"/>
              </a:rPr>
              <a:t>P</a:t>
            </a:r>
            <a:r>
              <a:rPr b="0" i="1" lang="fr-FR" sz="3600" spc="-52" strike="noStrike" cap="all">
                <a:solidFill>
                  <a:srgbClr val="306db5"/>
                </a:solidFill>
                <a:latin typeface="Calibri"/>
              </a:rPr>
              <a:t>ublics </a:t>
            </a:r>
            <a:r>
              <a:rPr b="0" i="1" lang="fr-FR" sz="6700" spc="-52" strike="noStrike" cap="all">
                <a:solidFill>
                  <a:srgbClr val="306db5"/>
                </a:solidFill>
                <a:latin typeface="Calibri"/>
              </a:rPr>
              <a:t>D</a:t>
            </a:r>
            <a:r>
              <a:rPr b="0" i="1" lang="fr-FR" sz="3600" spc="-52" strike="noStrike" cap="all">
                <a:solidFill>
                  <a:srgbClr val="306db5"/>
                </a:solidFill>
                <a:latin typeface="Calibri"/>
              </a:rPr>
              <a:t>éfavorisés</a:t>
            </a:r>
            <a:br>
              <a:rPr sz="6600"/>
            </a:br>
            <a:endParaRPr b="0" lang="fr-FR" sz="3600" spc="-1" strike="noStrike">
              <a:solidFill>
                <a:srgbClr val="000000"/>
              </a:solidFill>
              <a:latin typeface="Calibri"/>
            </a:endParaRPr>
          </a:p>
        </p:txBody>
      </p:sp>
      <p:sp>
        <p:nvSpPr>
          <p:cNvPr id="144" name="PlaceHolder 2"/>
          <p:cNvSpPr>
            <a:spLocks noGrp="1"/>
          </p:cNvSpPr>
          <p:nvPr>
            <p:ph type="subTitle"/>
          </p:nvPr>
        </p:nvSpPr>
        <p:spPr>
          <a:xfrm>
            <a:off x="868680" y="4553280"/>
            <a:ext cx="10515240" cy="1142640"/>
          </a:xfrm>
          <a:prstGeom prst="rect">
            <a:avLst/>
          </a:prstGeom>
          <a:noFill/>
          <a:ln w="6480">
            <a:noFill/>
          </a:ln>
        </p:spPr>
        <p:txBody>
          <a:bodyPr anchor="t">
            <a:noAutofit/>
          </a:bodyPr>
          <a:p>
            <a:pPr algn="ctr">
              <a:buNone/>
            </a:pPr>
            <a:r>
              <a:rPr b="0" lang="fr-FR" sz="3200" spc="-1" strike="noStrike">
                <a:latin typeface="Arial"/>
              </a:rPr>
              <a:t>CRHH du 10/12/2024</a:t>
            </a:r>
            <a:endParaRPr b="0" lang="fr-FR" sz="3200" spc="-1" strike="noStrike">
              <a:latin typeface="Arial"/>
            </a:endParaRPr>
          </a:p>
        </p:txBody>
      </p:sp>
      <p:sp>
        <p:nvSpPr>
          <p:cNvPr id="4" name="PlaceHolder 3"/>
          <p:cNvSpPr>
            <a:spLocks noGrp="1"/>
          </p:cNvSpPr>
          <p:nvPr>
            <p:ph type="dt" idx="1"/>
          </p:nvPr>
        </p:nvSpPr>
        <p:spPr/>
        <p:txBody>
          <a:bodyPr/>
          <a:p>
            <a:fld id="{F5AD0D29-B926-47B9-8630-A00755E67DF0}" type="datetime1">
              <a:rPr lang="fr-FR"/>
              <a:t>09/12/2024</a:t>
            </a:fld>
          </a:p>
        </p:txBody>
      </p:sp>
    </p:spTree>
  </p:cSld>
  <mc:AlternateContent>
    <mc:Choice Requires="p14">
      <p:transition spd="med" p14:dur="700">
        <p:fade/>
      </p:transition>
    </mc:Choice>
    <mc:Fallback>
      <p:transition spd="med">
        <p:fade/>
      </p:transition>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 name="PlaceHolder 1"/>
          <p:cNvSpPr>
            <a:spLocks noGrp="1"/>
          </p:cNvSpPr>
          <p:nvPr>
            <p:ph type="title"/>
          </p:nvPr>
        </p:nvSpPr>
        <p:spPr>
          <a:xfrm>
            <a:off x="680760" y="138600"/>
            <a:ext cx="10515240" cy="568440"/>
          </a:xfrm>
          <a:prstGeom prst="rect">
            <a:avLst/>
          </a:prstGeom>
          <a:noFill/>
          <a:ln w="0">
            <a:noFill/>
          </a:ln>
        </p:spPr>
        <p:txBody>
          <a:bodyPr anchor="ctr">
            <a:normAutofit fontScale="87000"/>
          </a:bodyPr>
          <a:p>
            <a:pPr algn="ctr">
              <a:lnSpc>
                <a:spcPct val="90000"/>
              </a:lnSpc>
              <a:buNone/>
            </a:pPr>
            <a:r>
              <a:rPr b="0" lang="fr-FR" sz="4000" spc="-1" strike="noStrike" cap="all">
                <a:solidFill>
                  <a:srgbClr val="306db5"/>
                </a:solidFill>
                <a:latin typeface="Calibri"/>
              </a:rPr>
              <a:t>Schéma de la gouvernance du p.d.a.l.h.P.D.</a:t>
            </a:r>
            <a:endParaRPr b="0" lang="fr-FR" sz="4000" spc="-1" strike="noStrike">
              <a:solidFill>
                <a:srgbClr val="000000"/>
              </a:solidFill>
              <a:latin typeface="Calibri"/>
            </a:endParaRPr>
          </a:p>
        </p:txBody>
      </p:sp>
      <p:pic>
        <p:nvPicPr>
          <p:cNvPr id="213" name="Image 6" descr=""/>
          <p:cNvPicPr/>
          <p:nvPr/>
        </p:nvPicPr>
        <p:blipFill>
          <a:blip r:embed="rId1"/>
          <a:stretch/>
        </p:blipFill>
        <p:spPr>
          <a:xfrm>
            <a:off x="0" y="1136160"/>
            <a:ext cx="10535040" cy="5648040"/>
          </a:xfrm>
          <a:prstGeom prst="rect">
            <a:avLst/>
          </a:prstGeom>
          <a:ln w="0">
            <a:noFill/>
          </a:ln>
        </p:spPr>
      </p:pic>
      <p:sp>
        <p:nvSpPr>
          <p:cNvPr id="214" name="Rectangle 7"/>
          <p:cNvSpPr/>
          <p:nvPr/>
        </p:nvSpPr>
        <p:spPr>
          <a:xfrm>
            <a:off x="3300120" y="850320"/>
            <a:ext cx="54558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i="1" lang="fr-FR" sz="1800" spc="-1" strike="noStrike">
                <a:solidFill>
                  <a:srgbClr val="000000"/>
                </a:solidFill>
                <a:latin typeface="Calibri"/>
              </a:rPr>
              <a:t>Présentation des 4 types d’instances et leurs articulations</a:t>
            </a:r>
            <a:endParaRPr b="0" lang="fr-FR" sz="1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5" name="Image 42" descr=""/>
          <p:cNvPicPr/>
          <p:nvPr/>
        </p:nvPicPr>
        <p:blipFill>
          <a:blip r:embed="rId1"/>
          <a:stretch/>
        </p:blipFill>
        <p:spPr>
          <a:xfrm>
            <a:off x="1202400" y="5661720"/>
            <a:ext cx="1145880" cy="1133640"/>
          </a:xfrm>
          <a:prstGeom prst="rect">
            <a:avLst/>
          </a:prstGeom>
          <a:ln w="0">
            <a:noFill/>
          </a:ln>
        </p:spPr>
      </p:pic>
      <p:sp>
        <p:nvSpPr>
          <p:cNvPr id="146" name="Organigramme : Affichage 28"/>
          <p:cNvSpPr/>
          <p:nvPr/>
        </p:nvSpPr>
        <p:spPr>
          <a:xfrm rot="16200000">
            <a:off x="5252760" y="2844000"/>
            <a:ext cx="3025440" cy="3636000"/>
          </a:xfrm>
          <a:prstGeom prst="flowChartDisplay">
            <a:avLst/>
          </a:prstGeom>
          <a:solidFill>
            <a:srgbClr val="62c1d0">
              <a:alpha val="52000"/>
            </a:srgbClr>
          </a:solidFill>
          <a:ln>
            <a:noFill/>
          </a:ln>
        </p:spPr>
        <p:style>
          <a:lnRef idx="2">
            <a:schemeClr val="accent1">
              <a:shade val="50000"/>
            </a:schemeClr>
          </a:lnRef>
          <a:fillRef idx="1">
            <a:schemeClr val="accent1"/>
          </a:fillRef>
          <a:effectRef idx="0">
            <a:schemeClr val="accent1"/>
          </a:effectRef>
          <a:fontRef idx="minor"/>
        </p:style>
      </p:sp>
      <p:sp>
        <p:nvSpPr>
          <p:cNvPr id="147" name="Organigramme : Affichage 29"/>
          <p:cNvSpPr/>
          <p:nvPr/>
        </p:nvSpPr>
        <p:spPr>
          <a:xfrm rot="16200000">
            <a:off x="3465000" y="2837160"/>
            <a:ext cx="3058920" cy="3633120"/>
          </a:xfrm>
          <a:prstGeom prst="flowChartDisplay">
            <a:avLst/>
          </a:prstGeom>
          <a:solidFill>
            <a:srgbClr val="62c1d0">
              <a:alpha val="52000"/>
            </a:srgbClr>
          </a:solidFill>
          <a:ln>
            <a:noFill/>
          </a:ln>
        </p:spPr>
        <p:style>
          <a:lnRef idx="2">
            <a:schemeClr val="accent1">
              <a:shade val="50000"/>
            </a:schemeClr>
          </a:lnRef>
          <a:fillRef idx="1">
            <a:schemeClr val="accent1"/>
          </a:fillRef>
          <a:effectRef idx="0">
            <a:schemeClr val="accent1"/>
          </a:effectRef>
          <a:fontRef idx="minor"/>
        </p:style>
      </p:sp>
      <p:sp>
        <p:nvSpPr>
          <p:cNvPr id="148" name="Organigramme : Affichage 30"/>
          <p:cNvSpPr/>
          <p:nvPr/>
        </p:nvSpPr>
        <p:spPr>
          <a:xfrm rot="16200000">
            <a:off x="1745280" y="2679480"/>
            <a:ext cx="3007800" cy="3805200"/>
          </a:xfrm>
          <a:prstGeom prst="flowChartDisplay">
            <a:avLst/>
          </a:prstGeom>
          <a:solidFill>
            <a:srgbClr val="62c1d0">
              <a:alpha val="52000"/>
            </a:srgbClr>
          </a:solidFill>
          <a:ln>
            <a:noFill/>
          </a:ln>
        </p:spPr>
        <p:style>
          <a:lnRef idx="2">
            <a:schemeClr val="accent1">
              <a:shade val="50000"/>
            </a:schemeClr>
          </a:lnRef>
          <a:fillRef idx="1">
            <a:schemeClr val="accent1"/>
          </a:fillRef>
          <a:effectRef idx="0">
            <a:schemeClr val="accent1"/>
          </a:effectRef>
          <a:fontRef idx="minor"/>
        </p:style>
      </p:sp>
      <p:sp>
        <p:nvSpPr>
          <p:cNvPr id="149" name="ZoneTexte 31"/>
          <p:cNvSpPr/>
          <p:nvPr/>
        </p:nvSpPr>
        <p:spPr>
          <a:xfrm>
            <a:off x="319680" y="552960"/>
            <a:ext cx="10043280" cy="22014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spcBef>
                <a:spcPts val="544"/>
              </a:spcBef>
              <a:buNone/>
            </a:pPr>
            <a:r>
              <a:rPr b="0" lang="fr-FR" sz="2000" spc="-1" strike="noStrike">
                <a:solidFill>
                  <a:srgbClr val="44546a"/>
                </a:solidFill>
                <a:latin typeface="Arial"/>
              </a:rPr>
              <a:t>Établi pour une durée de 5 ans, ce plan est </a:t>
            </a:r>
            <a:r>
              <a:rPr b="1" lang="fr-FR" sz="2000" spc="-1" strike="noStrike">
                <a:solidFill>
                  <a:srgbClr val="44546a"/>
                </a:solidFill>
                <a:latin typeface="Arial"/>
              </a:rPr>
              <a:t>élaboré et mis en œuvre par L’État et par le Département</a:t>
            </a:r>
            <a:r>
              <a:rPr b="0" lang="fr-FR" sz="2000" spc="-1" strike="noStrike">
                <a:solidFill>
                  <a:srgbClr val="44546a"/>
                </a:solidFill>
                <a:latin typeface="Arial"/>
              </a:rPr>
              <a:t>, avec l’appui d’un Comité responsable du PDALHPD, qui associe à cette démarche des représentants des communes, EPCI, CCAS bailleurs sociaux, CAF, MSA,  associations notamment de lutte contre les exclusions  et l’ADIL.</a:t>
            </a:r>
            <a:endParaRPr b="0" lang="fr-FR" sz="2000" spc="-1" strike="noStrike">
              <a:latin typeface="Arial"/>
            </a:endParaRPr>
          </a:p>
          <a:p>
            <a:pPr algn="ctr">
              <a:lnSpc>
                <a:spcPct val="100000"/>
              </a:lnSpc>
              <a:spcBef>
                <a:spcPts val="544"/>
              </a:spcBef>
              <a:buNone/>
            </a:pPr>
            <a:endParaRPr b="0" lang="fr-FR" sz="2000" spc="-1" strike="noStrike">
              <a:latin typeface="Arial"/>
            </a:endParaRPr>
          </a:p>
          <a:p>
            <a:pPr algn="ctr">
              <a:lnSpc>
                <a:spcPct val="100000"/>
              </a:lnSpc>
              <a:buNone/>
            </a:pPr>
            <a:r>
              <a:rPr b="0" lang="fr-FR" sz="2000" spc="-1" strike="noStrike">
                <a:solidFill>
                  <a:srgbClr val="44546a"/>
                </a:solidFill>
                <a:latin typeface="Arial"/>
              </a:rPr>
              <a:t>Le plan départemental a plusieurs objectifs : </a:t>
            </a:r>
            <a:endParaRPr b="0" lang="fr-FR" sz="2000" spc="-1" strike="noStrike">
              <a:latin typeface="Arial"/>
            </a:endParaRPr>
          </a:p>
          <a:p>
            <a:pPr algn="ctr">
              <a:lnSpc>
                <a:spcPct val="100000"/>
              </a:lnSpc>
              <a:buNone/>
            </a:pPr>
            <a:endParaRPr b="0" lang="fr-FR" sz="1400" spc="-1" strike="noStrike">
              <a:latin typeface="Arial"/>
            </a:endParaRPr>
          </a:p>
        </p:txBody>
      </p:sp>
      <p:pic>
        <p:nvPicPr>
          <p:cNvPr id="150" name="Picture 2" descr=""/>
          <p:cNvPicPr/>
          <p:nvPr/>
        </p:nvPicPr>
        <p:blipFill>
          <a:blip r:embed="rId2"/>
          <a:stretch/>
        </p:blipFill>
        <p:spPr>
          <a:xfrm>
            <a:off x="2486880" y="5005080"/>
            <a:ext cx="533880" cy="533880"/>
          </a:xfrm>
          <a:prstGeom prst="rect">
            <a:avLst/>
          </a:prstGeom>
          <a:ln w="0">
            <a:noFill/>
          </a:ln>
        </p:spPr>
      </p:pic>
      <p:pic>
        <p:nvPicPr>
          <p:cNvPr id="151" name="Picture 4" descr=""/>
          <p:cNvPicPr/>
          <p:nvPr/>
        </p:nvPicPr>
        <p:blipFill>
          <a:blip r:embed="rId3"/>
          <a:stretch/>
        </p:blipFill>
        <p:spPr>
          <a:xfrm>
            <a:off x="4299840" y="5016960"/>
            <a:ext cx="533880" cy="533880"/>
          </a:xfrm>
          <a:prstGeom prst="rect">
            <a:avLst/>
          </a:prstGeom>
          <a:ln w="0">
            <a:noFill/>
          </a:ln>
        </p:spPr>
      </p:pic>
      <p:pic>
        <p:nvPicPr>
          <p:cNvPr id="152" name="Picture 6" descr=""/>
          <p:cNvPicPr/>
          <p:nvPr/>
        </p:nvPicPr>
        <p:blipFill>
          <a:blip r:embed="rId4"/>
          <a:stretch/>
        </p:blipFill>
        <p:spPr>
          <a:xfrm>
            <a:off x="6130440" y="5056560"/>
            <a:ext cx="533880" cy="533880"/>
          </a:xfrm>
          <a:prstGeom prst="rect">
            <a:avLst/>
          </a:prstGeom>
          <a:ln w="0">
            <a:noFill/>
          </a:ln>
        </p:spPr>
      </p:pic>
      <p:sp>
        <p:nvSpPr>
          <p:cNvPr id="153" name="ZoneTexte 36"/>
          <p:cNvSpPr/>
          <p:nvPr/>
        </p:nvSpPr>
        <p:spPr>
          <a:xfrm>
            <a:off x="1355400" y="3564000"/>
            <a:ext cx="2613600" cy="7290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pPr>
            <a:r>
              <a:rPr b="1" lang="fr-FR" sz="1050" spc="-1" strike="noStrike">
                <a:solidFill>
                  <a:srgbClr val="000000"/>
                </a:solidFill>
                <a:latin typeface="Calibri"/>
              </a:rPr>
              <a:t>Respect des obligations législatives et réglementaires (veille active, application et mise en œuvre de textes, rappel de obligations)</a:t>
            </a:r>
            <a:endParaRPr b="0" lang="fr-FR" sz="1050" spc="-1" strike="noStrike">
              <a:latin typeface="Arial"/>
            </a:endParaRPr>
          </a:p>
        </p:txBody>
      </p:sp>
      <p:sp>
        <p:nvSpPr>
          <p:cNvPr id="154" name="ZoneTexte 37"/>
          <p:cNvSpPr/>
          <p:nvPr/>
        </p:nvSpPr>
        <p:spPr>
          <a:xfrm>
            <a:off x="3511800" y="4302360"/>
            <a:ext cx="2469600" cy="4093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pPr>
            <a:r>
              <a:rPr b="1" lang="fr-FR" sz="1050" spc="-1" strike="noStrike">
                <a:solidFill>
                  <a:srgbClr val="000000"/>
                </a:solidFill>
                <a:latin typeface="Calibri"/>
              </a:rPr>
              <a:t>Suivi du plan, évaluation et adaptation des dispositifs</a:t>
            </a:r>
            <a:endParaRPr b="0" lang="fr-FR" sz="1050" spc="-1" strike="noStrike">
              <a:latin typeface="Arial"/>
            </a:endParaRPr>
          </a:p>
        </p:txBody>
      </p:sp>
      <p:sp>
        <p:nvSpPr>
          <p:cNvPr id="155" name="ZoneTexte 38"/>
          <p:cNvSpPr/>
          <p:nvPr/>
        </p:nvSpPr>
        <p:spPr>
          <a:xfrm>
            <a:off x="6267600" y="4474440"/>
            <a:ext cx="2471760" cy="5691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pPr>
            <a:r>
              <a:rPr b="1" lang="fr-FR" sz="1050" spc="-1" strike="noStrike">
                <a:solidFill>
                  <a:srgbClr val="000000"/>
                </a:solidFill>
                <a:latin typeface="Calibri"/>
              </a:rPr>
              <a:t>Aide à la construction, à l’élaboration de réponses adaptées en fonction des besoins repérés. </a:t>
            </a:r>
            <a:endParaRPr b="0" lang="fr-FR" sz="1050" spc="-1" strike="noStrike">
              <a:latin typeface="Arial"/>
            </a:endParaRPr>
          </a:p>
        </p:txBody>
      </p:sp>
      <p:sp>
        <p:nvSpPr>
          <p:cNvPr id="156" name="ZoneTexte 39"/>
          <p:cNvSpPr/>
          <p:nvPr/>
        </p:nvSpPr>
        <p:spPr>
          <a:xfrm>
            <a:off x="9025560" y="3078000"/>
            <a:ext cx="2910240" cy="2921400"/>
          </a:xfrm>
          <a:prstGeom prst="rect">
            <a:avLst/>
          </a:prstGeom>
          <a:noFill/>
          <a:ln w="38100">
            <a:solidFill>
              <a:srgbClr val="44546a"/>
            </a:solidFill>
            <a:prstDash val="sysDot"/>
            <a:round/>
          </a:ln>
        </p:spPr>
        <p:style>
          <a:lnRef idx="0"/>
          <a:fillRef idx="0"/>
          <a:effectRef idx="0"/>
          <a:fontRef idx="minor"/>
        </p:style>
        <p:txBody>
          <a:bodyPr lIns="90000" rIns="90000" tIns="45000" bIns="45000" anchor="t">
            <a:spAutoFit/>
          </a:bodyPr>
          <a:p>
            <a:pPr>
              <a:lnSpc>
                <a:spcPct val="100000"/>
              </a:lnSpc>
              <a:spcBef>
                <a:spcPts val="544"/>
              </a:spcBef>
              <a:buNone/>
            </a:pPr>
            <a:r>
              <a:rPr b="1" lang="fr-FR" sz="1200" spc="-1" strike="noStrike">
                <a:solidFill>
                  <a:srgbClr val="2e75b6"/>
                </a:solidFill>
                <a:latin typeface="Calibri"/>
              </a:rPr>
              <a:t>Textes de référence :</a:t>
            </a:r>
            <a:br>
              <a:rPr sz="1200"/>
            </a:br>
            <a:r>
              <a:rPr b="0" lang="fr-FR" sz="1200" spc="-1" strike="noStrike">
                <a:solidFill>
                  <a:srgbClr val="2e75b6"/>
                </a:solidFill>
                <a:latin typeface="Calibri"/>
              </a:rPr>
              <a:t>Principalement :</a:t>
            </a:r>
            <a:endParaRPr b="0" lang="fr-FR" sz="1200" spc="-1" strike="noStrike">
              <a:latin typeface="Arial"/>
            </a:endParaRPr>
          </a:p>
          <a:p>
            <a:pPr marL="155520" indent="-155520">
              <a:lnSpc>
                <a:spcPct val="100000"/>
              </a:lnSpc>
              <a:spcBef>
                <a:spcPts val="544"/>
              </a:spcBef>
              <a:buClr>
                <a:srgbClr val="2e75b6"/>
              </a:buClr>
              <a:buFont typeface="Arial"/>
              <a:buChar char="•"/>
            </a:pPr>
            <a:r>
              <a:rPr b="0" lang="fr-FR" sz="1200" spc="-1" strike="noStrike">
                <a:solidFill>
                  <a:srgbClr val="2e75b6"/>
                </a:solidFill>
                <a:latin typeface="Calibri"/>
              </a:rPr>
              <a:t>Le chapitre Ier de la loi n°</a:t>
            </a:r>
            <a:r>
              <a:rPr b="0" lang="fr-FR" sz="1200" spc="-1" strike="noStrike" u="sng">
                <a:solidFill>
                  <a:srgbClr val="2e75b6"/>
                </a:solidFill>
                <a:uFillTx/>
                <a:latin typeface="Calibri"/>
                <a:hlinkClick r:id="rId5"/>
              </a:rPr>
              <a:t>90-449</a:t>
            </a:r>
            <a:r>
              <a:rPr b="0" lang="fr-FR" sz="1200" spc="-1" strike="noStrike">
                <a:solidFill>
                  <a:srgbClr val="2e75b6"/>
                </a:solidFill>
                <a:latin typeface="Calibri"/>
              </a:rPr>
              <a:t> du 31 mai 1990 modifiée visant à la mise en œuvre du droit au logement (DALO) ;</a:t>
            </a:r>
            <a:endParaRPr b="0" lang="fr-FR" sz="1200" spc="-1" strike="noStrike">
              <a:latin typeface="Arial"/>
            </a:endParaRPr>
          </a:p>
          <a:p>
            <a:pPr marL="155520" indent="-155520">
              <a:lnSpc>
                <a:spcPct val="100000"/>
              </a:lnSpc>
              <a:spcBef>
                <a:spcPts val="544"/>
              </a:spcBef>
              <a:buClr>
                <a:srgbClr val="2e75b6"/>
              </a:buClr>
              <a:buFont typeface="Arial"/>
              <a:buChar char="•"/>
            </a:pPr>
            <a:r>
              <a:rPr b="0" lang="fr-FR" sz="1200" spc="-1" strike="noStrike">
                <a:solidFill>
                  <a:srgbClr val="2e75b6"/>
                </a:solidFill>
                <a:latin typeface="Calibri"/>
              </a:rPr>
              <a:t>Décret n° </a:t>
            </a:r>
            <a:r>
              <a:rPr b="0" lang="fr-FR" sz="1200" spc="-1" strike="noStrike" u="sng">
                <a:solidFill>
                  <a:srgbClr val="2e75b6"/>
                </a:solidFill>
                <a:uFillTx/>
                <a:latin typeface="Calibri"/>
                <a:hlinkClick r:id="rId6"/>
              </a:rPr>
              <a:t>2017-1565</a:t>
            </a:r>
            <a:r>
              <a:rPr b="0" lang="fr-FR" sz="1200" spc="-1" strike="noStrike">
                <a:solidFill>
                  <a:srgbClr val="2e75b6"/>
                </a:solidFill>
                <a:latin typeface="Calibri"/>
              </a:rPr>
              <a:t> du 14 novembre 2017 relatif aux plans départementaux d’action pour le logement et l’hébergement des personnes défavorisées ;</a:t>
            </a:r>
            <a:endParaRPr b="0" lang="fr-FR" sz="1200" spc="-1" strike="noStrike">
              <a:latin typeface="Arial"/>
            </a:endParaRPr>
          </a:p>
          <a:p>
            <a:pPr marL="155520" indent="-155520">
              <a:lnSpc>
                <a:spcPct val="100000"/>
              </a:lnSpc>
              <a:spcBef>
                <a:spcPts val="544"/>
              </a:spcBef>
              <a:buClr>
                <a:srgbClr val="2e75b6"/>
              </a:buClr>
              <a:buFont typeface="Arial"/>
              <a:buChar char="•"/>
            </a:pPr>
            <a:r>
              <a:rPr b="0" lang="fr-FR" sz="1200" spc="-1" strike="noStrike">
                <a:solidFill>
                  <a:srgbClr val="2e75b6"/>
                </a:solidFill>
                <a:latin typeface="Calibri"/>
              </a:rPr>
              <a:t>L’article </a:t>
            </a:r>
            <a:r>
              <a:rPr b="0" lang="fr-FR" sz="1200" spc="-1" strike="noStrike" u="sng">
                <a:solidFill>
                  <a:srgbClr val="2e75b6"/>
                </a:solidFill>
                <a:uFillTx/>
                <a:latin typeface="Calibri"/>
                <a:hlinkClick r:id="rId7"/>
              </a:rPr>
              <a:t>L. 312-5-3</a:t>
            </a:r>
            <a:r>
              <a:rPr b="0" lang="fr-FR" sz="1200" spc="-1" strike="noStrike">
                <a:solidFill>
                  <a:srgbClr val="2e75b6"/>
                </a:solidFill>
                <a:latin typeface="Calibri"/>
              </a:rPr>
              <a:t> du code de l’action sociale et des familles…</a:t>
            </a:r>
            <a:endParaRPr b="0" lang="fr-FR" sz="1200" spc="-1" strike="noStrike">
              <a:latin typeface="Arial"/>
            </a:endParaRPr>
          </a:p>
          <a:p>
            <a:pPr marL="155520" indent="-155520">
              <a:lnSpc>
                <a:spcPct val="100000"/>
              </a:lnSpc>
              <a:spcBef>
                <a:spcPts val="544"/>
              </a:spcBef>
              <a:buClr>
                <a:srgbClr val="2e75b6"/>
              </a:buClr>
              <a:buFont typeface="Arial"/>
              <a:buChar char="•"/>
            </a:pPr>
            <a:r>
              <a:rPr b="0" lang="fr-FR" sz="1200" spc="-1" strike="noStrike">
                <a:solidFill>
                  <a:srgbClr val="2e75b6"/>
                </a:solidFill>
                <a:latin typeface="Calibri"/>
              </a:rPr>
              <a:t>L’article </a:t>
            </a:r>
            <a:r>
              <a:rPr b="0" lang="fr-FR" sz="1200" spc="-1" strike="noStrike" u="sng">
                <a:solidFill>
                  <a:srgbClr val="2e75b6"/>
                </a:solidFill>
                <a:uFillTx/>
                <a:latin typeface="Calibri"/>
                <a:hlinkClick r:id="rId8"/>
              </a:rPr>
              <a:t>L. 441-1</a:t>
            </a:r>
            <a:r>
              <a:rPr b="0" lang="fr-FR" sz="1200" spc="-1" strike="noStrike">
                <a:solidFill>
                  <a:srgbClr val="2e75b6"/>
                </a:solidFill>
                <a:latin typeface="Calibri"/>
              </a:rPr>
              <a:t> du code de la construction et de l’habitation…</a:t>
            </a:r>
            <a:endParaRPr b="0" lang="fr-FR" sz="1200" spc="-1" strike="noStrike">
              <a:latin typeface="Arial"/>
            </a:endParaRPr>
          </a:p>
        </p:txBody>
      </p:sp>
      <p:pic>
        <p:nvPicPr>
          <p:cNvPr id="157" name="Picture 8" descr=""/>
          <p:cNvPicPr/>
          <p:nvPr/>
        </p:nvPicPr>
        <p:blipFill>
          <a:blip r:embed="rId9"/>
          <a:stretch/>
        </p:blipFill>
        <p:spPr>
          <a:xfrm>
            <a:off x="11212200" y="1414080"/>
            <a:ext cx="513360" cy="513360"/>
          </a:xfrm>
          <a:prstGeom prst="rect">
            <a:avLst/>
          </a:prstGeom>
          <a:ln w="0">
            <a:noFill/>
          </a:ln>
        </p:spPr>
      </p:pic>
      <p:pic>
        <p:nvPicPr>
          <p:cNvPr id="158" name="Picture 2" descr="Espace presse - Département des Hautes-Pyrénées"/>
          <p:cNvPicPr/>
          <p:nvPr/>
        </p:nvPicPr>
        <p:blipFill>
          <a:blip r:embed="rId10"/>
          <a:stretch/>
        </p:blipFill>
        <p:spPr>
          <a:xfrm>
            <a:off x="113040" y="5657040"/>
            <a:ext cx="1031760" cy="105228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title"/>
          </p:nvPr>
        </p:nvSpPr>
        <p:spPr>
          <a:xfrm>
            <a:off x="838080" y="365040"/>
            <a:ext cx="10515240" cy="507960"/>
          </a:xfrm>
          <a:prstGeom prst="rect">
            <a:avLst/>
          </a:prstGeom>
          <a:noFill/>
          <a:ln w="0">
            <a:noFill/>
          </a:ln>
        </p:spPr>
        <p:txBody>
          <a:bodyPr anchor="ctr">
            <a:noAutofit/>
          </a:bodyPr>
          <a:p>
            <a:pPr algn="ctr">
              <a:lnSpc>
                <a:spcPct val="90000"/>
              </a:lnSpc>
              <a:buNone/>
            </a:pPr>
            <a:r>
              <a:rPr b="0" lang="fr-FR" sz="3600" spc="-1" strike="noStrike" cap="all">
                <a:solidFill>
                  <a:srgbClr val="306db5"/>
                </a:solidFill>
                <a:latin typeface="Calibri"/>
              </a:rPr>
              <a:t>Les publics ciblés par le plan </a:t>
            </a:r>
            <a:br>
              <a:rPr sz="3600"/>
            </a:br>
            <a:endParaRPr b="0" lang="fr-FR" sz="3600" spc="-1" strike="noStrike">
              <a:solidFill>
                <a:srgbClr val="000000"/>
              </a:solidFill>
              <a:latin typeface="Calibri"/>
            </a:endParaRPr>
          </a:p>
        </p:txBody>
      </p:sp>
      <p:grpSp>
        <p:nvGrpSpPr>
          <p:cNvPr id="160" name="Groupe 34"/>
          <p:cNvGrpSpPr/>
          <p:nvPr/>
        </p:nvGrpSpPr>
        <p:grpSpPr>
          <a:xfrm>
            <a:off x="427680" y="820440"/>
            <a:ext cx="10181160" cy="5845320"/>
            <a:chOff x="427680" y="820440"/>
            <a:chExt cx="10181160" cy="5845320"/>
          </a:xfrm>
        </p:grpSpPr>
        <p:sp>
          <p:nvSpPr>
            <p:cNvPr id="161" name="Rectangle : avec coins arrondis en diagonale 7"/>
            <p:cNvSpPr/>
            <p:nvPr/>
          </p:nvSpPr>
          <p:spPr>
            <a:xfrm>
              <a:off x="427680" y="923400"/>
              <a:ext cx="195048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090" spc="-1" strike="noStrike">
                  <a:solidFill>
                    <a:srgbClr val="000000"/>
                  </a:solidFill>
                  <a:latin typeface="Calibri Light"/>
                </a:rPr>
                <a:t>Personne en </a:t>
              </a:r>
              <a:r>
                <a:rPr b="1" lang="fr-FR" sz="1090" spc="-1" strike="noStrike">
                  <a:solidFill>
                    <a:srgbClr val="000000"/>
                  </a:solidFill>
                  <a:latin typeface="Calibri Light"/>
                </a:rPr>
                <a:t>situation de handicap, </a:t>
              </a:r>
              <a:r>
                <a:rPr b="0" lang="fr-FR" sz="1090" spc="-1" strike="noStrike">
                  <a:solidFill>
                    <a:srgbClr val="000000"/>
                  </a:solidFill>
                  <a:latin typeface="Calibri Light"/>
                </a:rPr>
                <a:t>famille ayant à charge une personne en situation de handicap</a:t>
              </a:r>
              <a:endParaRPr b="0" lang="fr-FR" sz="1090" spc="-1" strike="noStrike">
                <a:latin typeface="Arial"/>
              </a:endParaRPr>
            </a:p>
          </p:txBody>
        </p:sp>
        <p:sp>
          <p:nvSpPr>
            <p:cNvPr id="162" name="Rectangle : avec coins arrondis en diagonale 9"/>
            <p:cNvSpPr/>
            <p:nvPr/>
          </p:nvSpPr>
          <p:spPr>
            <a:xfrm>
              <a:off x="2441880" y="942120"/>
              <a:ext cx="195048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090" spc="-1" strike="noStrike">
                  <a:solidFill>
                    <a:srgbClr val="000000"/>
                  </a:solidFill>
                  <a:latin typeface="Calibri Light"/>
                </a:rPr>
                <a:t>Personne sortant d’un appartement de </a:t>
              </a:r>
              <a:r>
                <a:rPr b="1" lang="fr-FR" sz="1090" spc="-1" strike="noStrike">
                  <a:solidFill>
                    <a:srgbClr val="000000"/>
                  </a:solidFill>
                  <a:latin typeface="Calibri Light"/>
                </a:rPr>
                <a:t>coordination thérapeutique </a:t>
              </a:r>
              <a:endParaRPr b="0" lang="fr-FR" sz="1090" spc="-1" strike="noStrike">
                <a:latin typeface="Arial"/>
              </a:endParaRPr>
            </a:p>
          </p:txBody>
        </p:sp>
        <p:sp>
          <p:nvSpPr>
            <p:cNvPr id="163" name="Rectangle : avec coins arrondis en diagonale 10"/>
            <p:cNvSpPr/>
            <p:nvPr/>
          </p:nvSpPr>
          <p:spPr>
            <a:xfrm>
              <a:off x="4520520" y="942120"/>
              <a:ext cx="195048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090" spc="-1" strike="noStrike">
                  <a:solidFill>
                    <a:srgbClr val="000000"/>
                  </a:solidFill>
                  <a:latin typeface="Calibri Light"/>
                </a:rPr>
                <a:t>Personnes</a:t>
              </a:r>
              <a:r>
                <a:rPr b="1" lang="fr-FR" sz="1090" spc="-1" strike="noStrike">
                  <a:solidFill>
                    <a:srgbClr val="000000"/>
                  </a:solidFill>
                  <a:latin typeface="Calibri Light"/>
                </a:rPr>
                <a:t> mal logées ou défavorisées </a:t>
              </a:r>
              <a:r>
                <a:rPr b="0" lang="fr-FR" sz="1090" spc="-1" strike="noStrike">
                  <a:solidFill>
                    <a:srgbClr val="000000"/>
                  </a:solidFill>
                  <a:latin typeface="Calibri Light"/>
                </a:rPr>
                <a:t>et personne rencontrant des </a:t>
              </a:r>
              <a:r>
                <a:rPr b="1" lang="fr-FR" sz="1090" spc="-1" strike="noStrike">
                  <a:solidFill>
                    <a:srgbClr val="000000"/>
                  </a:solidFill>
                  <a:latin typeface="Calibri Light"/>
                </a:rPr>
                <a:t>difficultés particulières de logement </a:t>
              </a:r>
              <a:endParaRPr b="0" lang="fr-FR" sz="1090" spc="-1" strike="noStrike">
                <a:latin typeface="Arial"/>
              </a:endParaRPr>
            </a:p>
          </p:txBody>
        </p:sp>
        <p:sp>
          <p:nvSpPr>
            <p:cNvPr id="164" name="Rectangle : avec coins arrondis en diagonale 11"/>
            <p:cNvSpPr/>
            <p:nvPr/>
          </p:nvSpPr>
          <p:spPr>
            <a:xfrm>
              <a:off x="6552720" y="856440"/>
              <a:ext cx="195048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090" spc="-1" strike="noStrike">
                  <a:solidFill>
                    <a:srgbClr val="000000"/>
                  </a:solidFill>
                  <a:latin typeface="Calibri Light"/>
                </a:rPr>
                <a:t>Personnes </a:t>
              </a:r>
              <a:r>
                <a:rPr b="1" lang="fr-FR" sz="1090" spc="-1" strike="noStrike">
                  <a:solidFill>
                    <a:srgbClr val="000000"/>
                  </a:solidFill>
                  <a:latin typeface="Calibri Light"/>
                </a:rPr>
                <a:t>hébergées</a:t>
              </a:r>
              <a:r>
                <a:rPr b="0" lang="fr-FR" sz="1090" spc="-1" strike="noStrike">
                  <a:solidFill>
                    <a:srgbClr val="000000"/>
                  </a:solidFill>
                  <a:latin typeface="Calibri Light"/>
                </a:rPr>
                <a:t> ou logées temporairement dans</a:t>
              </a:r>
              <a:endParaRPr b="0" lang="fr-FR" sz="1090" spc="-1" strike="noStrike">
                <a:latin typeface="Arial"/>
              </a:endParaRPr>
            </a:p>
            <a:p>
              <a:pPr>
                <a:lnSpc>
                  <a:spcPct val="100000"/>
                </a:lnSpc>
                <a:buNone/>
              </a:pPr>
              <a:r>
                <a:rPr b="0" lang="fr-FR" sz="1090" spc="-1" strike="noStrike">
                  <a:solidFill>
                    <a:srgbClr val="000000"/>
                  </a:solidFill>
                  <a:latin typeface="Calibri Light"/>
                </a:rPr>
                <a:t>un établissement ou un </a:t>
              </a:r>
              <a:r>
                <a:rPr b="1" lang="fr-FR" sz="1090" spc="-1" strike="noStrike">
                  <a:solidFill>
                    <a:srgbClr val="000000"/>
                  </a:solidFill>
                  <a:latin typeface="Calibri Light"/>
                </a:rPr>
                <a:t>logement de transition ;</a:t>
              </a:r>
              <a:endParaRPr b="0" lang="fr-FR" sz="1090" spc="-1" strike="noStrike">
                <a:latin typeface="Arial"/>
              </a:endParaRPr>
            </a:p>
          </p:txBody>
        </p:sp>
        <p:sp>
          <p:nvSpPr>
            <p:cNvPr id="165" name="Rectangle : avec coins arrondis en diagonale 12"/>
            <p:cNvSpPr/>
            <p:nvPr/>
          </p:nvSpPr>
          <p:spPr>
            <a:xfrm>
              <a:off x="427680" y="2874240"/>
              <a:ext cx="195048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090" spc="-1" strike="noStrike">
                  <a:solidFill>
                    <a:srgbClr val="000000"/>
                  </a:solidFill>
                  <a:latin typeface="Calibri Light"/>
                </a:rPr>
                <a:t>Personnes reprenant une activité après une période de</a:t>
              </a:r>
              <a:endParaRPr b="0" lang="fr-FR" sz="1090" spc="-1" strike="noStrike">
                <a:latin typeface="Arial"/>
              </a:endParaRPr>
            </a:p>
            <a:p>
              <a:pPr>
                <a:lnSpc>
                  <a:spcPct val="100000"/>
                </a:lnSpc>
                <a:buNone/>
              </a:pPr>
              <a:r>
                <a:rPr b="1" lang="fr-FR" sz="1090" spc="-1" strike="noStrike">
                  <a:solidFill>
                    <a:srgbClr val="000000"/>
                  </a:solidFill>
                  <a:latin typeface="Calibri Light"/>
                </a:rPr>
                <a:t>chômage de longue durée</a:t>
              </a:r>
              <a:endParaRPr b="0" lang="fr-FR" sz="1090" spc="-1" strike="noStrike">
                <a:latin typeface="Arial"/>
              </a:endParaRPr>
            </a:p>
          </p:txBody>
        </p:sp>
        <p:sp>
          <p:nvSpPr>
            <p:cNvPr id="166" name="Rectangle : avec coins arrondis en diagonale 13"/>
            <p:cNvSpPr/>
            <p:nvPr/>
          </p:nvSpPr>
          <p:spPr>
            <a:xfrm>
              <a:off x="4520520" y="2874240"/>
              <a:ext cx="195048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090" spc="-1" strike="noStrike">
                  <a:solidFill>
                    <a:srgbClr val="000000"/>
                  </a:solidFill>
                  <a:latin typeface="Calibri Light"/>
                </a:rPr>
                <a:t>Personnes</a:t>
              </a:r>
              <a:r>
                <a:rPr b="1" lang="fr-FR" sz="1090" spc="-1" strike="noStrike">
                  <a:solidFill>
                    <a:srgbClr val="000000"/>
                  </a:solidFill>
                  <a:latin typeface="Calibri Light"/>
                </a:rPr>
                <a:t> exposées à des situations d’habitat indigne</a:t>
              </a:r>
              <a:endParaRPr b="0" lang="fr-FR" sz="1090" spc="-1" strike="noStrike">
                <a:latin typeface="Arial"/>
              </a:endParaRPr>
            </a:p>
          </p:txBody>
        </p:sp>
        <p:sp>
          <p:nvSpPr>
            <p:cNvPr id="167" name="Rectangle : avec coins arrondis en diagonale 14"/>
            <p:cNvSpPr/>
            <p:nvPr/>
          </p:nvSpPr>
          <p:spPr>
            <a:xfrm>
              <a:off x="427680" y="4835160"/>
              <a:ext cx="195048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090" spc="-1" strike="noStrike">
                  <a:solidFill>
                    <a:srgbClr val="000000"/>
                  </a:solidFill>
                  <a:latin typeface="Calibri Light"/>
                </a:rPr>
                <a:t>Personne mariée / pacsée</a:t>
              </a:r>
              <a:r>
                <a:rPr b="1" lang="fr-FR" sz="1090" spc="-1" strike="noStrike">
                  <a:solidFill>
                    <a:srgbClr val="000000"/>
                  </a:solidFill>
                  <a:latin typeface="Calibri Light"/>
                </a:rPr>
                <a:t> victime de violence (l’article 257 du code civil)</a:t>
              </a:r>
              <a:endParaRPr b="0" lang="fr-FR" sz="1090" spc="-1" strike="noStrike">
                <a:latin typeface="Arial"/>
              </a:endParaRPr>
            </a:p>
          </p:txBody>
        </p:sp>
        <p:sp>
          <p:nvSpPr>
            <p:cNvPr id="168" name="Rectangle : avec coins arrondis en diagonale 15"/>
            <p:cNvSpPr/>
            <p:nvPr/>
          </p:nvSpPr>
          <p:spPr>
            <a:xfrm>
              <a:off x="6552720" y="2788200"/>
              <a:ext cx="195048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090" spc="-1" strike="noStrike">
                  <a:solidFill>
                    <a:srgbClr val="000000"/>
                  </a:solidFill>
                  <a:latin typeface="Calibri Light"/>
                </a:rPr>
                <a:t>Personnes engagées dans le </a:t>
              </a:r>
              <a:r>
                <a:rPr b="1" lang="fr-FR" sz="1090" spc="-1" strike="noStrike">
                  <a:solidFill>
                    <a:srgbClr val="000000"/>
                  </a:solidFill>
                  <a:latin typeface="Calibri Light"/>
                </a:rPr>
                <a:t>parcours de sortie de la prostitution</a:t>
              </a:r>
              <a:endParaRPr b="0" lang="fr-FR" sz="1090" spc="-1" strike="noStrike">
                <a:latin typeface="Arial"/>
              </a:endParaRPr>
            </a:p>
            <a:p>
              <a:pPr>
                <a:lnSpc>
                  <a:spcPct val="100000"/>
                </a:lnSpc>
                <a:buNone/>
              </a:pPr>
              <a:r>
                <a:rPr b="1" lang="fr-FR" sz="1090" spc="-1" strike="noStrike">
                  <a:solidFill>
                    <a:srgbClr val="000000"/>
                  </a:solidFill>
                  <a:latin typeface="Calibri Light"/>
                </a:rPr>
                <a:t>et d’insertion sociale et professionnelle</a:t>
              </a:r>
              <a:endParaRPr b="0" lang="fr-FR" sz="1090" spc="-1" strike="noStrike">
                <a:latin typeface="Arial"/>
              </a:endParaRPr>
            </a:p>
          </p:txBody>
        </p:sp>
        <p:sp>
          <p:nvSpPr>
            <p:cNvPr id="169" name="Rectangle : avec coins arrondis en diagonale 16"/>
            <p:cNvSpPr/>
            <p:nvPr/>
          </p:nvSpPr>
          <p:spPr>
            <a:xfrm>
              <a:off x="2489040" y="2874240"/>
              <a:ext cx="195048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090" spc="-1" strike="noStrike">
                  <a:solidFill>
                    <a:srgbClr val="000000"/>
                  </a:solidFill>
                  <a:latin typeface="Calibri Light"/>
                </a:rPr>
                <a:t>Personnes victimes de l’une des infractions </a:t>
              </a:r>
              <a:r>
                <a:rPr b="1" lang="fr-FR" sz="1090" spc="-1" strike="noStrike">
                  <a:solidFill>
                    <a:srgbClr val="000000"/>
                  </a:solidFill>
                  <a:latin typeface="Calibri Light"/>
                </a:rPr>
                <a:t>de traite des</a:t>
              </a:r>
              <a:endParaRPr b="0" lang="fr-FR" sz="1090" spc="-1" strike="noStrike">
                <a:latin typeface="Arial"/>
              </a:endParaRPr>
            </a:p>
            <a:p>
              <a:pPr>
                <a:lnSpc>
                  <a:spcPct val="100000"/>
                </a:lnSpc>
                <a:buNone/>
              </a:pPr>
              <a:r>
                <a:rPr b="1" lang="fr-FR" sz="1090" spc="-1" strike="noStrike">
                  <a:solidFill>
                    <a:srgbClr val="000000"/>
                  </a:solidFill>
                  <a:latin typeface="Calibri Light"/>
                </a:rPr>
                <a:t>êtres humains ou de proxénétisme</a:t>
              </a:r>
              <a:endParaRPr b="0" lang="fr-FR" sz="1090" spc="-1" strike="noStrike">
                <a:latin typeface="Arial"/>
              </a:endParaRPr>
            </a:p>
          </p:txBody>
        </p:sp>
        <p:sp>
          <p:nvSpPr>
            <p:cNvPr id="170" name="Rectangle : avec coins arrondis en diagonale 17"/>
            <p:cNvSpPr/>
            <p:nvPr/>
          </p:nvSpPr>
          <p:spPr>
            <a:xfrm>
              <a:off x="4520520" y="4835160"/>
              <a:ext cx="195048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000" spc="-1" strike="noStrike">
                  <a:solidFill>
                    <a:srgbClr val="000000"/>
                  </a:solidFill>
                  <a:latin typeface="Calibri Light"/>
                </a:rPr>
                <a:t>Personnes ayant à leur charge un </a:t>
              </a:r>
              <a:r>
                <a:rPr b="1" lang="fr-FR" sz="1000" spc="-1" strike="noStrike">
                  <a:solidFill>
                    <a:srgbClr val="000000"/>
                  </a:solidFill>
                  <a:latin typeface="Calibri Light"/>
                </a:rPr>
                <a:t>enfant mineur </a:t>
              </a:r>
              <a:r>
                <a:rPr b="0" lang="fr-FR" sz="1000" spc="-1" strike="noStrike">
                  <a:solidFill>
                    <a:srgbClr val="000000"/>
                  </a:solidFill>
                  <a:latin typeface="Calibri Light"/>
                </a:rPr>
                <a:t>et logées</a:t>
              </a:r>
              <a:endParaRPr b="0" lang="fr-FR" sz="1000" spc="-1" strike="noStrike">
                <a:latin typeface="Arial"/>
              </a:endParaRPr>
            </a:p>
            <a:p>
              <a:pPr>
                <a:lnSpc>
                  <a:spcPct val="100000"/>
                </a:lnSpc>
                <a:buNone/>
              </a:pPr>
              <a:r>
                <a:rPr b="0" lang="fr-FR" sz="1000" spc="-1" strike="noStrike">
                  <a:solidFill>
                    <a:srgbClr val="000000"/>
                  </a:solidFill>
                  <a:latin typeface="Calibri Light"/>
                </a:rPr>
                <a:t>dans des locaux manifestement </a:t>
              </a:r>
              <a:r>
                <a:rPr b="1" lang="fr-FR" sz="1000" spc="-1" strike="noStrike">
                  <a:solidFill>
                    <a:srgbClr val="000000"/>
                  </a:solidFill>
                  <a:latin typeface="Calibri Light"/>
                </a:rPr>
                <a:t>sur-occupés ou ne</a:t>
              </a:r>
              <a:endParaRPr b="0" lang="fr-FR" sz="1000" spc="-1" strike="noStrike">
                <a:latin typeface="Arial"/>
              </a:endParaRPr>
            </a:p>
            <a:p>
              <a:pPr>
                <a:lnSpc>
                  <a:spcPct val="100000"/>
                </a:lnSpc>
                <a:buNone/>
              </a:pPr>
              <a:r>
                <a:rPr b="1" lang="fr-FR" sz="1000" spc="-1" strike="noStrike">
                  <a:solidFill>
                    <a:srgbClr val="000000"/>
                  </a:solidFill>
                  <a:latin typeface="Calibri Light"/>
                </a:rPr>
                <a:t>présentant pas le caractère d’un logement décent</a:t>
              </a:r>
              <a:endParaRPr b="0" lang="fr-FR" sz="1000" spc="-1" strike="noStrike">
                <a:latin typeface="Arial"/>
              </a:endParaRPr>
            </a:p>
          </p:txBody>
        </p:sp>
        <p:sp>
          <p:nvSpPr>
            <p:cNvPr id="171" name="Rectangle : avec coins arrondis en diagonale 18"/>
            <p:cNvSpPr/>
            <p:nvPr/>
          </p:nvSpPr>
          <p:spPr>
            <a:xfrm>
              <a:off x="2489040" y="4835160"/>
              <a:ext cx="195048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090" spc="-1" strike="noStrike">
                  <a:solidFill>
                    <a:srgbClr val="000000"/>
                  </a:solidFill>
                  <a:latin typeface="Calibri Light"/>
                </a:rPr>
                <a:t>Personnes</a:t>
              </a:r>
              <a:r>
                <a:rPr b="1" lang="fr-FR" sz="1090" spc="-1" strike="noStrike">
                  <a:solidFill>
                    <a:srgbClr val="000000"/>
                  </a:solidFill>
                  <a:latin typeface="Calibri Light"/>
                </a:rPr>
                <a:t> dépourvues de logement</a:t>
              </a:r>
              <a:r>
                <a:rPr b="0" lang="fr-FR" sz="1090" spc="-1" strike="noStrike">
                  <a:solidFill>
                    <a:srgbClr val="000000"/>
                  </a:solidFill>
                  <a:latin typeface="Calibri Light"/>
                </a:rPr>
                <a:t>, y compris celles</a:t>
              </a:r>
              <a:endParaRPr b="0" lang="fr-FR" sz="1090" spc="-1" strike="noStrike">
                <a:latin typeface="Arial"/>
              </a:endParaRPr>
            </a:p>
            <a:p>
              <a:pPr>
                <a:lnSpc>
                  <a:spcPct val="100000"/>
                </a:lnSpc>
                <a:buNone/>
              </a:pPr>
              <a:r>
                <a:rPr b="0" lang="fr-FR" sz="1090" spc="-1" strike="noStrike">
                  <a:solidFill>
                    <a:srgbClr val="000000"/>
                  </a:solidFill>
                  <a:latin typeface="Calibri Light"/>
                </a:rPr>
                <a:t>qui sont hébergées par des tiers ;</a:t>
              </a:r>
              <a:endParaRPr b="0" lang="fr-FR" sz="1090" spc="-1" strike="noStrike">
                <a:latin typeface="Arial"/>
              </a:endParaRPr>
            </a:p>
          </p:txBody>
        </p:sp>
        <p:sp>
          <p:nvSpPr>
            <p:cNvPr id="172" name="Rectangle : avec coins arrondis en diagonale 19"/>
            <p:cNvSpPr/>
            <p:nvPr/>
          </p:nvSpPr>
          <p:spPr>
            <a:xfrm>
              <a:off x="6552720" y="4749120"/>
              <a:ext cx="195048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090" spc="-1" strike="noStrike">
                  <a:solidFill>
                    <a:srgbClr val="000000"/>
                  </a:solidFill>
                  <a:latin typeface="Calibri Light"/>
                </a:rPr>
                <a:t>Personnes</a:t>
              </a:r>
              <a:r>
                <a:rPr b="1" lang="fr-FR" sz="1090" spc="-1" strike="noStrike">
                  <a:solidFill>
                    <a:srgbClr val="000000"/>
                  </a:solidFill>
                  <a:latin typeface="Calibri Light"/>
                </a:rPr>
                <a:t> menacées d’expulsion sans relogement</a:t>
              </a:r>
              <a:endParaRPr b="0" lang="fr-FR" sz="1090" spc="-1" strike="noStrike">
                <a:latin typeface="Arial"/>
              </a:endParaRPr>
            </a:p>
          </p:txBody>
        </p:sp>
        <p:pic>
          <p:nvPicPr>
            <p:cNvPr id="173" name="Picture 2" descr=""/>
            <p:cNvPicPr/>
            <p:nvPr/>
          </p:nvPicPr>
          <p:blipFill>
            <a:blip r:embed="rId1"/>
            <a:stretch/>
          </p:blipFill>
          <p:spPr>
            <a:xfrm>
              <a:off x="1694520" y="2149200"/>
              <a:ext cx="445680" cy="450000"/>
            </a:xfrm>
            <a:prstGeom prst="rect">
              <a:avLst/>
            </a:prstGeom>
            <a:ln w="0">
              <a:noFill/>
            </a:ln>
          </p:spPr>
        </p:pic>
        <p:pic>
          <p:nvPicPr>
            <p:cNvPr id="174" name="Picture 4" descr=""/>
            <p:cNvPicPr/>
            <p:nvPr/>
          </p:nvPicPr>
          <p:blipFill>
            <a:blip r:embed="rId2"/>
            <a:stretch/>
          </p:blipFill>
          <p:spPr>
            <a:xfrm>
              <a:off x="3645360" y="2208240"/>
              <a:ext cx="520200" cy="525600"/>
            </a:xfrm>
            <a:prstGeom prst="rect">
              <a:avLst/>
            </a:prstGeom>
            <a:ln w="0">
              <a:noFill/>
            </a:ln>
          </p:spPr>
        </p:pic>
        <p:pic>
          <p:nvPicPr>
            <p:cNvPr id="175" name="Picture 8" descr=""/>
            <p:cNvPicPr/>
            <p:nvPr/>
          </p:nvPicPr>
          <p:blipFill>
            <a:blip r:embed="rId3"/>
            <a:stretch/>
          </p:blipFill>
          <p:spPr>
            <a:xfrm>
              <a:off x="7755480" y="2242440"/>
              <a:ext cx="452880" cy="457560"/>
            </a:xfrm>
            <a:prstGeom prst="rect">
              <a:avLst/>
            </a:prstGeom>
            <a:ln w="0">
              <a:noFill/>
            </a:ln>
          </p:spPr>
        </p:pic>
        <p:pic>
          <p:nvPicPr>
            <p:cNvPr id="176" name="Picture 10" descr=""/>
            <p:cNvPicPr/>
            <p:nvPr/>
          </p:nvPicPr>
          <p:blipFill>
            <a:blip r:embed="rId4"/>
            <a:stretch/>
          </p:blipFill>
          <p:spPr>
            <a:xfrm>
              <a:off x="1800000" y="4117680"/>
              <a:ext cx="485280" cy="490320"/>
            </a:xfrm>
            <a:prstGeom prst="rect">
              <a:avLst/>
            </a:prstGeom>
            <a:ln w="0">
              <a:noFill/>
            </a:ln>
          </p:spPr>
        </p:pic>
        <p:pic>
          <p:nvPicPr>
            <p:cNvPr id="177" name="Picture 12" descr=""/>
            <p:cNvPicPr/>
            <p:nvPr/>
          </p:nvPicPr>
          <p:blipFill>
            <a:blip r:embed="rId5"/>
            <a:stretch/>
          </p:blipFill>
          <p:spPr>
            <a:xfrm>
              <a:off x="3925440" y="4174560"/>
              <a:ext cx="480600" cy="485640"/>
            </a:xfrm>
            <a:prstGeom prst="rect">
              <a:avLst/>
            </a:prstGeom>
            <a:ln w="0">
              <a:noFill/>
            </a:ln>
          </p:spPr>
        </p:pic>
        <p:pic>
          <p:nvPicPr>
            <p:cNvPr id="178" name="Picture 6" descr=""/>
            <p:cNvPicPr/>
            <p:nvPr/>
          </p:nvPicPr>
          <p:blipFill>
            <a:blip r:embed="rId6"/>
            <a:stretch/>
          </p:blipFill>
          <p:spPr>
            <a:xfrm>
              <a:off x="5668920" y="4129560"/>
              <a:ext cx="501480" cy="506520"/>
            </a:xfrm>
            <a:prstGeom prst="rect">
              <a:avLst/>
            </a:prstGeom>
            <a:ln w="0">
              <a:noFill/>
            </a:ln>
          </p:spPr>
        </p:pic>
        <p:pic>
          <p:nvPicPr>
            <p:cNvPr id="179" name="Picture 14" descr=""/>
            <p:cNvPicPr/>
            <p:nvPr/>
          </p:nvPicPr>
          <p:blipFill>
            <a:blip r:embed="rId7"/>
            <a:stretch/>
          </p:blipFill>
          <p:spPr>
            <a:xfrm>
              <a:off x="5804640" y="2274480"/>
              <a:ext cx="360000" cy="363600"/>
            </a:xfrm>
            <a:prstGeom prst="rect">
              <a:avLst/>
            </a:prstGeom>
            <a:ln w="0">
              <a:noFill/>
            </a:ln>
          </p:spPr>
        </p:pic>
        <p:pic>
          <p:nvPicPr>
            <p:cNvPr id="180" name="Picture 16" descr=""/>
            <p:cNvPicPr/>
            <p:nvPr/>
          </p:nvPicPr>
          <p:blipFill>
            <a:blip r:embed="rId8"/>
            <a:stretch/>
          </p:blipFill>
          <p:spPr>
            <a:xfrm>
              <a:off x="7858800" y="4128120"/>
              <a:ext cx="452880" cy="457560"/>
            </a:xfrm>
            <a:prstGeom prst="rect">
              <a:avLst/>
            </a:prstGeom>
            <a:ln w="0">
              <a:noFill/>
            </a:ln>
          </p:spPr>
        </p:pic>
        <p:pic>
          <p:nvPicPr>
            <p:cNvPr id="181" name="Picture 18" descr=""/>
            <p:cNvPicPr/>
            <p:nvPr/>
          </p:nvPicPr>
          <p:blipFill>
            <a:blip r:embed="rId9"/>
            <a:stretch/>
          </p:blipFill>
          <p:spPr>
            <a:xfrm>
              <a:off x="1774080" y="6137640"/>
              <a:ext cx="439200" cy="443880"/>
            </a:xfrm>
            <a:prstGeom prst="rect">
              <a:avLst/>
            </a:prstGeom>
            <a:ln w="0">
              <a:noFill/>
            </a:ln>
          </p:spPr>
        </p:pic>
        <p:pic>
          <p:nvPicPr>
            <p:cNvPr id="182" name="Picture 20" descr=""/>
            <p:cNvPicPr/>
            <p:nvPr/>
          </p:nvPicPr>
          <p:blipFill>
            <a:blip r:embed="rId10"/>
            <a:stretch/>
          </p:blipFill>
          <p:spPr>
            <a:xfrm>
              <a:off x="6013440" y="5962680"/>
              <a:ext cx="457920" cy="462600"/>
            </a:xfrm>
            <a:prstGeom prst="rect">
              <a:avLst/>
            </a:prstGeom>
            <a:ln w="0">
              <a:noFill/>
            </a:ln>
          </p:spPr>
        </p:pic>
        <p:pic>
          <p:nvPicPr>
            <p:cNvPr id="183" name="Picture 22" descr=""/>
            <p:cNvPicPr/>
            <p:nvPr/>
          </p:nvPicPr>
          <p:blipFill>
            <a:blip r:embed="rId11"/>
            <a:stretch/>
          </p:blipFill>
          <p:spPr>
            <a:xfrm>
              <a:off x="7799040" y="5908320"/>
              <a:ext cx="542160" cy="547560"/>
            </a:xfrm>
            <a:prstGeom prst="rect">
              <a:avLst/>
            </a:prstGeom>
            <a:ln w="0">
              <a:noFill/>
            </a:ln>
          </p:spPr>
        </p:pic>
        <p:pic>
          <p:nvPicPr>
            <p:cNvPr id="184" name="Picture 24" descr=""/>
            <p:cNvPicPr/>
            <p:nvPr/>
          </p:nvPicPr>
          <p:blipFill>
            <a:blip r:embed="rId12"/>
            <a:stretch/>
          </p:blipFill>
          <p:spPr>
            <a:xfrm>
              <a:off x="3826080" y="6151320"/>
              <a:ext cx="424080" cy="428400"/>
            </a:xfrm>
            <a:prstGeom prst="rect">
              <a:avLst/>
            </a:prstGeom>
            <a:ln w="0">
              <a:noFill/>
            </a:ln>
          </p:spPr>
        </p:pic>
        <p:sp>
          <p:nvSpPr>
            <p:cNvPr id="185" name="Rectangle : avec coins arrondis en diagonale 25"/>
            <p:cNvSpPr/>
            <p:nvPr/>
          </p:nvSpPr>
          <p:spPr>
            <a:xfrm>
              <a:off x="8580600" y="820440"/>
              <a:ext cx="202824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270" spc="-1" strike="noStrike">
                  <a:solidFill>
                    <a:srgbClr val="000000"/>
                  </a:solidFill>
                  <a:latin typeface="Calibri Light"/>
                </a:rPr>
                <a:t>Gens du voyage</a:t>
              </a:r>
              <a:endParaRPr b="0" lang="fr-FR" sz="1270" spc="-1" strike="noStrike">
                <a:latin typeface="Arial"/>
              </a:endParaRPr>
            </a:p>
          </p:txBody>
        </p:sp>
        <p:sp>
          <p:nvSpPr>
            <p:cNvPr id="186" name="Rectangle : avec coins arrondis en diagonale 26"/>
            <p:cNvSpPr/>
            <p:nvPr/>
          </p:nvSpPr>
          <p:spPr>
            <a:xfrm>
              <a:off x="8580600" y="2748600"/>
              <a:ext cx="2016000" cy="1830600"/>
            </a:xfrm>
            <a:prstGeom prst="round2DiagRect">
              <a:avLst>
                <a:gd name="adj1" fmla="val 16667"/>
                <a:gd name="adj2" fmla="val 0"/>
              </a:avLst>
            </a:prstGeom>
            <a:solidFill>
              <a:schemeClr val="tx2">
                <a:lumMod val="40000"/>
                <a:lumOff val="60000"/>
              </a:schemeClr>
            </a:solidFill>
            <a:ln>
              <a:solidFill>
                <a:srgbClr val="cbeaef"/>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fr-FR" sz="1270" spc="-1" strike="noStrike">
                  <a:solidFill>
                    <a:srgbClr val="000000"/>
                  </a:solidFill>
                  <a:latin typeface="Calibri Light"/>
                </a:rPr>
                <a:t>Personnes sortant d’un</a:t>
              </a:r>
              <a:r>
                <a:rPr b="1" lang="fr-FR" sz="1270" spc="-1" strike="noStrike">
                  <a:solidFill>
                    <a:srgbClr val="000000"/>
                  </a:solidFill>
                  <a:latin typeface="Calibri Light"/>
                </a:rPr>
                <a:t> dispositif de l’Aide Sociale à l’Enfacne</a:t>
              </a:r>
              <a:endParaRPr b="0" lang="fr-FR" sz="1270" spc="-1" strike="noStrike">
                <a:latin typeface="Arial"/>
              </a:endParaRPr>
            </a:p>
          </p:txBody>
        </p:sp>
        <p:pic>
          <p:nvPicPr>
            <p:cNvPr id="187" name="Graphique 28" descr="Valise avec un remplissage uni"/>
            <p:cNvPicPr/>
            <p:nvPr/>
          </p:nvPicPr>
          <p:blipFill>
            <a:blip r:embed="rId13"/>
            <a:stretch/>
          </p:blipFill>
          <p:spPr>
            <a:xfrm>
              <a:off x="9246240" y="2000880"/>
              <a:ext cx="541080" cy="546480"/>
            </a:xfrm>
            <a:prstGeom prst="rect">
              <a:avLst/>
            </a:prstGeom>
            <a:ln w="0">
              <a:noFill/>
            </a:ln>
          </p:spPr>
        </p:pic>
        <p:pic>
          <p:nvPicPr>
            <p:cNvPr id="188" name="Graphique 30" descr="Peluche avec un remplissage uni"/>
            <p:cNvPicPr/>
            <p:nvPr/>
          </p:nvPicPr>
          <p:blipFill>
            <a:blip r:embed="rId14"/>
            <a:stretch/>
          </p:blipFill>
          <p:spPr>
            <a:xfrm>
              <a:off x="9486360" y="3926520"/>
              <a:ext cx="646200" cy="653040"/>
            </a:xfrm>
            <a:prstGeom prst="rect">
              <a:avLst/>
            </a:prstGeom>
            <a:ln w="0">
              <a:noFill/>
            </a:ln>
          </p:spPr>
        </p:pic>
      </p:gr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type="title"/>
          </p:nvPr>
        </p:nvSpPr>
        <p:spPr>
          <a:xfrm>
            <a:off x="838080" y="365040"/>
            <a:ext cx="10515240" cy="938880"/>
          </a:xfrm>
          <a:prstGeom prst="rect">
            <a:avLst/>
          </a:prstGeom>
          <a:noFill/>
          <a:ln w="0">
            <a:noFill/>
          </a:ln>
        </p:spPr>
        <p:txBody>
          <a:bodyPr anchor="ctr">
            <a:normAutofit/>
          </a:bodyPr>
          <a:p>
            <a:pPr>
              <a:lnSpc>
                <a:spcPct val="90000"/>
              </a:lnSpc>
              <a:buNone/>
            </a:pPr>
            <a:r>
              <a:rPr b="0" lang="fr-FR" sz="3600" spc="-1" strike="noStrike" cap="all">
                <a:solidFill>
                  <a:srgbClr val="306db5"/>
                </a:solidFill>
                <a:latin typeface="Calibri"/>
              </a:rPr>
              <a:t>Méthodologie d’élaboration du nouveau plan</a:t>
            </a:r>
            <a:endParaRPr b="0" lang="fr-FR" sz="3600" spc="-1" strike="noStrike">
              <a:solidFill>
                <a:srgbClr val="000000"/>
              </a:solidFill>
              <a:latin typeface="Calibri"/>
            </a:endParaRPr>
          </a:p>
        </p:txBody>
      </p:sp>
      <p:graphicFrame>
        <p:nvGraphicFramePr>
          <p:cNvPr id="1" name="Diagram1"/>
          <p:cNvGraphicFramePr/>
          <p:nvPr>
            <p:extLst>
              <p:ext uri="{D42A27DB-BD31-4B8C-83A1-F6EECF244321}">
                <p14:modId xmlns:p14="http://schemas.microsoft.com/office/powerpoint/2010/main" val="2767481382"/>
              </p:ext>
            </p:extLst>
          </p:nvPr>
        </p:nvGraphicFramePr>
        <p:xfrm>
          <a:off x="326880" y="1304640"/>
          <a:ext cx="11589480" cy="520416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pic>
        <p:nvPicPr>
          <p:cNvPr id="190" name="Image 5" descr=""/>
          <p:cNvPicPr/>
          <p:nvPr/>
        </p:nvPicPr>
        <p:blipFill>
          <a:blip r:embed="rId6"/>
          <a:stretch/>
        </p:blipFill>
        <p:spPr>
          <a:xfrm>
            <a:off x="8030160" y="5065200"/>
            <a:ext cx="914040" cy="718920"/>
          </a:xfrm>
          <a:prstGeom prst="rect">
            <a:avLst/>
          </a:prstGeom>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type="title"/>
          </p:nvPr>
        </p:nvSpPr>
        <p:spPr>
          <a:xfrm>
            <a:off x="838080" y="365040"/>
            <a:ext cx="10515240" cy="1325160"/>
          </a:xfrm>
          <a:prstGeom prst="rect">
            <a:avLst/>
          </a:prstGeom>
          <a:noFill/>
          <a:ln w="0">
            <a:noFill/>
          </a:ln>
        </p:spPr>
        <p:txBody>
          <a:bodyPr anchor="ctr">
            <a:normAutofit/>
          </a:bodyPr>
          <a:p>
            <a:pPr algn="ctr">
              <a:lnSpc>
                <a:spcPct val="90000"/>
              </a:lnSpc>
              <a:buNone/>
            </a:pPr>
            <a:r>
              <a:rPr b="0" lang="fr-FR" sz="3600" spc="-1" strike="noStrike" cap="all">
                <a:solidFill>
                  <a:srgbClr val="306db5"/>
                </a:solidFill>
                <a:latin typeface="Calibri"/>
              </a:rPr>
              <a:t>Éléments de bilan - </a:t>
            </a:r>
            <a:r>
              <a:rPr b="0" i="1" lang="fr-FR" sz="3600" spc="-1" strike="noStrike" cap="all">
                <a:solidFill>
                  <a:srgbClr val="306db5"/>
                </a:solidFill>
                <a:latin typeface="Calibri"/>
              </a:rPr>
              <a:t>PDALHPD 2018 / 2024 </a:t>
            </a:r>
            <a:endParaRPr b="0" lang="fr-FR" sz="3600" spc="-1" strike="noStrike">
              <a:solidFill>
                <a:srgbClr val="000000"/>
              </a:solidFill>
              <a:latin typeface="Calibri"/>
            </a:endParaRPr>
          </a:p>
        </p:txBody>
      </p:sp>
      <p:graphicFrame>
        <p:nvGraphicFramePr>
          <p:cNvPr id="2" name="Diagram2"/>
          <p:cNvGraphicFramePr/>
          <p:nvPr>
            <p:extLst>
              <p:ext uri="{D42A27DB-BD31-4B8C-83A1-F6EECF244321}">
                <p14:modId xmlns:p14="http://schemas.microsoft.com/office/powerpoint/2010/main" val="3075896764"/>
              </p:ext>
            </p:extLst>
          </p:nvPr>
        </p:nvGraphicFramePr>
        <p:xfrm>
          <a:off x="78480" y="1455120"/>
          <a:ext cx="11975400" cy="516168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type="title"/>
          </p:nvPr>
        </p:nvSpPr>
        <p:spPr>
          <a:xfrm>
            <a:off x="838080" y="365040"/>
            <a:ext cx="10515240" cy="1325160"/>
          </a:xfrm>
          <a:prstGeom prst="rect">
            <a:avLst/>
          </a:prstGeom>
          <a:noFill/>
          <a:ln w="0">
            <a:noFill/>
          </a:ln>
        </p:spPr>
        <p:txBody>
          <a:bodyPr anchor="ctr">
            <a:normAutofit/>
          </a:bodyPr>
          <a:p>
            <a:pPr algn="ctr">
              <a:lnSpc>
                <a:spcPct val="90000"/>
              </a:lnSpc>
              <a:buNone/>
            </a:pPr>
            <a:r>
              <a:rPr b="0" lang="fr-FR" sz="4000" spc="-1" strike="noStrike" cap="all">
                <a:solidFill>
                  <a:srgbClr val="306db5"/>
                </a:solidFill>
                <a:latin typeface="Calibri"/>
              </a:rPr>
              <a:t>Présentation du nouveau plan 2025 / 2029</a:t>
            </a:r>
            <a:endParaRPr b="0" lang="fr-FR" sz="4000" spc="-1" strike="noStrike">
              <a:solidFill>
                <a:srgbClr val="000000"/>
              </a:solidFill>
              <a:latin typeface="Calibri"/>
            </a:endParaRPr>
          </a:p>
        </p:txBody>
      </p:sp>
      <p:pic>
        <p:nvPicPr>
          <p:cNvPr id="193" name="Espace réservé du contenu 4" descr=""/>
          <p:cNvPicPr/>
          <p:nvPr/>
        </p:nvPicPr>
        <p:blipFill>
          <a:blip r:embed="rId1"/>
          <a:stretch/>
        </p:blipFill>
        <p:spPr>
          <a:xfrm>
            <a:off x="911160" y="2094120"/>
            <a:ext cx="9845280" cy="3125880"/>
          </a:xfrm>
          <a:prstGeom prst="rect">
            <a:avLst/>
          </a:prstGeom>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 name="PlaceHolder 1"/>
          <p:cNvSpPr>
            <a:spLocks noGrp="1"/>
          </p:cNvSpPr>
          <p:nvPr>
            <p:ph type="title"/>
          </p:nvPr>
        </p:nvSpPr>
        <p:spPr>
          <a:xfrm>
            <a:off x="0" y="365040"/>
            <a:ext cx="12112920" cy="1325160"/>
          </a:xfrm>
          <a:prstGeom prst="rect">
            <a:avLst/>
          </a:prstGeom>
          <a:noFill/>
          <a:ln w="0">
            <a:noFill/>
          </a:ln>
        </p:spPr>
        <p:txBody>
          <a:bodyPr anchor="ctr">
            <a:normAutofit fontScale="83000"/>
          </a:bodyPr>
          <a:p>
            <a:pPr algn="ctr">
              <a:lnSpc>
                <a:spcPct val="90000"/>
              </a:lnSpc>
              <a:buNone/>
            </a:pPr>
            <a:r>
              <a:rPr b="0" lang="fr-FR" sz="3100" spc="-1" strike="noStrike" cap="all">
                <a:solidFill>
                  <a:srgbClr val="ffffff"/>
                </a:solidFill>
                <a:highlight>
                  <a:srgbClr val="008080"/>
                </a:highlight>
                <a:latin typeface="Calibri"/>
              </a:rPr>
              <a:t>Objectif 1 : Offrir aux personnes défavorisées un parc de logement et d’hébergement adapté aux besoins, accessible et de qualité</a:t>
            </a:r>
            <a:br>
              <a:rPr sz="4000"/>
            </a:br>
            <a:endParaRPr b="0" lang="fr-FR" sz="3100" spc="-1" strike="noStrike">
              <a:solidFill>
                <a:srgbClr val="000000"/>
              </a:solidFill>
              <a:latin typeface="Calibri"/>
            </a:endParaRPr>
          </a:p>
        </p:txBody>
      </p:sp>
      <p:sp>
        <p:nvSpPr>
          <p:cNvPr id="195" name="Rectangle 7"/>
          <p:cNvSpPr/>
          <p:nvPr/>
        </p:nvSpPr>
        <p:spPr>
          <a:xfrm>
            <a:off x="1899000" y="3194640"/>
            <a:ext cx="2257200" cy="2854800"/>
          </a:xfrm>
          <a:prstGeom prst="rect">
            <a:avLst/>
          </a:prstGeom>
          <a:solidFill>
            <a:schemeClr val="bg1">
              <a:lumMod val="50000"/>
            </a:schemeClr>
          </a:solidFill>
          <a:ln>
            <a:noFill/>
          </a:ln>
          <a:effectLst>
            <a:outerShdw algn="ctr" blurRad="63360" rotWithShape="0">
              <a:srgbClr val="000000">
                <a:alpha val="15000"/>
              </a:srgbClr>
            </a:outerShdw>
          </a:effectLst>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1" lang="fr-FR" sz="1800" spc="-1" strike="noStrike">
                <a:solidFill>
                  <a:srgbClr val="ffffff"/>
                </a:solidFill>
                <a:latin typeface="Calibri Light"/>
              </a:rPr>
              <a:t>Réaliser une cartographie de l’offre existante accessible aux publics du plan </a:t>
            </a:r>
            <a:endParaRPr b="0" lang="fr-FR" sz="1800" spc="-1" strike="noStrike">
              <a:latin typeface="Arial"/>
            </a:endParaRPr>
          </a:p>
        </p:txBody>
      </p:sp>
      <p:sp>
        <p:nvSpPr>
          <p:cNvPr id="196" name="Rectangle 8"/>
          <p:cNvSpPr/>
          <p:nvPr/>
        </p:nvSpPr>
        <p:spPr>
          <a:xfrm>
            <a:off x="4491360" y="3194640"/>
            <a:ext cx="1950120" cy="2854800"/>
          </a:xfrm>
          <a:prstGeom prst="rect">
            <a:avLst/>
          </a:prstGeom>
          <a:solidFill>
            <a:srgbClr val="277683"/>
          </a:solidFill>
          <a:ln>
            <a:noFill/>
          </a:ln>
          <a:effectLst>
            <a:outerShdw algn="ctr" blurRad="63360" rotWithShape="0">
              <a:srgbClr val="000000">
                <a:alpha val="15000"/>
              </a:srgbClr>
            </a:outerShdw>
          </a:effectLst>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1" lang="fr-FR" sz="1600" spc="-1" strike="noStrike">
                <a:solidFill>
                  <a:srgbClr val="ffffff"/>
                </a:solidFill>
                <a:latin typeface="Calibri Light"/>
              </a:rPr>
              <a:t>Mettre en place une ingénierie pour mobiliser et rénover le parc communal à destination des publics du plan </a:t>
            </a:r>
            <a:endParaRPr b="0" lang="fr-FR" sz="1600" spc="-1" strike="noStrike">
              <a:latin typeface="Arial"/>
            </a:endParaRPr>
          </a:p>
        </p:txBody>
      </p:sp>
      <p:sp>
        <p:nvSpPr>
          <p:cNvPr id="197" name="Rectangle 9"/>
          <p:cNvSpPr/>
          <p:nvPr/>
        </p:nvSpPr>
        <p:spPr>
          <a:xfrm>
            <a:off x="6711120" y="3216600"/>
            <a:ext cx="1950120" cy="2854800"/>
          </a:xfrm>
          <a:prstGeom prst="rect">
            <a:avLst/>
          </a:prstGeom>
          <a:solidFill>
            <a:schemeClr val="tx2">
              <a:lumMod val="40000"/>
              <a:lumOff val="60000"/>
            </a:schemeClr>
          </a:solidFill>
          <a:ln>
            <a:noFill/>
          </a:ln>
          <a:effectLst>
            <a:outerShdw algn="ctr" blurRad="63360" rotWithShape="0">
              <a:srgbClr val="000000">
                <a:alpha val="15000"/>
              </a:srgbClr>
            </a:outerShdw>
          </a:effectLst>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1" lang="fr-FR" sz="1600" spc="-1" strike="noStrike">
                <a:solidFill>
                  <a:srgbClr val="ffffff"/>
                </a:solidFill>
                <a:latin typeface="Calibri Light"/>
              </a:rPr>
              <a:t>Améliorer la coordination des actions partenariales pour mobiliser le parc privé pour les publics du plan</a:t>
            </a:r>
            <a:endParaRPr b="0" lang="fr-FR" sz="1600" spc="-1" strike="noStrike">
              <a:latin typeface="Arial"/>
            </a:endParaRPr>
          </a:p>
        </p:txBody>
      </p:sp>
      <p:sp>
        <p:nvSpPr>
          <p:cNvPr id="198" name="Rectangle 10"/>
          <p:cNvSpPr/>
          <p:nvPr/>
        </p:nvSpPr>
        <p:spPr>
          <a:xfrm>
            <a:off x="8996400" y="3216600"/>
            <a:ext cx="1906560" cy="2854800"/>
          </a:xfrm>
          <a:prstGeom prst="rect">
            <a:avLst/>
          </a:prstGeom>
          <a:solidFill>
            <a:srgbClr val="a4c1c6"/>
          </a:solidFill>
          <a:ln>
            <a:noFill/>
          </a:ln>
          <a:effectLst>
            <a:outerShdw algn="ctr" blurRad="63360" rotWithShape="0">
              <a:srgbClr val="000000">
                <a:alpha val="15000"/>
              </a:srgbClr>
            </a:outerShdw>
          </a:effectLst>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1" lang="fr-FR" sz="1600" spc="-1" strike="noStrike">
                <a:solidFill>
                  <a:srgbClr val="ffffff"/>
                </a:solidFill>
                <a:latin typeface="Calibri Light"/>
              </a:rPr>
              <a:t>Travailler avec les bailleurs sur le développement des logements adaptés (PLAI)</a:t>
            </a:r>
            <a:endParaRPr b="0" lang="fr-FR" sz="1600" spc="-1" strike="noStrike">
              <a:latin typeface="Arial"/>
            </a:endParaRPr>
          </a:p>
        </p:txBody>
      </p:sp>
      <p:sp>
        <p:nvSpPr>
          <p:cNvPr id="199" name="Flèche : pentagone 9"/>
          <p:cNvSpPr/>
          <p:nvPr/>
        </p:nvSpPr>
        <p:spPr>
          <a:xfrm flipH="1" rot="16200000">
            <a:off x="2567520" y="1998720"/>
            <a:ext cx="905760" cy="1441080"/>
          </a:xfrm>
          <a:prstGeom prst="homePlate">
            <a:avLst>
              <a:gd name="adj" fmla="val 50000"/>
            </a:avLst>
          </a:prstGeom>
          <a:solidFill>
            <a:schemeClr val="bg1">
              <a:lumMod val="50000"/>
            </a:schemeClr>
          </a:solidFill>
          <a:ln>
            <a:solidFill>
              <a:srgbClr val="ffffff">
                <a:lumMod val="85000"/>
              </a:srgbClr>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vert="vert" rot="5400000">
            <a:noAutofit/>
          </a:bodyPr>
          <a:p>
            <a:pPr algn="ctr">
              <a:lnSpc>
                <a:spcPct val="100000"/>
              </a:lnSpc>
              <a:buNone/>
            </a:pPr>
            <a:r>
              <a:rPr b="1" lang="fr-FR" sz="1600" spc="-1" strike="noStrike">
                <a:solidFill>
                  <a:srgbClr val="ffffff"/>
                </a:solidFill>
                <a:latin typeface="Calibri Light"/>
              </a:rPr>
              <a:t>Fiche action 1</a:t>
            </a:r>
            <a:endParaRPr b="0" lang="fr-FR" sz="1600" spc="-1" strike="noStrike">
              <a:latin typeface="Arial"/>
            </a:endParaRPr>
          </a:p>
        </p:txBody>
      </p:sp>
      <p:sp>
        <p:nvSpPr>
          <p:cNvPr id="200" name="Flèche : pentagone 10"/>
          <p:cNvSpPr/>
          <p:nvPr/>
        </p:nvSpPr>
        <p:spPr>
          <a:xfrm flipH="1" rot="16200000">
            <a:off x="4991760" y="1941480"/>
            <a:ext cx="905760" cy="1593360"/>
          </a:xfrm>
          <a:prstGeom prst="homePlate">
            <a:avLst>
              <a:gd name="adj" fmla="val 50000"/>
            </a:avLst>
          </a:prstGeom>
          <a:solidFill>
            <a:schemeClr val="tx2"/>
          </a:solidFill>
          <a:ln>
            <a:solidFill>
              <a:srgbClr val="ffffff">
                <a:lumMod val="85000"/>
              </a:srgbClr>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vert="vert" rot="5400000">
            <a:noAutofit/>
          </a:bodyPr>
          <a:p>
            <a:pPr algn="ctr">
              <a:lnSpc>
                <a:spcPct val="100000"/>
              </a:lnSpc>
              <a:buNone/>
            </a:pPr>
            <a:r>
              <a:rPr b="1" lang="fr-FR" sz="1600" spc="-1" strike="noStrike">
                <a:solidFill>
                  <a:srgbClr val="ffffff"/>
                </a:solidFill>
                <a:latin typeface="Calibri Light"/>
              </a:rPr>
              <a:t>Fiche action 2</a:t>
            </a:r>
            <a:endParaRPr b="0" lang="fr-FR" sz="1600" spc="-1" strike="noStrike">
              <a:latin typeface="Arial"/>
            </a:endParaRPr>
          </a:p>
        </p:txBody>
      </p:sp>
      <p:sp>
        <p:nvSpPr>
          <p:cNvPr id="201" name="Flèche : pentagone 11"/>
          <p:cNvSpPr/>
          <p:nvPr/>
        </p:nvSpPr>
        <p:spPr>
          <a:xfrm flipH="1" rot="16200000">
            <a:off x="7161480" y="1849680"/>
            <a:ext cx="905760" cy="1783080"/>
          </a:xfrm>
          <a:prstGeom prst="homePlate">
            <a:avLst>
              <a:gd name="adj" fmla="val 50000"/>
            </a:avLst>
          </a:prstGeom>
          <a:solidFill>
            <a:srgbClr val="96d6e0"/>
          </a:solidFill>
          <a:ln>
            <a:solidFill>
              <a:srgbClr val="ffffff">
                <a:lumMod val="85000"/>
              </a:srgbClr>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vert="vert" rot="5400000">
            <a:noAutofit/>
          </a:bodyPr>
          <a:p>
            <a:pPr algn="ctr">
              <a:lnSpc>
                <a:spcPct val="100000"/>
              </a:lnSpc>
              <a:buNone/>
            </a:pPr>
            <a:r>
              <a:rPr b="1" lang="fr-FR" sz="1600" spc="-1" strike="noStrike">
                <a:solidFill>
                  <a:srgbClr val="ffffff"/>
                </a:solidFill>
                <a:latin typeface="Calibri Light"/>
              </a:rPr>
              <a:t>Fiche action 3</a:t>
            </a:r>
            <a:endParaRPr b="0" lang="fr-FR" sz="1600" spc="-1" strike="noStrike">
              <a:latin typeface="Arial"/>
            </a:endParaRPr>
          </a:p>
        </p:txBody>
      </p:sp>
      <p:sp>
        <p:nvSpPr>
          <p:cNvPr id="202" name="Flèche : pentagone 12"/>
          <p:cNvSpPr/>
          <p:nvPr/>
        </p:nvSpPr>
        <p:spPr>
          <a:xfrm flipH="1" rot="16200000">
            <a:off x="9522720" y="1967040"/>
            <a:ext cx="905760" cy="1593360"/>
          </a:xfrm>
          <a:prstGeom prst="homePlate">
            <a:avLst>
              <a:gd name="adj" fmla="val 50000"/>
            </a:avLst>
          </a:prstGeom>
          <a:solidFill>
            <a:srgbClr val="a4c1c6"/>
          </a:solidFill>
          <a:ln>
            <a:solidFill>
              <a:srgbClr val="ffffff">
                <a:lumMod val="85000"/>
              </a:srgbClr>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vert="vert" rot="5400000">
            <a:noAutofit/>
          </a:bodyPr>
          <a:p>
            <a:pPr algn="ctr">
              <a:lnSpc>
                <a:spcPct val="100000"/>
              </a:lnSpc>
              <a:buNone/>
            </a:pPr>
            <a:r>
              <a:rPr b="1" lang="fr-FR" sz="1600" spc="-1" strike="noStrike">
                <a:solidFill>
                  <a:srgbClr val="ffffff"/>
                </a:solidFill>
                <a:latin typeface="Calibri Light"/>
              </a:rPr>
              <a:t>Fiche action 4</a:t>
            </a:r>
            <a:endParaRPr b="0" lang="fr-FR" sz="16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3" name="PlaceHolder 1"/>
          <p:cNvSpPr>
            <a:spLocks noGrp="1"/>
          </p:cNvSpPr>
          <p:nvPr>
            <p:ph type="title"/>
          </p:nvPr>
        </p:nvSpPr>
        <p:spPr>
          <a:xfrm>
            <a:off x="0" y="365040"/>
            <a:ext cx="12112920" cy="1325160"/>
          </a:xfrm>
          <a:prstGeom prst="rect">
            <a:avLst/>
          </a:prstGeom>
          <a:noFill/>
          <a:ln w="0">
            <a:noFill/>
          </a:ln>
        </p:spPr>
        <p:txBody>
          <a:bodyPr anchor="ctr">
            <a:normAutofit fontScale="93000"/>
          </a:bodyPr>
          <a:p>
            <a:pPr algn="ctr">
              <a:lnSpc>
                <a:spcPct val="90000"/>
              </a:lnSpc>
              <a:buNone/>
            </a:pPr>
            <a:r>
              <a:rPr b="0" lang="fr-FR" sz="3100" spc="-1" strike="noStrike" cap="all">
                <a:solidFill>
                  <a:srgbClr val="ffffff"/>
                </a:solidFill>
                <a:highlight>
                  <a:srgbClr val="008080"/>
                </a:highlight>
                <a:latin typeface="Calibri"/>
              </a:rPr>
              <a:t>Objectif 2 :Fluidifier et sécuriser les parcours en coordonnant les actions concernant l’accès et le maintien dans le logement</a:t>
            </a:r>
            <a:br>
              <a:rPr sz="3100"/>
            </a:br>
            <a:endParaRPr b="0" lang="fr-FR" sz="3100" spc="-1" strike="noStrike">
              <a:solidFill>
                <a:srgbClr val="000000"/>
              </a:solidFill>
              <a:latin typeface="Calibri"/>
            </a:endParaRPr>
          </a:p>
        </p:txBody>
      </p:sp>
      <p:grpSp>
        <p:nvGrpSpPr>
          <p:cNvPr id="204" name="Groupe 15"/>
          <p:cNvGrpSpPr/>
          <p:nvPr/>
        </p:nvGrpSpPr>
        <p:grpSpPr>
          <a:xfrm>
            <a:off x="2503800" y="2074680"/>
            <a:ext cx="7906680" cy="3931560"/>
            <a:chOff x="2503800" y="2074680"/>
            <a:chExt cx="7906680" cy="3931560"/>
          </a:xfrm>
        </p:grpSpPr>
        <p:sp>
          <p:nvSpPr>
            <p:cNvPr id="205" name="Rectangle 16"/>
            <p:cNvSpPr/>
            <p:nvPr/>
          </p:nvSpPr>
          <p:spPr>
            <a:xfrm>
              <a:off x="2503800" y="3739320"/>
              <a:ext cx="3160080" cy="2266920"/>
            </a:xfrm>
            <a:prstGeom prst="rect">
              <a:avLst/>
            </a:prstGeom>
            <a:solidFill>
              <a:schemeClr val="bg1">
                <a:lumMod val="50000"/>
              </a:schemeClr>
            </a:solidFill>
            <a:ln>
              <a:noFill/>
            </a:ln>
            <a:effectLst>
              <a:outerShdw algn="ctr" blurRad="63360" rotWithShape="0">
                <a:srgbClr val="000000">
                  <a:alpha val="15000"/>
                </a:srgbClr>
              </a:outerShdw>
            </a:effectLst>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1" lang="fr-FR" sz="2000" spc="-1" strike="noStrike">
                  <a:solidFill>
                    <a:srgbClr val="ffffff"/>
                  </a:solidFill>
                  <a:latin typeface="Calibri Light"/>
                </a:rPr>
                <a:t>Poursuivre l’installation du service public de la rue au logement</a:t>
              </a:r>
              <a:endParaRPr b="0" lang="fr-FR" sz="2000" spc="-1" strike="noStrike">
                <a:latin typeface="Arial"/>
              </a:endParaRPr>
            </a:p>
          </p:txBody>
        </p:sp>
        <p:sp>
          <p:nvSpPr>
            <p:cNvPr id="206" name="Rectangle 17"/>
            <p:cNvSpPr/>
            <p:nvPr/>
          </p:nvSpPr>
          <p:spPr>
            <a:xfrm>
              <a:off x="7301880" y="3739320"/>
              <a:ext cx="3108600" cy="2266920"/>
            </a:xfrm>
            <a:prstGeom prst="rect">
              <a:avLst/>
            </a:prstGeom>
            <a:solidFill>
              <a:srgbClr val="74a7af"/>
            </a:solidFill>
            <a:ln>
              <a:noFill/>
            </a:ln>
            <a:effectLst>
              <a:outerShdw algn="ctr" blurRad="63360" rotWithShape="0">
                <a:srgbClr val="000000">
                  <a:alpha val="15000"/>
                </a:srgbClr>
              </a:outerShdw>
            </a:effectLst>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1" lang="fr-FR" sz="2000" spc="-1" strike="noStrike">
                  <a:solidFill>
                    <a:srgbClr val="ffffff"/>
                  </a:solidFill>
                  <a:latin typeface="Calibri Light"/>
                </a:rPr>
                <a:t>Coordonner les dispositifs d’accompagnement pour sécuriser les parcours locatifs</a:t>
              </a:r>
              <a:endParaRPr b="0" lang="fr-FR" sz="2000" spc="-1" strike="noStrike">
                <a:latin typeface="Arial"/>
              </a:endParaRPr>
            </a:p>
          </p:txBody>
        </p:sp>
        <p:sp>
          <p:nvSpPr>
            <p:cNvPr id="207" name="Flèche : pentagone 7"/>
            <p:cNvSpPr/>
            <p:nvPr/>
          </p:nvSpPr>
          <p:spPr>
            <a:xfrm flipH="1" rot="16200000">
              <a:off x="3312360" y="2170800"/>
              <a:ext cx="1664640" cy="1472400"/>
            </a:xfrm>
            <a:prstGeom prst="homePlate">
              <a:avLst>
                <a:gd name="adj" fmla="val 50000"/>
              </a:avLst>
            </a:prstGeom>
            <a:solidFill>
              <a:schemeClr val="bg1">
                <a:lumMod val="50000"/>
              </a:schemeClr>
            </a:solidFill>
            <a:ln>
              <a:solidFill>
                <a:srgbClr val="ffffff">
                  <a:lumMod val="85000"/>
                </a:srgbClr>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vert="vert" rot="5400000">
              <a:noAutofit/>
            </a:bodyPr>
            <a:p>
              <a:pPr algn="ctr">
                <a:lnSpc>
                  <a:spcPct val="100000"/>
                </a:lnSpc>
                <a:buNone/>
              </a:pPr>
              <a:r>
                <a:rPr b="1" lang="fr-FR" sz="2000" spc="-1" strike="noStrike">
                  <a:solidFill>
                    <a:srgbClr val="ffffff"/>
                  </a:solidFill>
                  <a:latin typeface="Calibri Light"/>
                </a:rPr>
                <a:t>Fiche action 5</a:t>
              </a:r>
              <a:endParaRPr b="0" lang="fr-FR" sz="2000" spc="-1" strike="noStrike">
                <a:latin typeface="Arial"/>
              </a:endParaRPr>
            </a:p>
          </p:txBody>
        </p:sp>
        <p:sp>
          <p:nvSpPr>
            <p:cNvPr id="208" name="Flèche : pentagone 8"/>
            <p:cNvSpPr/>
            <p:nvPr/>
          </p:nvSpPr>
          <p:spPr>
            <a:xfrm flipH="1" rot="16200000">
              <a:off x="8100000" y="2110320"/>
              <a:ext cx="1664640" cy="1593360"/>
            </a:xfrm>
            <a:prstGeom prst="homePlate">
              <a:avLst>
                <a:gd name="adj" fmla="val 50000"/>
              </a:avLst>
            </a:prstGeom>
            <a:solidFill>
              <a:srgbClr val="74a7af"/>
            </a:solidFill>
            <a:ln>
              <a:solidFill>
                <a:srgbClr val="ffffff">
                  <a:lumMod val="85000"/>
                </a:srgbClr>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vert="vert" rot="5400000">
              <a:noAutofit/>
            </a:bodyPr>
            <a:p>
              <a:pPr algn="ctr">
                <a:lnSpc>
                  <a:spcPct val="100000"/>
                </a:lnSpc>
                <a:buNone/>
              </a:pPr>
              <a:r>
                <a:rPr b="1" lang="fr-FR" sz="2000" spc="-1" strike="noStrike">
                  <a:solidFill>
                    <a:srgbClr val="ffffff"/>
                  </a:solidFill>
                  <a:latin typeface="Calibri Light"/>
                </a:rPr>
                <a:t>Fiche action 6</a:t>
              </a:r>
              <a:endParaRPr b="0" lang="fr-FR" sz="2000" spc="-1" strike="noStrike">
                <a:latin typeface="Arial"/>
              </a:endParaRPr>
            </a:p>
          </p:txBody>
        </p:sp>
      </p:gr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PlaceHolder 1"/>
          <p:cNvSpPr>
            <a:spLocks noGrp="1"/>
          </p:cNvSpPr>
          <p:nvPr>
            <p:ph type="title"/>
          </p:nvPr>
        </p:nvSpPr>
        <p:spPr>
          <a:xfrm>
            <a:off x="0" y="365040"/>
            <a:ext cx="12112920" cy="1325160"/>
          </a:xfrm>
          <a:prstGeom prst="rect">
            <a:avLst/>
          </a:prstGeom>
          <a:noFill/>
          <a:ln w="0">
            <a:noFill/>
          </a:ln>
        </p:spPr>
        <p:txBody>
          <a:bodyPr anchor="ctr">
            <a:normAutofit/>
          </a:bodyPr>
          <a:p>
            <a:pPr algn="ctr">
              <a:lnSpc>
                <a:spcPct val="90000"/>
              </a:lnSpc>
              <a:buNone/>
            </a:pPr>
            <a:r>
              <a:rPr b="0" lang="fr-FR" sz="2800" spc="-1" strike="noStrike" cap="all">
                <a:solidFill>
                  <a:srgbClr val="ffffff"/>
                </a:solidFill>
                <a:highlight>
                  <a:srgbClr val="008080"/>
                </a:highlight>
                <a:latin typeface="Calibri"/>
              </a:rPr>
              <a:t>Objectif 3 : Assurer la dynamique du plan par le pilotage,</a:t>
            </a:r>
            <a:br>
              <a:rPr sz="2800"/>
            </a:br>
            <a:r>
              <a:rPr b="0" lang="fr-FR" sz="2800" spc="-1" strike="noStrike" cap="all">
                <a:solidFill>
                  <a:srgbClr val="ffffff"/>
                </a:solidFill>
                <a:highlight>
                  <a:srgbClr val="008080"/>
                </a:highlight>
                <a:latin typeface="Calibri"/>
              </a:rPr>
              <a:t> l’animation, la coordination et la communication</a:t>
            </a:r>
            <a:endParaRPr b="0" lang="fr-FR" sz="2800" spc="-1" strike="noStrike">
              <a:solidFill>
                <a:srgbClr val="000000"/>
              </a:solidFill>
              <a:latin typeface="Calibri"/>
            </a:endParaRPr>
          </a:p>
        </p:txBody>
      </p:sp>
      <p:pic>
        <p:nvPicPr>
          <p:cNvPr id="210" name="Image 2" descr=""/>
          <p:cNvPicPr/>
          <p:nvPr/>
        </p:nvPicPr>
        <p:blipFill>
          <a:blip r:embed="rId1"/>
          <a:stretch/>
        </p:blipFill>
        <p:spPr>
          <a:xfrm>
            <a:off x="2290680" y="2380320"/>
            <a:ext cx="7309440" cy="3877200"/>
          </a:xfrm>
          <a:prstGeom prst="rect">
            <a:avLst/>
          </a:prstGeom>
          <a:ln w="0">
            <a:noFill/>
          </a:ln>
        </p:spPr>
      </p:pic>
      <p:pic>
        <p:nvPicPr>
          <p:cNvPr id="211" name="Image 4" descr=""/>
          <p:cNvPicPr/>
          <p:nvPr/>
        </p:nvPicPr>
        <p:blipFill>
          <a:blip r:embed="rId2"/>
          <a:stretch/>
        </p:blipFill>
        <p:spPr>
          <a:xfrm>
            <a:off x="4824000" y="3502080"/>
            <a:ext cx="2243160" cy="275544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Office Theme</Template>
  <TotalTime>337</TotalTime>
  <Application>LibreOffice/7.3.7.2.M4$Windows_X86_64 LibreOffice_project/527cb563abf888fee92f6078b4bfb61fd86b64d9</Application>
  <AppVersion>15.0000</AppVersion>
  <Words>742</Words>
  <Paragraphs>67</Paragraphs>
  <Company>Conseil Départemental des Hautes Pyrénées</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2017-08-02T07:36:47Z</dcterms:created>
  <dc:creator>ROUDIERE Sebastien</dc:creator>
  <dc:description/>
  <dc:language>fr-FR</dc:language>
  <cp:lastModifiedBy/>
  <cp:lastPrinted>2024-12-03T16:03:31Z</cp:lastPrinted>
  <dcterms:modified xsi:type="dcterms:W3CDTF">2024-12-09T14:58:26Z</dcterms:modified>
  <cp:revision>67</cp:revision>
  <dc:subject/>
  <dc:title>DIRECTION DU DÉVELOPPEMENT LOCAL</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Grand écran</vt:lpwstr>
  </property>
  <property fmtid="{D5CDD505-2E9C-101B-9397-08002B2CF9AE}" pid="4" name="Slides">
    <vt:i4>10</vt:i4>
  </property>
</Properties>
</file>