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9.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7" r:id="rId1"/>
    <p:sldMasterId id="2147483716" r:id="rId2"/>
    <p:sldMasterId id="2147483736" r:id="rId3"/>
    <p:sldMasterId id="2147483779" r:id="rId4"/>
    <p:sldMasterId id="2147483785" r:id="rId5"/>
    <p:sldMasterId id="2147483797" r:id="rId6"/>
    <p:sldMasterId id="2147483822" r:id="rId7"/>
    <p:sldMasterId id="2147483850" r:id="rId8"/>
    <p:sldMasterId id="2147483863" r:id="rId9"/>
    <p:sldMasterId id="2147483888" r:id="rId10"/>
  </p:sldMasterIdLst>
  <p:notesMasterIdLst>
    <p:notesMasterId r:id="rId85"/>
  </p:notesMasterIdLst>
  <p:sldIdLst>
    <p:sldId id="396" r:id="rId11"/>
    <p:sldId id="436" r:id="rId12"/>
    <p:sldId id="404" r:id="rId13"/>
    <p:sldId id="405" r:id="rId14"/>
    <p:sldId id="406" r:id="rId15"/>
    <p:sldId id="407" r:id="rId16"/>
    <p:sldId id="408" r:id="rId17"/>
    <p:sldId id="409" r:id="rId18"/>
    <p:sldId id="398" r:id="rId19"/>
    <p:sldId id="458" r:id="rId20"/>
    <p:sldId id="459" r:id="rId21"/>
    <p:sldId id="460" r:id="rId22"/>
    <p:sldId id="461" r:id="rId23"/>
    <p:sldId id="462" r:id="rId24"/>
    <p:sldId id="463" r:id="rId25"/>
    <p:sldId id="464" r:id="rId26"/>
    <p:sldId id="365" r:id="rId27"/>
    <p:sldId id="268" r:id="rId28"/>
    <p:sldId id="360" r:id="rId29"/>
    <p:sldId id="444" r:id="rId30"/>
    <p:sldId id="454" r:id="rId31"/>
    <p:sldId id="455" r:id="rId32"/>
    <p:sldId id="397" r:id="rId33"/>
    <p:sldId id="456" r:id="rId34"/>
    <p:sldId id="366" r:id="rId35"/>
    <p:sldId id="437" r:id="rId36"/>
    <p:sldId id="438" r:id="rId37"/>
    <p:sldId id="439" r:id="rId38"/>
    <p:sldId id="440" r:id="rId39"/>
    <p:sldId id="441" r:id="rId40"/>
    <p:sldId id="442" r:id="rId41"/>
    <p:sldId id="468" r:id="rId42"/>
    <p:sldId id="469" r:id="rId43"/>
    <p:sldId id="451" r:id="rId44"/>
    <p:sldId id="445" r:id="rId45"/>
    <p:sldId id="446" r:id="rId46"/>
    <p:sldId id="447" r:id="rId47"/>
    <p:sldId id="448" r:id="rId48"/>
    <p:sldId id="449" r:id="rId49"/>
    <p:sldId id="450" r:id="rId50"/>
    <p:sldId id="452" r:id="rId51"/>
    <p:sldId id="430" r:id="rId52"/>
    <p:sldId id="431" r:id="rId53"/>
    <p:sldId id="432" r:id="rId54"/>
    <p:sldId id="433" r:id="rId55"/>
    <p:sldId id="354" r:id="rId56"/>
    <p:sldId id="416" r:id="rId57"/>
    <p:sldId id="417" r:id="rId58"/>
    <p:sldId id="418" r:id="rId59"/>
    <p:sldId id="419" r:id="rId60"/>
    <p:sldId id="420" r:id="rId61"/>
    <p:sldId id="421" r:id="rId62"/>
    <p:sldId id="422" r:id="rId63"/>
    <p:sldId id="423" r:id="rId64"/>
    <p:sldId id="424" r:id="rId65"/>
    <p:sldId id="425" r:id="rId66"/>
    <p:sldId id="426" r:id="rId67"/>
    <p:sldId id="427" r:id="rId68"/>
    <p:sldId id="428" r:id="rId69"/>
    <p:sldId id="429" r:id="rId70"/>
    <p:sldId id="334" r:id="rId71"/>
    <p:sldId id="324" r:id="rId72"/>
    <p:sldId id="325" r:id="rId73"/>
    <p:sldId id="326" r:id="rId74"/>
    <p:sldId id="331" r:id="rId75"/>
    <p:sldId id="332" r:id="rId76"/>
    <p:sldId id="435" r:id="rId77"/>
    <p:sldId id="443" r:id="rId78"/>
    <p:sldId id="401" r:id="rId79"/>
    <p:sldId id="402" r:id="rId80"/>
    <p:sldId id="403" r:id="rId81"/>
    <p:sldId id="347" r:id="rId82"/>
    <p:sldId id="349" r:id="rId83"/>
    <p:sldId id="457" r:id="rId84"/>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19" autoAdjust="0"/>
    <p:restoredTop sz="98932" autoAdjust="0"/>
  </p:normalViewPr>
  <p:slideViewPr>
    <p:cSldViewPr>
      <p:cViewPr>
        <p:scale>
          <a:sx n="76" d="100"/>
          <a:sy n="76" d="100"/>
        </p:scale>
        <p:origin x="-780" y="-48"/>
      </p:cViewPr>
      <p:guideLst>
        <p:guide orient="horz" pos="2160"/>
        <p:guide pos="2880"/>
      </p:guideLst>
    </p:cSldViewPr>
  </p:slideViewPr>
  <p:notesTextViewPr>
    <p:cViewPr>
      <p:scale>
        <a:sx n="1" d="1"/>
        <a:sy n="1" d="1"/>
      </p:scale>
      <p:origin x="0" y="0"/>
    </p:cViewPr>
  </p:notesTextViewPr>
  <p:sorterViewPr>
    <p:cViewPr>
      <p:scale>
        <a:sx n="100" d="100"/>
        <a:sy n="100" d="100"/>
      </p:scale>
      <p:origin x="0" y="161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29"/>
      <c:rotY val="0"/>
      <c:rAngAx val="0"/>
      <c:perspective val="30"/>
    </c:view3D>
    <c:floor>
      <c:thickness val="0"/>
      <c:spPr>
        <a:noFill/>
        <a:ln w="6345">
          <a:solidFill>
            <a:srgbClr val="898989"/>
          </a:solidFill>
          <a:prstDash val="solid"/>
          <a:round/>
        </a:ln>
      </c:spPr>
    </c:floor>
    <c:sideWall>
      <c:thickness val="0"/>
      <c:spPr>
        <a:noFill/>
        <a:ln>
          <a:noFill/>
        </a:ln>
      </c:spPr>
    </c:sideWall>
    <c:backWall>
      <c:thickness val="0"/>
      <c:spPr>
        <a:noFill/>
        <a:ln>
          <a:noFill/>
        </a:ln>
      </c:spPr>
    </c:backWall>
    <c:plotArea>
      <c:layout>
        <c:manualLayout>
          <c:layoutTarget val="inner"/>
          <c:xMode val="edge"/>
          <c:yMode val="edge"/>
          <c:x val="8.2957365554024665E-2"/>
          <c:y val="0.21276185536636333"/>
          <c:w val="0.70762127166607547"/>
          <c:h val="0.6976418736608172"/>
        </c:manualLayout>
      </c:layout>
      <c:pie3DChart>
        <c:varyColors val="1"/>
        <c:ser>
          <c:idx val="0"/>
          <c:order val="0"/>
          <c:tx>
            <c:v>Si le salarié est en mission</c:v>
          </c:tx>
          <c:explosion val="25"/>
          <c:dPt>
            <c:idx val="0"/>
            <c:bubble3D val="0"/>
            <c:spPr>
              <a:solidFill>
                <a:srgbClr val="D6DCE5"/>
              </a:solidFill>
              <a:ln>
                <a:noFill/>
              </a:ln>
            </c:spPr>
          </c:dPt>
          <c:dPt>
            <c:idx val="1"/>
            <c:bubble3D val="0"/>
            <c:spPr>
              <a:solidFill>
                <a:srgbClr val="FF0000"/>
              </a:solidFill>
              <a:ln>
                <a:noFill/>
              </a:ln>
            </c:spPr>
          </c:dPt>
          <c:dLbls>
            <c:dLbl>
              <c:idx val="0"/>
              <c:layout>
                <c:manualLayout>
                  <c:x val="0.1792295046110548"/>
                  <c:y val="-0.14647733274148989"/>
                </c:manualLayout>
              </c:layout>
              <c:spPr/>
              <c:txPr>
                <a:bodyPr lIns="0" tIns="0" rIns="0" bIns="0"/>
                <a:lstStyle/>
                <a:p>
                  <a:pPr marL="0" marR="0" indent="0" algn="ctr" defTabSz="914400" fontAlgn="auto" hangingPunct="1">
                    <a:lnSpc>
                      <a:spcPct val="100000"/>
                    </a:lnSpc>
                    <a:spcBef>
                      <a:spcPts val="0"/>
                    </a:spcBef>
                    <a:spcAft>
                      <a:spcPts val="0"/>
                    </a:spcAft>
                    <a:tabLst/>
                    <a:defRPr sz="3200" b="1" i="0" u="none" strike="noStrike" kern="1200" baseline="0">
                      <a:solidFill>
                        <a:srgbClr val="000000"/>
                      </a:solidFill>
                      <a:latin typeface="Calibri"/>
                    </a:defRPr>
                  </a:pPr>
                  <a:endParaRPr lang="fr-FR"/>
                </a:p>
              </c:txPr>
              <c:showLegendKey val="0"/>
              <c:showVal val="0"/>
              <c:showCatName val="1"/>
              <c:showSerName val="0"/>
              <c:showPercent val="1"/>
              <c:showBubbleSize val="0"/>
            </c:dLbl>
            <c:dLbl>
              <c:idx val="1"/>
              <c:layout>
                <c:manualLayout>
                  <c:x val="-0.1322553831271337"/>
                  <c:y val="7.4642801867441433E-2"/>
                </c:manualLayout>
              </c:layout>
              <c:spPr/>
              <c:txPr>
                <a:bodyPr lIns="0" tIns="0" rIns="0" bIns="0"/>
                <a:lstStyle/>
                <a:p>
                  <a:pPr marL="0" marR="0" indent="0" algn="ctr" defTabSz="914400" fontAlgn="auto" hangingPunct="1">
                    <a:lnSpc>
                      <a:spcPct val="100000"/>
                    </a:lnSpc>
                    <a:spcBef>
                      <a:spcPts val="0"/>
                    </a:spcBef>
                    <a:spcAft>
                      <a:spcPts val="0"/>
                    </a:spcAft>
                    <a:tabLst/>
                    <a:defRPr sz="3200" b="1" i="0" u="none" strike="noStrike" kern="1200" baseline="0">
                      <a:solidFill>
                        <a:srgbClr val="000000"/>
                      </a:solidFill>
                      <a:latin typeface="Calibri"/>
                    </a:defRPr>
                  </a:pPr>
                  <a:endParaRPr lang="fr-FR"/>
                </a:p>
              </c:txPr>
              <c:showLegendKey val="0"/>
              <c:showVal val="0"/>
              <c:showCatName val="1"/>
              <c:showSerName val="0"/>
              <c:showPercent val="1"/>
              <c:showBubbleSize val="0"/>
            </c:dLbl>
            <c:txPr>
              <a:bodyPr lIns="0" tIns="0" rIns="0" bIns="0"/>
              <a:lstStyle/>
              <a:p>
                <a:pPr marL="0" marR="0" indent="0" algn="ctr" defTabSz="914400" fontAlgn="auto" hangingPunct="1">
                  <a:lnSpc>
                    <a:spcPct val="100000"/>
                  </a:lnSpc>
                  <a:spcBef>
                    <a:spcPts val="0"/>
                  </a:spcBef>
                  <a:spcAft>
                    <a:spcPts val="0"/>
                  </a:spcAft>
                  <a:tabLst/>
                  <a:defRPr sz="3200" b="0" i="0" u="none" strike="noStrike" kern="1200" baseline="0">
                    <a:solidFill>
                      <a:srgbClr val="000000"/>
                    </a:solidFill>
                    <a:latin typeface="Calibri"/>
                  </a:defRPr>
                </a:pPr>
                <a:endParaRPr lang="fr-FR"/>
              </a:p>
            </c:txPr>
            <c:showLegendKey val="0"/>
            <c:showVal val="0"/>
            <c:showCatName val="1"/>
            <c:showSerName val="0"/>
            <c:showPercent val="1"/>
            <c:showBubbleSize val="0"/>
            <c:showLeaderLines val="1"/>
          </c:dLbls>
          <c:cat>
            <c:strLit>
              <c:ptCount val="2"/>
              <c:pt idx="0">
                <c:v>OUI</c:v>
              </c:pt>
              <c:pt idx="1">
                <c:v>NON</c:v>
              </c:pt>
            </c:strLit>
          </c:cat>
          <c:val>
            <c:numLit>
              <c:formatCode>General</c:formatCode>
              <c:ptCount val="2"/>
              <c:pt idx="0">
                <c:v>86</c:v>
              </c:pt>
              <c:pt idx="1">
                <c:v>14</c:v>
              </c:pt>
            </c:numLit>
          </c:val>
        </c:ser>
        <c:ser>
          <c:idx val="1"/>
          <c:order val="1"/>
          <c:tx>
            <c:v>Si le salarié est sur le trajet domicile - travail</c:v>
          </c:tx>
          <c:explosion val="25"/>
          <c:dPt>
            <c:idx val="0"/>
            <c:bubble3D val="0"/>
            <c:spPr>
              <a:solidFill>
                <a:srgbClr val="4472C4"/>
              </a:solidFill>
              <a:ln>
                <a:noFill/>
              </a:ln>
            </c:spPr>
          </c:dPt>
          <c:dPt>
            <c:idx val="1"/>
            <c:bubble3D val="0"/>
            <c:spPr>
              <a:solidFill>
                <a:srgbClr val="ED7D31"/>
              </a:solidFill>
              <a:ln>
                <a:noFill/>
              </a:ln>
            </c:spPr>
          </c:dPt>
          <c:val>
            <c:numLit>
              <c:formatCode>General</c:formatCode>
              <c:ptCount val="2"/>
              <c:pt idx="0">
                <c:v>52</c:v>
              </c:pt>
              <c:pt idx="1">
                <c:v>48</c:v>
              </c:pt>
            </c:numLit>
          </c:val>
        </c:ser>
        <c:dLbls>
          <c:showLegendKey val="0"/>
          <c:showVal val="0"/>
          <c:showCatName val="0"/>
          <c:showSerName val="0"/>
          <c:showPercent val="0"/>
          <c:showBubbleSize val="0"/>
          <c:showLeaderLines val="1"/>
        </c:dLbls>
      </c:pie3DChart>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fr-FR" sz="1000" b="0" i="0" u="none" strike="noStrike" kern="1200" baseline="0">
          <a:solidFill>
            <a:srgbClr val="000000"/>
          </a:solidFill>
          <a:latin typeface="Calibri"/>
        </a:defRPr>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29"/>
      <c:rotY val="0"/>
      <c:rAngAx val="0"/>
      <c:perspective val="30"/>
    </c:view3D>
    <c:floor>
      <c:thickness val="0"/>
      <c:spPr>
        <a:noFill/>
        <a:ln w="6345">
          <a:solidFill>
            <a:srgbClr val="898989"/>
          </a:solidFill>
          <a:prstDash val="solid"/>
          <a:round/>
        </a:ln>
      </c:spPr>
    </c:floor>
    <c:sideWall>
      <c:thickness val="0"/>
      <c:spPr>
        <a:noFill/>
        <a:ln>
          <a:noFill/>
        </a:ln>
      </c:spPr>
    </c:sideWall>
    <c:backWall>
      <c:thickness val="0"/>
      <c:spPr>
        <a:noFill/>
        <a:ln>
          <a:noFill/>
        </a:ln>
      </c:spPr>
    </c:backWall>
    <c:plotArea>
      <c:layout>
        <c:manualLayout>
          <c:xMode val="edge"/>
          <c:yMode val="edge"/>
          <c:x val="0"/>
          <c:y val="0"/>
          <c:w val="0.81388879718635254"/>
          <c:h val="0.55865197550029877"/>
        </c:manualLayout>
      </c:layout>
      <c:pie3DChart>
        <c:varyColors val="1"/>
        <c:ser>
          <c:idx val="0"/>
          <c:order val="0"/>
          <c:tx>
            <c:v>Si le salarié est sur le trajet domicile - travail</c:v>
          </c:tx>
          <c:explosion val="7"/>
          <c:dPt>
            <c:idx val="0"/>
            <c:bubble3D val="0"/>
            <c:explosion val="4"/>
            <c:spPr>
              <a:solidFill>
                <a:srgbClr val="ADB9CA"/>
              </a:solidFill>
              <a:ln>
                <a:noFill/>
              </a:ln>
            </c:spPr>
          </c:dPt>
          <c:dPt>
            <c:idx val="1"/>
            <c:bubble3D val="0"/>
            <c:spPr>
              <a:solidFill>
                <a:srgbClr val="FF0000"/>
              </a:solidFill>
              <a:ln>
                <a:noFill/>
              </a:ln>
            </c:spPr>
          </c:dPt>
          <c:dLbls>
            <c:dLbl>
              <c:idx val="0"/>
              <c:layout>
                <c:manualLayout>
                  <c:x val="2.8493802011105105E-2"/>
                  <c:y val="-0.11607976891041674"/>
                </c:manualLayout>
              </c:layout>
              <c:showLegendKey val="0"/>
              <c:showVal val="1"/>
              <c:showCatName val="0"/>
              <c:showSerName val="0"/>
              <c:showPercent val="0"/>
              <c:showBubbleSize val="0"/>
            </c:dLbl>
            <c:dLbl>
              <c:idx val="1"/>
              <c:layout>
                <c:manualLayout>
                  <c:x val="2.9042352291228122E-2"/>
                  <c:y val="0.42606111873984848"/>
                </c:manualLayout>
              </c:layout>
              <c:showLegendKey val="0"/>
              <c:showVal val="1"/>
              <c:showCatName val="0"/>
              <c:showSerName val="0"/>
              <c:showPercent val="0"/>
              <c:showBubbleSize val="0"/>
            </c:dLbl>
            <c:txPr>
              <a:bodyPr lIns="0" tIns="0" rIns="0" bIns="0"/>
              <a:lstStyle/>
              <a:p>
                <a:pPr marL="0" marR="0" indent="0" algn="ctr" defTabSz="914400" fontAlgn="auto" hangingPunct="1">
                  <a:lnSpc>
                    <a:spcPct val="100000"/>
                  </a:lnSpc>
                  <a:spcBef>
                    <a:spcPts val="0"/>
                  </a:spcBef>
                  <a:spcAft>
                    <a:spcPts val="0"/>
                  </a:spcAft>
                  <a:tabLst/>
                  <a:defRPr sz="3600" b="1" i="0" u="none" strike="noStrike" kern="1200" baseline="0">
                    <a:solidFill>
                      <a:srgbClr val="000000"/>
                    </a:solidFill>
                    <a:latin typeface="Calibri"/>
                  </a:defRPr>
                </a:pPr>
                <a:endParaRPr lang="fr-FR"/>
              </a:p>
            </c:txPr>
            <c:showLegendKey val="0"/>
            <c:showVal val="1"/>
            <c:showCatName val="0"/>
            <c:showSerName val="0"/>
            <c:showPercent val="0"/>
            <c:showBubbleSize val="0"/>
            <c:showLeaderLines val="0"/>
          </c:dLbls>
          <c:cat>
            <c:strLit>
              <c:ptCount val="2"/>
              <c:pt idx="0">
                <c:v>1</c:v>
              </c:pt>
              <c:pt idx="1">
                <c:v>2</c:v>
              </c:pt>
            </c:strLit>
          </c:cat>
          <c:val>
            <c:numLit>
              <c:formatCode>General</c:formatCode>
              <c:ptCount val="2"/>
              <c:pt idx="0">
                <c:v>52</c:v>
              </c:pt>
              <c:pt idx="1">
                <c:v>48</c:v>
              </c:pt>
            </c:numLit>
          </c:val>
        </c:ser>
        <c:dLbls>
          <c:showLegendKey val="0"/>
          <c:showVal val="0"/>
          <c:showCatName val="0"/>
          <c:showSerName val="0"/>
          <c:showPercent val="0"/>
          <c:showBubbleSize val="0"/>
          <c:showLeaderLines val="0"/>
        </c:dLbls>
      </c:pie3DChart>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fr-FR" sz="1000" b="0" i="0" u="none" strike="noStrike" kern="1200" baseline="0">
          <a:solidFill>
            <a:srgbClr val="000000"/>
          </a:solidFill>
          <a:latin typeface="Calibri"/>
        </a:defRPr>
      </a:pPr>
      <a:endParaRPr lang="fr-F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7AD0A5-07C2-4E23-95B9-58137BEA5C23}"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fr-FR"/>
        </a:p>
      </dgm:t>
    </dgm:pt>
    <dgm:pt modelId="{C6FC6C7D-8A65-4308-AFBA-7608C8AC7B41}">
      <dgm:prSet phldrT="[Texte]"/>
      <dgm:spPr/>
      <dgm:t>
        <a:bodyPr/>
        <a:lstStyle/>
        <a:p>
          <a:r>
            <a:rPr lang="fr-FR" b="1" dirty="0" smtClean="0"/>
            <a:t>Démarche de Prévention du risque routier professionnel </a:t>
          </a:r>
          <a:endParaRPr lang="fr-FR" b="1" dirty="0"/>
        </a:p>
      </dgm:t>
    </dgm:pt>
    <dgm:pt modelId="{DA53FC15-5B30-4F44-8431-7D35A522D0C7}" type="parTrans" cxnId="{A75303D0-0361-4CF6-8F0A-4140CBB09902}">
      <dgm:prSet/>
      <dgm:spPr/>
      <dgm:t>
        <a:bodyPr/>
        <a:lstStyle/>
        <a:p>
          <a:endParaRPr lang="fr-FR"/>
        </a:p>
      </dgm:t>
    </dgm:pt>
    <dgm:pt modelId="{80B6BD0C-4EEA-49D0-9BD3-D6CBE0AD5FFD}" type="sibTrans" cxnId="{A75303D0-0361-4CF6-8F0A-4140CBB09902}">
      <dgm:prSet/>
      <dgm:spPr/>
      <dgm:t>
        <a:bodyPr/>
        <a:lstStyle/>
        <a:p>
          <a:endParaRPr lang="fr-FR"/>
        </a:p>
      </dgm:t>
    </dgm:pt>
    <dgm:pt modelId="{60BAFDAD-F456-46E2-B2E1-54BFE0AB2605}">
      <dgm:prSet phldrT="[Texte]"/>
      <dgm:spPr/>
      <dgm:t>
        <a:bodyPr/>
        <a:lstStyle/>
        <a:p>
          <a:r>
            <a:rPr lang="fr-FR" b="1" dirty="0" smtClean="0">
              <a:solidFill>
                <a:schemeClr val="tx1"/>
              </a:solidFill>
            </a:rPr>
            <a:t>Organisation des déplacements </a:t>
          </a:r>
          <a:endParaRPr lang="fr-FR" b="1" dirty="0">
            <a:solidFill>
              <a:schemeClr val="tx1"/>
            </a:solidFill>
          </a:endParaRPr>
        </a:p>
      </dgm:t>
    </dgm:pt>
    <dgm:pt modelId="{E181AC60-DED7-4F0A-A81E-74D4B8E7FE22}" type="parTrans" cxnId="{6CA81A65-0A85-4486-8DBD-B61B38ECAC84}">
      <dgm:prSet/>
      <dgm:spPr/>
      <dgm:t>
        <a:bodyPr/>
        <a:lstStyle/>
        <a:p>
          <a:endParaRPr lang="fr-FR"/>
        </a:p>
      </dgm:t>
    </dgm:pt>
    <dgm:pt modelId="{8796EDFE-558C-4117-8CB4-24B60D38346C}" type="sibTrans" cxnId="{6CA81A65-0A85-4486-8DBD-B61B38ECAC84}">
      <dgm:prSet/>
      <dgm:spPr/>
      <dgm:t>
        <a:bodyPr/>
        <a:lstStyle/>
        <a:p>
          <a:endParaRPr lang="fr-FR"/>
        </a:p>
      </dgm:t>
    </dgm:pt>
    <dgm:pt modelId="{4112EF5C-49A7-43D8-83F8-A103D11ACD0A}">
      <dgm:prSet phldrT="[Texte]"/>
      <dgm:spPr>
        <a:solidFill>
          <a:schemeClr val="accent3">
            <a:lumMod val="40000"/>
            <a:lumOff val="60000"/>
          </a:schemeClr>
        </a:solidFill>
      </dgm:spPr>
      <dgm:t>
        <a:bodyPr/>
        <a:lstStyle/>
        <a:p>
          <a:r>
            <a:rPr lang="fr-FR" b="1" dirty="0" smtClean="0">
              <a:solidFill>
                <a:schemeClr val="tx1"/>
              </a:solidFill>
            </a:rPr>
            <a:t>Entretien des véhicules</a:t>
          </a:r>
          <a:endParaRPr lang="fr-FR" b="1" dirty="0">
            <a:solidFill>
              <a:schemeClr val="tx1"/>
            </a:solidFill>
          </a:endParaRPr>
        </a:p>
      </dgm:t>
    </dgm:pt>
    <dgm:pt modelId="{80412D52-10E1-4D2B-B10C-AA3050D43D54}" type="parTrans" cxnId="{A704E7B0-A145-4FD3-A3D6-A112376DB7D3}">
      <dgm:prSet/>
      <dgm:spPr/>
      <dgm:t>
        <a:bodyPr/>
        <a:lstStyle/>
        <a:p>
          <a:endParaRPr lang="fr-FR"/>
        </a:p>
      </dgm:t>
    </dgm:pt>
    <dgm:pt modelId="{E54304F2-6C0D-412B-A405-FF0286EEA1E6}" type="sibTrans" cxnId="{A704E7B0-A145-4FD3-A3D6-A112376DB7D3}">
      <dgm:prSet/>
      <dgm:spPr/>
      <dgm:t>
        <a:bodyPr/>
        <a:lstStyle/>
        <a:p>
          <a:endParaRPr lang="fr-FR"/>
        </a:p>
      </dgm:t>
    </dgm:pt>
    <dgm:pt modelId="{C45F70DE-7528-45BA-A10F-76FBC09224A0}">
      <dgm:prSet phldrT="[Texte]"/>
      <dgm:spPr>
        <a:solidFill>
          <a:schemeClr val="accent6">
            <a:lumMod val="60000"/>
            <a:lumOff val="40000"/>
          </a:schemeClr>
        </a:solidFill>
      </dgm:spPr>
      <dgm:t>
        <a:bodyPr/>
        <a:lstStyle/>
        <a:p>
          <a:r>
            <a:rPr lang="fr-FR" b="1" dirty="0" smtClean="0">
              <a:solidFill>
                <a:schemeClr val="tx1"/>
              </a:solidFill>
            </a:rPr>
            <a:t>Communication au volant </a:t>
          </a:r>
          <a:endParaRPr lang="fr-FR" b="1" dirty="0">
            <a:solidFill>
              <a:schemeClr val="tx1"/>
            </a:solidFill>
          </a:endParaRPr>
        </a:p>
      </dgm:t>
    </dgm:pt>
    <dgm:pt modelId="{663F93B9-3BDD-4EB6-8F22-8D4462DF0740}" type="parTrans" cxnId="{DFABCF36-CA97-45EF-A780-E1B0577223D9}">
      <dgm:prSet/>
      <dgm:spPr/>
      <dgm:t>
        <a:bodyPr/>
        <a:lstStyle/>
        <a:p>
          <a:endParaRPr lang="fr-FR"/>
        </a:p>
      </dgm:t>
    </dgm:pt>
    <dgm:pt modelId="{C7907CB3-6447-4674-B0C4-80B147C9F7AA}" type="sibTrans" cxnId="{DFABCF36-CA97-45EF-A780-E1B0577223D9}">
      <dgm:prSet/>
      <dgm:spPr/>
      <dgm:t>
        <a:bodyPr/>
        <a:lstStyle/>
        <a:p>
          <a:endParaRPr lang="fr-FR"/>
        </a:p>
      </dgm:t>
    </dgm:pt>
    <dgm:pt modelId="{60D1019A-02BC-4B88-A589-EAB1F7A6B6B4}">
      <dgm:prSet phldrT="[Texte]"/>
      <dgm:spPr>
        <a:solidFill>
          <a:schemeClr val="accent4">
            <a:lumMod val="60000"/>
            <a:lumOff val="40000"/>
          </a:schemeClr>
        </a:solidFill>
      </dgm:spPr>
      <dgm:t>
        <a:bodyPr/>
        <a:lstStyle/>
        <a:p>
          <a:r>
            <a:rPr lang="fr-FR" b="1" dirty="0" smtClean="0">
              <a:solidFill>
                <a:schemeClr val="tx1"/>
              </a:solidFill>
            </a:rPr>
            <a:t>Gestion des compétences</a:t>
          </a:r>
          <a:endParaRPr lang="fr-FR" b="1" dirty="0">
            <a:solidFill>
              <a:schemeClr val="tx1"/>
            </a:solidFill>
          </a:endParaRPr>
        </a:p>
      </dgm:t>
    </dgm:pt>
    <dgm:pt modelId="{9720F757-47F9-4F20-AB60-78B9FBA7F6F9}" type="parTrans" cxnId="{D019C843-3D96-492F-ACE5-E9727307C7DA}">
      <dgm:prSet/>
      <dgm:spPr/>
      <dgm:t>
        <a:bodyPr/>
        <a:lstStyle/>
        <a:p>
          <a:endParaRPr lang="fr-FR"/>
        </a:p>
      </dgm:t>
    </dgm:pt>
    <dgm:pt modelId="{E9CC12D3-BCAA-470B-85B9-2431B10F42E5}" type="sibTrans" cxnId="{D019C843-3D96-492F-ACE5-E9727307C7DA}">
      <dgm:prSet/>
      <dgm:spPr/>
      <dgm:t>
        <a:bodyPr/>
        <a:lstStyle/>
        <a:p>
          <a:endParaRPr lang="fr-FR"/>
        </a:p>
      </dgm:t>
    </dgm:pt>
    <dgm:pt modelId="{C80155AE-0B7F-4ADC-BB0D-781A6EDA1209}" type="pres">
      <dgm:prSet presAssocID="{DA7AD0A5-07C2-4E23-95B9-58137BEA5C23}" presName="diagram" presStyleCnt="0">
        <dgm:presLayoutVars>
          <dgm:chMax val="1"/>
          <dgm:dir/>
          <dgm:animLvl val="ctr"/>
          <dgm:resizeHandles val="exact"/>
        </dgm:presLayoutVars>
      </dgm:prSet>
      <dgm:spPr/>
      <dgm:t>
        <a:bodyPr/>
        <a:lstStyle/>
        <a:p>
          <a:endParaRPr lang="fr-FR"/>
        </a:p>
      </dgm:t>
    </dgm:pt>
    <dgm:pt modelId="{9CCAF223-FCDE-4874-9290-3CC1FBF31D31}" type="pres">
      <dgm:prSet presAssocID="{DA7AD0A5-07C2-4E23-95B9-58137BEA5C23}" presName="matrix" presStyleCnt="0"/>
      <dgm:spPr/>
    </dgm:pt>
    <dgm:pt modelId="{18A0CC5D-5622-47A3-A6A7-A05741D4F097}" type="pres">
      <dgm:prSet presAssocID="{DA7AD0A5-07C2-4E23-95B9-58137BEA5C23}" presName="tile1" presStyleLbl="node1" presStyleIdx="0" presStyleCnt="4"/>
      <dgm:spPr/>
      <dgm:t>
        <a:bodyPr/>
        <a:lstStyle/>
        <a:p>
          <a:endParaRPr lang="fr-FR"/>
        </a:p>
      </dgm:t>
    </dgm:pt>
    <dgm:pt modelId="{C2F78876-EE3E-48B4-8D53-C7A0AF89A427}" type="pres">
      <dgm:prSet presAssocID="{DA7AD0A5-07C2-4E23-95B9-58137BEA5C23}" presName="tile1text" presStyleLbl="node1" presStyleIdx="0" presStyleCnt="4">
        <dgm:presLayoutVars>
          <dgm:chMax val="0"/>
          <dgm:chPref val="0"/>
          <dgm:bulletEnabled val="1"/>
        </dgm:presLayoutVars>
      </dgm:prSet>
      <dgm:spPr/>
      <dgm:t>
        <a:bodyPr/>
        <a:lstStyle/>
        <a:p>
          <a:endParaRPr lang="fr-FR"/>
        </a:p>
      </dgm:t>
    </dgm:pt>
    <dgm:pt modelId="{66144686-3FE5-4A6F-A572-B872CE9EB6DA}" type="pres">
      <dgm:prSet presAssocID="{DA7AD0A5-07C2-4E23-95B9-58137BEA5C23}" presName="tile2" presStyleLbl="node1" presStyleIdx="1" presStyleCnt="4"/>
      <dgm:spPr/>
      <dgm:t>
        <a:bodyPr/>
        <a:lstStyle/>
        <a:p>
          <a:endParaRPr lang="fr-FR"/>
        </a:p>
      </dgm:t>
    </dgm:pt>
    <dgm:pt modelId="{C0C3608F-2B1D-47DC-A391-8A6B97EB3C39}" type="pres">
      <dgm:prSet presAssocID="{DA7AD0A5-07C2-4E23-95B9-58137BEA5C23}" presName="tile2text" presStyleLbl="node1" presStyleIdx="1" presStyleCnt="4">
        <dgm:presLayoutVars>
          <dgm:chMax val="0"/>
          <dgm:chPref val="0"/>
          <dgm:bulletEnabled val="1"/>
        </dgm:presLayoutVars>
      </dgm:prSet>
      <dgm:spPr/>
      <dgm:t>
        <a:bodyPr/>
        <a:lstStyle/>
        <a:p>
          <a:endParaRPr lang="fr-FR"/>
        </a:p>
      </dgm:t>
    </dgm:pt>
    <dgm:pt modelId="{F5E89BFA-BF04-4934-8515-433175EB4B1E}" type="pres">
      <dgm:prSet presAssocID="{DA7AD0A5-07C2-4E23-95B9-58137BEA5C23}" presName="tile3" presStyleLbl="node1" presStyleIdx="2" presStyleCnt="4"/>
      <dgm:spPr/>
      <dgm:t>
        <a:bodyPr/>
        <a:lstStyle/>
        <a:p>
          <a:endParaRPr lang="fr-FR"/>
        </a:p>
      </dgm:t>
    </dgm:pt>
    <dgm:pt modelId="{5919A174-91EC-45D1-908A-5CC6C7F579E1}" type="pres">
      <dgm:prSet presAssocID="{DA7AD0A5-07C2-4E23-95B9-58137BEA5C23}" presName="tile3text" presStyleLbl="node1" presStyleIdx="2" presStyleCnt="4">
        <dgm:presLayoutVars>
          <dgm:chMax val="0"/>
          <dgm:chPref val="0"/>
          <dgm:bulletEnabled val="1"/>
        </dgm:presLayoutVars>
      </dgm:prSet>
      <dgm:spPr/>
      <dgm:t>
        <a:bodyPr/>
        <a:lstStyle/>
        <a:p>
          <a:endParaRPr lang="fr-FR"/>
        </a:p>
      </dgm:t>
    </dgm:pt>
    <dgm:pt modelId="{CBEA69FF-C5A3-475C-8BA5-41D45FB2CA40}" type="pres">
      <dgm:prSet presAssocID="{DA7AD0A5-07C2-4E23-95B9-58137BEA5C23}" presName="tile4" presStyleLbl="node1" presStyleIdx="3" presStyleCnt="4"/>
      <dgm:spPr/>
      <dgm:t>
        <a:bodyPr/>
        <a:lstStyle/>
        <a:p>
          <a:endParaRPr lang="fr-FR"/>
        </a:p>
      </dgm:t>
    </dgm:pt>
    <dgm:pt modelId="{048A28E4-FE49-49EC-8FC4-90E4F5BF4D8B}" type="pres">
      <dgm:prSet presAssocID="{DA7AD0A5-07C2-4E23-95B9-58137BEA5C23}" presName="tile4text" presStyleLbl="node1" presStyleIdx="3" presStyleCnt="4">
        <dgm:presLayoutVars>
          <dgm:chMax val="0"/>
          <dgm:chPref val="0"/>
          <dgm:bulletEnabled val="1"/>
        </dgm:presLayoutVars>
      </dgm:prSet>
      <dgm:spPr/>
      <dgm:t>
        <a:bodyPr/>
        <a:lstStyle/>
        <a:p>
          <a:endParaRPr lang="fr-FR"/>
        </a:p>
      </dgm:t>
    </dgm:pt>
    <dgm:pt modelId="{EF513990-FC56-4DF3-86B4-1553A44ED3BC}" type="pres">
      <dgm:prSet presAssocID="{DA7AD0A5-07C2-4E23-95B9-58137BEA5C23}" presName="centerTile" presStyleLbl="fgShp" presStyleIdx="0" presStyleCnt="1" custScaleX="161716" custScaleY="127573" custLinFactNeighborX="3300" custLinFactNeighborY="0">
        <dgm:presLayoutVars>
          <dgm:chMax val="0"/>
          <dgm:chPref val="0"/>
        </dgm:presLayoutVars>
      </dgm:prSet>
      <dgm:spPr/>
      <dgm:t>
        <a:bodyPr/>
        <a:lstStyle/>
        <a:p>
          <a:endParaRPr lang="fr-FR"/>
        </a:p>
      </dgm:t>
    </dgm:pt>
  </dgm:ptLst>
  <dgm:cxnLst>
    <dgm:cxn modelId="{D5732F05-5142-43B8-B940-B661E8036C3D}" type="presOf" srcId="{60D1019A-02BC-4B88-A589-EAB1F7A6B6B4}" destId="{CBEA69FF-C5A3-475C-8BA5-41D45FB2CA40}" srcOrd="0" destOrd="0" presId="urn:microsoft.com/office/officeart/2005/8/layout/matrix1"/>
    <dgm:cxn modelId="{DFABCF36-CA97-45EF-A780-E1B0577223D9}" srcId="{C6FC6C7D-8A65-4308-AFBA-7608C8AC7B41}" destId="{C45F70DE-7528-45BA-A10F-76FBC09224A0}" srcOrd="2" destOrd="0" parTransId="{663F93B9-3BDD-4EB6-8F22-8D4462DF0740}" sibTransId="{C7907CB3-6447-4674-B0C4-80B147C9F7AA}"/>
    <dgm:cxn modelId="{039ABF34-CE0D-45AF-A2A8-C697388CA46D}" type="presOf" srcId="{60BAFDAD-F456-46E2-B2E1-54BFE0AB2605}" destId="{18A0CC5D-5622-47A3-A6A7-A05741D4F097}" srcOrd="0" destOrd="0" presId="urn:microsoft.com/office/officeart/2005/8/layout/matrix1"/>
    <dgm:cxn modelId="{F884C486-3EF1-4583-9375-86BB275A6FFC}" type="presOf" srcId="{DA7AD0A5-07C2-4E23-95B9-58137BEA5C23}" destId="{C80155AE-0B7F-4ADC-BB0D-781A6EDA1209}" srcOrd="0" destOrd="0" presId="urn:microsoft.com/office/officeart/2005/8/layout/matrix1"/>
    <dgm:cxn modelId="{A75303D0-0361-4CF6-8F0A-4140CBB09902}" srcId="{DA7AD0A5-07C2-4E23-95B9-58137BEA5C23}" destId="{C6FC6C7D-8A65-4308-AFBA-7608C8AC7B41}" srcOrd="0" destOrd="0" parTransId="{DA53FC15-5B30-4F44-8431-7D35A522D0C7}" sibTransId="{80B6BD0C-4EEA-49D0-9BD3-D6CBE0AD5FFD}"/>
    <dgm:cxn modelId="{4449CE55-16A7-4913-A9F4-D295E0351BC2}" type="presOf" srcId="{C45F70DE-7528-45BA-A10F-76FBC09224A0}" destId="{F5E89BFA-BF04-4934-8515-433175EB4B1E}" srcOrd="0" destOrd="0" presId="urn:microsoft.com/office/officeart/2005/8/layout/matrix1"/>
    <dgm:cxn modelId="{A4DCDB4C-8CE7-40B2-A211-97B3DB36EC84}" type="presOf" srcId="{60BAFDAD-F456-46E2-B2E1-54BFE0AB2605}" destId="{C2F78876-EE3E-48B4-8D53-C7A0AF89A427}" srcOrd="1" destOrd="0" presId="urn:microsoft.com/office/officeart/2005/8/layout/matrix1"/>
    <dgm:cxn modelId="{4E2578B8-6D62-461F-8A0B-03644C8E7743}" type="presOf" srcId="{4112EF5C-49A7-43D8-83F8-A103D11ACD0A}" destId="{66144686-3FE5-4A6F-A572-B872CE9EB6DA}" srcOrd="0" destOrd="0" presId="urn:microsoft.com/office/officeart/2005/8/layout/matrix1"/>
    <dgm:cxn modelId="{CC23B3C8-BCD1-4ADC-8EC9-28CB0C876C9D}" type="presOf" srcId="{60D1019A-02BC-4B88-A589-EAB1F7A6B6B4}" destId="{048A28E4-FE49-49EC-8FC4-90E4F5BF4D8B}" srcOrd="1" destOrd="0" presId="urn:microsoft.com/office/officeart/2005/8/layout/matrix1"/>
    <dgm:cxn modelId="{A704E7B0-A145-4FD3-A3D6-A112376DB7D3}" srcId="{C6FC6C7D-8A65-4308-AFBA-7608C8AC7B41}" destId="{4112EF5C-49A7-43D8-83F8-A103D11ACD0A}" srcOrd="1" destOrd="0" parTransId="{80412D52-10E1-4D2B-B10C-AA3050D43D54}" sibTransId="{E54304F2-6C0D-412B-A405-FF0286EEA1E6}"/>
    <dgm:cxn modelId="{6CA81A65-0A85-4486-8DBD-B61B38ECAC84}" srcId="{C6FC6C7D-8A65-4308-AFBA-7608C8AC7B41}" destId="{60BAFDAD-F456-46E2-B2E1-54BFE0AB2605}" srcOrd="0" destOrd="0" parTransId="{E181AC60-DED7-4F0A-A81E-74D4B8E7FE22}" sibTransId="{8796EDFE-558C-4117-8CB4-24B60D38346C}"/>
    <dgm:cxn modelId="{C11F49B3-15EF-4914-8422-88A06F0FF9D4}" type="presOf" srcId="{C6FC6C7D-8A65-4308-AFBA-7608C8AC7B41}" destId="{EF513990-FC56-4DF3-86B4-1553A44ED3BC}" srcOrd="0" destOrd="0" presId="urn:microsoft.com/office/officeart/2005/8/layout/matrix1"/>
    <dgm:cxn modelId="{D019C843-3D96-492F-ACE5-E9727307C7DA}" srcId="{C6FC6C7D-8A65-4308-AFBA-7608C8AC7B41}" destId="{60D1019A-02BC-4B88-A589-EAB1F7A6B6B4}" srcOrd="3" destOrd="0" parTransId="{9720F757-47F9-4F20-AB60-78B9FBA7F6F9}" sibTransId="{E9CC12D3-BCAA-470B-85B9-2431B10F42E5}"/>
    <dgm:cxn modelId="{CE95A2D2-70A1-4133-BF09-710556F29EF0}" type="presOf" srcId="{C45F70DE-7528-45BA-A10F-76FBC09224A0}" destId="{5919A174-91EC-45D1-908A-5CC6C7F579E1}" srcOrd="1" destOrd="0" presId="urn:microsoft.com/office/officeart/2005/8/layout/matrix1"/>
    <dgm:cxn modelId="{6E00AB8F-37D7-46B1-B0C3-C43131398F00}" type="presOf" srcId="{4112EF5C-49A7-43D8-83F8-A103D11ACD0A}" destId="{C0C3608F-2B1D-47DC-A391-8A6B97EB3C39}" srcOrd="1" destOrd="0" presId="urn:microsoft.com/office/officeart/2005/8/layout/matrix1"/>
    <dgm:cxn modelId="{31B0B401-8B33-451E-9DBA-9A87C9124989}" type="presParOf" srcId="{C80155AE-0B7F-4ADC-BB0D-781A6EDA1209}" destId="{9CCAF223-FCDE-4874-9290-3CC1FBF31D31}" srcOrd="0" destOrd="0" presId="urn:microsoft.com/office/officeart/2005/8/layout/matrix1"/>
    <dgm:cxn modelId="{B967876F-D7AC-4947-8BF0-F1C1E99C78EC}" type="presParOf" srcId="{9CCAF223-FCDE-4874-9290-3CC1FBF31D31}" destId="{18A0CC5D-5622-47A3-A6A7-A05741D4F097}" srcOrd="0" destOrd="0" presId="urn:microsoft.com/office/officeart/2005/8/layout/matrix1"/>
    <dgm:cxn modelId="{7E09E23B-F11D-4390-B4A5-4504821F274F}" type="presParOf" srcId="{9CCAF223-FCDE-4874-9290-3CC1FBF31D31}" destId="{C2F78876-EE3E-48B4-8D53-C7A0AF89A427}" srcOrd="1" destOrd="0" presId="urn:microsoft.com/office/officeart/2005/8/layout/matrix1"/>
    <dgm:cxn modelId="{3A0992CA-39D3-452C-A0DD-C80D3849E6BD}" type="presParOf" srcId="{9CCAF223-FCDE-4874-9290-3CC1FBF31D31}" destId="{66144686-3FE5-4A6F-A572-B872CE9EB6DA}" srcOrd="2" destOrd="0" presId="urn:microsoft.com/office/officeart/2005/8/layout/matrix1"/>
    <dgm:cxn modelId="{B7FA03CD-03C6-47BA-B68F-C7C7FE4E8651}" type="presParOf" srcId="{9CCAF223-FCDE-4874-9290-3CC1FBF31D31}" destId="{C0C3608F-2B1D-47DC-A391-8A6B97EB3C39}" srcOrd="3" destOrd="0" presId="urn:microsoft.com/office/officeart/2005/8/layout/matrix1"/>
    <dgm:cxn modelId="{8CFBC2BB-8273-4AD3-90AF-83B090CFFE4F}" type="presParOf" srcId="{9CCAF223-FCDE-4874-9290-3CC1FBF31D31}" destId="{F5E89BFA-BF04-4934-8515-433175EB4B1E}" srcOrd="4" destOrd="0" presId="urn:microsoft.com/office/officeart/2005/8/layout/matrix1"/>
    <dgm:cxn modelId="{F598D9FF-BFD9-49DB-B502-1133DA62F50A}" type="presParOf" srcId="{9CCAF223-FCDE-4874-9290-3CC1FBF31D31}" destId="{5919A174-91EC-45D1-908A-5CC6C7F579E1}" srcOrd="5" destOrd="0" presId="urn:microsoft.com/office/officeart/2005/8/layout/matrix1"/>
    <dgm:cxn modelId="{4C1C9079-3881-42BB-8D0F-2327FA1CD6B0}" type="presParOf" srcId="{9CCAF223-FCDE-4874-9290-3CC1FBF31D31}" destId="{CBEA69FF-C5A3-475C-8BA5-41D45FB2CA40}" srcOrd="6" destOrd="0" presId="urn:microsoft.com/office/officeart/2005/8/layout/matrix1"/>
    <dgm:cxn modelId="{B20F8758-BF8D-4FE9-87EE-BDB13EAF3B82}" type="presParOf" srcId="{9CCAF223-FCDE-4874-9290-3CC1FBF31D31}" destId="{048A28E4-FE49-49EC-8FC4-90E4F5BF4D8B}" srcOrd="7" destOrd="0" presId="urn:microsoft.com/office/officeart/2005/8/layout/matrix1"/>
    <dgm:cxn modelId="{6A3EE7A1-18FC-4C21-AE45-18462EB7E6AF}" type="presParOf" srcId="{C80155AE-0B7F-4ADC-BB0D-781A6EDA1209}" destId="{EF513990-FC56-4DF3-86B4-1553A44ED3BC}"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44A65ED-5D56-4824-BCEB-FAFEA57FB8D8}" type="doc">
      <dgm:prSet loTypeId="urn:microsoft.com/office/officeart/2005/8/layout/vList2" loCatId="list" qsTypeId="urn:microsoft.com/office/officeart/2005/8/quickstyle/simple3" qsCatId="simple" csTypeId="urn:microsoft.com/office/officeart/2005/8/colors/accent0_3" csCatId="mainScheme" phldr="1"/>
      <dgm:spPr/>
      <dgm:t>
        <a:bodyPr/>
        <a:lstStyle/>
        <a:p>
          <a:endParaRPr lang="fr-FR"/>
        </a:p>
      </dgm:t>
    </dgm:pt>
    <dgm:pt modelId="{38E82549-10C4-4635-8D69-B03B94E71597}">
      <dgm:prSet phldrT="[Texte]"/>
      <dgm:spPr/>
      <dgm:t>
        <a:bodyPr/>
        <a:lstStyle/>
        <a:p>
          <a:r>
            <a:rPr lang="fr-FR" dirty="0"/>
            <a:t>Consultation des salariés concernés et IRP</a:t>
          </a:r>
        </a:p>
      </dgm:t>
    </dgm:pt>
    <dgm:pt modelId="{BC3461B2-C26D-4C99-9EAC-8550BF8FA8D4}" type="parTrans" cxnId="{B116B3F2-7536-43F2-A977-04FCB539E9B4}">
      <dgm:prSet/>
      <dgm:spPr/>
      <dgm:t>
        <a:bodyPr/>
        <a:lstStyle/>
        <a:p>
          <a:endParaRPr lang="fr-FR"/>
        </a:p>
      </dgm:t>
    </dgm:pt>
    <dgm:pt modelId="{632D108F-5956-4B95-9AE2-1D539BB9766D}" type="sibTrans" cxnId="{B116B3F2-7536-43F2-A977-04FCB539E9B4}">
      <dgm:prSet/>
      <dgm:spPr/>
      <dgm:t>
        <a:bodyPr/>
        <a:lstStyle/>
        <a:p>
          <a:endParaRPr lang="fr-FR"/>
        </a:p>
      </dgm:t>
    </dgm:pt>
    <dgm:pt modelId="{E839F373-2E80-4635-86B5-86A7C0109C5E}">
      <dgm:prSet phldrT="[Texte]"/>
      <dgm:spPr>
        <a:solidFill>
          <a:srgbClr val="C7CFE5"/>
        </a:solidFill>
      </dgm:spPr>
      <dgm:t>
        <a:bodyPr/>
        <a:lstStyle/>
        <a:p>
          <a:r>
            <a:rPr lang="fr-FR" dirty="0"/>
            <a:t>Ordre de priorité</a:t>
          </a:r>
        </a:p>
      </dgm:t>
    </dgm:pt>
    <dgm:pt modelId="{A11DBC05-83A2-466B-A018-742D015F1D26}" type="parTrans" cxnId="{0CD10415-B0D6-4FFD-9BAD-97974BDD54B3}">
      <dgm:prSet/>
      <dgm:spPr/>
      <dgm:t>
        <a:bodyPr/>
        <a:lstStyle/>
        <a:p>
          <a:endParaRPr lang="fr-FR"/>
        </a:p>
      </dgm:t>
    </dgm:pt>
    <dgm:pt modelId="{B3EDABF5-2877-4588-949C-F6FC661201EC}" type="sibTrans" cxnId="{0CD10415-B0D6-4FFD-9BAD-97974BDD54B3}">
      <dgm:prSet/>
      <dgm:spPr/>
      <dgm:t>
        <a:bodyPr/>
        <a:lstStyle/>
        <a:p>
          <a:endParaRPr lang="fr-FR"/>
        </a:p>
      </dgm:t>
    </dgm:pt>
    <dgm:pt modelId="{E943F534-5741-4A14-B9FC-58272B89D54C}">
      <dgm:prSet phldrT="[Texte]"/>
      <dgm:spPr/>
      <dgm:t>
        <a:bodyPr/>
        <a:lstStyle/>
        <a:p>
          <a:r>
            <a:rPr lang="fr-FR" dirty="0"/>
            <a:t>Limitation marches arrière et demi-tours</a:t>
          </a:r>
        </a:p>
      </dgm:t>
    </dgm:pt>
    <dgm:pt modelId="{FA706381-481D-40D8-A3E7-043DC267D6E1}" type="parTrans" cxnId="{977072EA-0594-442C-96AA-893934033E7C}">
      <dgm:prSet/>
      <dgm:spPr/>
      <dgm:t>
        <a:bodyPr/>
        <a:lstStyle/>
        <a:p>
          <a:endParaRPr lang="fr-FR"/>
        </a:p>
      </dgm:t>
    </dgm:pt>
    <dgm:pt modelId="{6048B4B5-A279-4433-9EEB-93B6A51D52B6}" type="sibTrans" cxnId="{977072EA-0594-442C-96AA-893934033E7C}">
      <dgm:prSet/>
      <dgm:spPr/>
      <dgm:t>
        <a:bodyPr/>
        <a:lstStyle/>
        <a:p>
          <a:endParaRPr lang="fr-FR"/>
        </a:p>
      </dgm:t>
    </dgm:pt>
    <dgm:pt modelId="{B29025B6-D97A-4103-9590-D4A51CF1A19F}">
      <dgm:prSet phldrT="[Texte]"/>
      <dgm:spPr/>
      <dgm:t>
        <a:bodyPr/>
        <a:lstStyle/>
        <a:p>
          <a:r>
            <a:rPr lang="fr-FR" dirty="0"/>
            <a:t>Limitation des croisements de flux</a:t>
          </a:r>
        </a:p>
      </dgm:t>
    </dgm:pt>
    <dgm:pt modelId="{24B880E7-74B0-4047-812F-FEE7CEC1C767}" type="parTrans" cxnId="{CE9D3917-22F0-466F-9850-4C8F2846EE14}">
      <dgm:prSet/>
      <dgm:spPr/>
      <dgm:t>
        <a:bodyPr/>
        <a:lstStyle/>
        <a:p>
          <a:endParaRPr lang="fr-FR"/>
        </a:p>
      </dgm:t>
    </dgm:pt>
    <dgm:pt modelId="{53E94823-BB17-40EA-A508-7E9F43E1C2A6}" type="sibTrans" cxnId="{CE9D3917-22F0-466F-9850-4C8F2846EE14}">
      <dgm:prSet/>
      <dgm:spPr/>
      <dgm:t>
        <a:bodyPr/>
        <a:lstStyle/>
        <a:p>
          <a:endParaRPr lang="fr-FR"/>
        </a:p>
      </dgm:t>
    </dgm:pt>
    <dgm:pt modelId="{E4A0AD59-27AB-43F4-8028-B2E705C1A2B7}">
      <dgm:prSet phldrT="[Texte]"/>
      <dgm:spPr/>
      <dgm:t>
        <a:bodyPr/>
        <a:lstStyle/>
        <a:p>
          <a:r>
            <a:rPr lang="fr-FR" dirty="0"/>
            <a:t>Limitation de vitesse</a:t>
          </a:r>
        </a:p>
      </dgm:t>
    </dgm:pt>
    <dgm:pt modelId="{D3C98943-BD4F-4586-8B91-ED2F0CD3B9E9}" type="parTrans" cxnId="{5C796091-1067-481F-AC95-4BA2CBA39122}">
      <dgm:prSet/>
      <dgm:spPr/>
      <dgm:t>
        <a:bodyPr/>
        <a:lstStyle/>
        <a:p>
          <a:endParaRPr lang="fr-FR"/>
        </a:p>
      </dgm:t>
    </dgm:pt>
    <dgm:pt modelId="{DBB44F2D-22D1-4FD4-8080-2AC0024A3B44}" type="sibTrans" cxnId="{5C796091-1067-481F-AC95-4BA2CBA39122}">
      <dgm:prSet/>
      <dgm:spPr/>
      <dgm:t>
        <a:bodyPr/>
        <a:lstStyle/>
        <a:p>
          <a:endParaRPr lang="fr-FR"/>
        </a:p>
      </dgm:t>
    </dgm:pt>
    <dgm:pt modelId="{166D3A43-7CF3-4C92-B203-0D9609387375}">
      <dgm:prSet phldrT="[Texte]"/>
      <dgm:spPr/>
      <dgm:t>
        <a:bodyPr/>
        <a:lstStyle/>
        <a:p>
          <a:r>
            <a:rPr lang="fr-FR" dirty="0"/>
            <a:t>Accès pompiers, cheminements d’évacuation, point de rassemblement</a:t>
          </a:r>
        </a:p>
      </dgm:t>
    </dgm:pt>
    <dgm:pt modelId="{CE51F26C-EB5A-4AF2-AA34-13B2C646B693}" type="parTrans" cxnId="{FA6293E1-FDB5-4483-9268-78CB27F1753C}">
      <dgm:prSet/>
      <dgm:spPr/>
      <dgm:t>
        <a:bodyPr/>
        <a:lstStyle/>
        <a:p>
          <a:endParaRPr lang="fr-FR"/>
        </a:p>
      </dgm:t>
    </dgm:pt>
    <dgm:pt modelId="{399BE8F1-6DC5-496E-88E9-7969A06C7D00}" type="sibTrans" cxnId="{FA6293E1-FDB5-4483-9268-78CB27F1753C}">
      <dgm:prSet/>
      <dgm:spPr/>
      <dgm:t>
        <a:bodyPr/>
        <a:lstStyle/>
        <a:p>
          <a:endParaRPr lang="fr-FR"/>
        </a:p>
      </dgm:t>
    </dgm:pt>
    <dgm:pt modelId="{AFD0663B-F956-49CE-848A-6FF7DC1ABD1D}">
      <dgm:prSet phldrT="[Texte]"/>
      <dgm:spPr/>
      <dgm:t>
        <a:bodyPr/>
        <a:lstStyle/>
        <a:p>
          <a:r>
            <a:rPr lang="fr-FR" dirty="0"/>
            <a:t>Eclairage extérieur…</a:t>
          </a:r>
        </a:p>
      </dgm:t>
    </dgm:pt>
    <dgm:pt modelId="{4A90C9EC-EC71-4FA3-B1D2-013C18FE8EEE}" type="parTrans" cxnId="{00EBBA45-7EA1-47C4-AC7E-4B0CBCBCD6A9}">
      <dgm:prSet/>
      <dgm:spPr/>
      <dgm:t>
        <a:bodyPr/>
        <a:lstStyle/>
        <a:p>
          <a:endParaRPr lang="fr-FR"/>
        </a:p>
      </dgm:t>
    </dgm:pt>
    <dgm:pt modelId="{C48BD8C8-EC5D-47C7-8962-AB1584D7283B}" type="sibTrans" cxnId="{00EBBA45-7EA1-47C4-AC7E-4B0CBCBCD6A9}">
      <dgm:prSet/>
      <dgm:spPr/>
      <dgm:t>
        <a:bodyPr/>
        <a:lstStyle/>
        <a:p>
          <a:endParaRPr lang="fr-FR"/>
        </a:p>
      </dgm:t>
    </dgm:pt>
    <dgm:pt modelId="{807EED8C-A90F-4AE6-876A-1316499D8B58}">
      <dgm:prSet phldrT="[Texte]"/>
      <dgm:spPr/>
      <dgm:t>
        <a:bodyPr/>
        <a:lstStyle/>
        <a:p>
          <a:r>
            <a:rPr lang="fr-FR" dirty="0"/>
            <a:t>Signalétique au sol, signalétique aérienne</a:t>
          </a:r>
        </a:p>
      </dgm:t>
    </dgm:pt>
    <dgm:pt modelId="{1E08169D-E488-4195-8B11-38DA1F8942B5}" type="parTrans" cxnId="{7D67B113-4A5F-4BCB-B3B4-A8221CF69141}">
      <dgm:prSet/>
      <dgm:spPr/>
      <dgm:t>
        <a:bodyPr/>
        <a:lstStyle/>
        <a:p>
          <a:endParaRPr lang="fr-FR"/>
        </a:p>
      </dgm:t>
    </dgm:pt>
    <dgm:pt modelId="{2CD0A6C5-7989-47A2-BBEE-080C05703811}" type="sibTrans" cxnId="{7D67B113-4A5F-4BCB-B3B4-A8221CF69141}">
      <dgm:prSet/>
      <dgm:spPr/>
      <dgm:t>
        <a:bodyPr/>
        <a:lstStyle/>
        <a:p>
          <a:endParaRPr lang="fr-FR"/>
        </a:p>
      </dgm:t>
    </dgm:pt>
    <dgm:pt modelId="{EED8C00B-9D06-4907-9459-89F74CFB97D2}" type="pres">
      <dgm:prSet presAssocID="{644A65ED-5D56-4824-BCEB-FAFEA57FB8D8}" presName="linear" presStyleCnt="0">
        <dgm:presLayoutVars>
          <dgm:animLvl val="lvl"/>
          <dgm:resizeHandles val="exact"/>
        </dgm:presLayoutVars>
      </dgm:prSet>
      <dgm:spPr/>
      <dgm:t>
        <a:bodyPr/>
        <a:lstStyle/>
        <a:p>
          <a:endParaRPr lang="fr-FR"/>
        </a:p>
      </dgm:t>
    </dgm:pt>
    <dgm:pt modelId="{968A4909-3A37-46FF-A532-E7AA4D3E6A09}" type="pres">
      <dgm:prSet presAssocID="{38E82549-10C4-4635-8D69-B03B94E71597}" presName="parentText" presStyleLbl="node1" presStyleIdx="0" presStyleCnt="8">
        <dgm:presLayoutVars>
          <dgm:chMax val="0"/>
          <dgm:bulletEnabled val="1"/>
        </dgm:presLayoutVars>
      </dgm:prSet>
      <dgm:spPr/>
      <dgm:t>
        <a:bodyPr/>
        <a:lstStyle/>
        <a:p>
          <a:endParaRPr lang="fr-FR"/>
        </a:p>
      </dgm:t>
    </dgm:pt>
    <dgm:pt modelId="{C62B1064-B535-42CB-84B1-B44CB5D0FEA8}" type="pres">
      <dgm:prSet presAssocID="{632D108F-5956-4B95-9AE2-1D539BB9766D}" presName="spacer" presStyleCnt="0"/>
      <dgm:spPr/>
    </dgm:pt>
    <dgm:pt modelId="{45114A9A-28D1-40FA-85F2-00E95A99AD94}" type="pres">
      <dgm:prSet presAssocID="{E839F373-2E80-4635-86B5-86A7C0109C5E}" presName="parentText" presStyleLbl="node1" presStyleIdx="1" presStyleCnt="8">
        <dgm:presLayoutVars>
          <dgm:chMax val="0"/>
          <dgm:bulletEnabled val="1"/>
        </dgm:presLayoutVars>
      </dgm:prSet>
      <dgm:spPr/>
      <dgm:t>
        <a:bodyPr/>
        <a:lstStyle/>
        <a:p>
          <a:endParaRPr lang="fr-FR"/>
        </a:p>
      </dgm:t>
    </dgm:pt>
    <dgm:pt modelId="{66C57FED-2F98-46C3-BA87-00BA9241A518}" type="pres">
      <dgm:prSet presAssocID="{B3EDABF5-2877-4588-949C-F6FC661201EC}" presName="spacer" presStyleCnt="0"/>
      <dgm:spPr/>
    </dgm:pt>
    <dgm:pt modelId="{BEABB258-5DEF-4532-8BCE-2F33BD94DC9E}" type="pres">
      <dgm:prSet presAssocID="{E943F534-5741-4A14-B9FC-58272B89D54C}" presName="parentText" presStyleLbl="node1" presStyleIdx="2" presStyleCnt="8">
        <dgm:presLayoutVars>
          <dgm:chMax val="0"/>
          <dgm:bulletEnabled val="1"/>
        </dgm:presLayoutVars>
      </dgm:prSet>
      <dgm:spPr/>
      <dgm:t>
        <a:bodyPr/>
        <a:lstStyle/>
        <a:p>
          <a:endParaRPr lang="fr-FR"/>
        </a:p>
      </dgm:t>
    </dgm:pt>
    <dgm:pt modelId="{3E7A288B-C1D8-4D8B-9655-4D411A071B43}" type="pres">
      <dgm:prSet presAssocID="{6048B4B5-A279-4433-9EEB-93B6A51D52B6}" presName="spacer" presStyleCnt="0"/>
      <dgm:spPr/>
    </dgm:pt>
    <dgm:pt modelId="{87973825-9BE8-47F6-AE82-3C08D415CFD8}" type="pres">
      <dgm:prSet presAssocID="{B29025B6-D97A-4103-9590-D4A51CF1A19F}" presName="parentText" presStyleLbl="node1" presStyleIdx="3" presStyleCnt="8">
        <dgm:presLayoutVars>
          <dgm:chMax val="0"/>
          <dgm:bulletEnabled val="1"/>
        </dgm:presLayoutVars>
      </dgm:prSet>
      <dgm:spPr/>
      <dgm:t>
        <a:bodyPr/>
        <a:lstStyle/>
        <a:p>
          <a:endParaRPr lang="fr-FR"/>
        </a:p>
      </dgm:t>
    </dgm:pt>
    <dgm:pt modelId="{050DE111-B4C9-4A71-8085-C2CDC33CFCF0}" type="pres">
      <dgm:prSet presAssocID="{53E94823-BB17-40EA-A508-7E9F43E1C2A6}" presName="spacer" presStyleCnt="0"/>
      <dgm:spPr/>
    </dgm:pt>
    <dgm:pt modelId="{58EC332C-2E2C-402F-9C2B-42A7C32EF465}" type="pres">
      <dgm:prSet presAssocID="{E4A0AD59-27AB-43F4-8028-B2E705C1A2B7}" presName="parentText" presStyleLbl="node1" presStyleIdx="4" presStyleCnt="8">
        <dgm:presLayoutVars>
          <dgm:chMax val="0"/>
          <dgm:bulletEnabled val="1"/>
        </dgm:presLayoutVars>
      </dgm:prSet>
      <dgm:spPr/>
      <dgm:t>
        <a:bodyPr/>
        <a:lstStyle/>
        <a:p>
          <a:endParaRPr lang="fr-FR"/>
        </a:p>
      </dgm:t>
    </dgm:pt>
    <dgm:pt modelId="{CAEA94FB-F5B7-4D82-96C7-A2F0658684B5}" type="pres">
      <dgm:prSet presAssocID="{DBB44F2D-22D1-4FD4-8080-2AC0024A3B44}" presName="spacer" presStyleCnt="0"/>
      <dgm:spPr/>
    </dgm:pt>
    <dgm:pt modelId="{A3DC18AD-678C-4268-9770-248F35B2EF07}" type="pres">
      <dgm:prSet presAssocID="{166D3A43-7CF3-4C92-B203-0D9609387375}" presName="parentText" presStyleLbl="node1" presStyleIdx="5" presStyleCnt="8">
        <dgm:presLayoutVars>
          <dgm:chMax val="0"/>
          <dgm:bulletEnabled val="1"/>
        </dgm:presLayoutVars>
      </dgm:prSet>
      <dgm:spPr/>
      <dgm:t>
        <a:bodyPr/>
        <a:lstStyle/>
        <a:p>
          <a:endParaRPr lang="fr-FR"/>
        </a:p>
      </dgm:t>
    </dgm:pt>
    <dgm:pt modelId="{5C115A15-3BF3-48E3-8DC8-6F47DDB6691A}" type="pres">
      <dgm:prSet presAssocID="{399BE8F1-6DC5-496E-88E9-7969A06C7D00}" presName="spacer" presStyleCnt="0"/>
      <dgm:spPr/>
    </dgm:pt>
    <dgm:pt modelId="{4109B1E7-D41D-4DAC-A18E-5EF5EA0219BB}" type="pres">
      <dgm:prSet presAssocID="{807EED8C-A90F-4AE6-876A-1316499D8B58}" presName="parentText" presStyleLbl="node1" presStyleIdx="6" presStyleCnt="8">
        <dgm:presLayoutVars>
          <dgm:chMax val="0"/>
          <dgm:bulletEnabled val="1"/>
        </dgm:presLayoutVars>
      </dgm:prSet>
      <dgm:spPr/>
      <dgm:t>
        <a:bodyPr/>
        <a:lstStyle/>
        <a:p>
          <a:endParaRPr lang="fr-FR"/>
        </a:p>
      </dgm:t>
    </dgm:pt>
    <dgm:pt modelId="{95F98BB1-2F8E-456A-AED0-0A6BD558606E}" type="pres">
      <dgm:prSet presAssocID="{2CD0A6C5-7989-47A2-BBEE-080C05703811}" presName="spacer" presStyleCnt="0"/>
      <dgm:spPr/>
    </dgm:pt>
    <dgm:pt modelId="{BFAA8352-FD8B-4EA9-B970-492A185AF5E1}" type="pres">
      <dgm:prSet presAssocID="{AFD0663B-F956-49CE-848A-6FF7DC1ABD1D}" presName="parentText" presStyleLbl="node1" presStyleIdx="7" presStyleCnt="8">
        <dgm:presLayoutVars>
          <dgm:chMax val="0"/>
          <dgm:bulletEnabled val="1"/>
        </dgm:presLayoutVars>
      </dgm:prSet>
      <dgm:spPr/>
      <dgm:t>
        <a:bodyPr/>
        <a:lstStyle/>
        <a:p>
          <a:endParaRPr lang="fr-FR"/>
        </a:p>
      </dgm:t>
    </dgm:pt>
  </dgm:ptLst>
  <dgm:cxnLst>
    <dgm:cxn modelId="{FA6293E1-FDB5-4483-9268-78CB27F1753C}" srcId="{644A65ED-5D56-4824-BCEB-FAFEA57FB8D8}" destId="{166D3A43-7CF3-4C92-B203-0D9609387375}" srcOrd="5" destOrd="0" parTransId="{CE51F26C-EB5A-4AF2-AA34-13B2C646B693}" sibTransId="{399BE8F1-6DC5-496E-88E9-7969A06C7D00}"/>
    <dgm:cxn modelId="{1D720961-3E5D-4860-8E3C-619E10266AE7}" type="presOf" srcId="{E943F534-5741-4A14-B9FC-58272B89D54C}" destId="{BEABB258-5DEF-4532-8BCE-2F33BD94DC9E}" srcOrd="0" destOrd="0" presId="urn:microsoft.com/office/officeart/2005/8/layout/vList2"/>
    <dgm:cxn modelId="{5C796091-1067-481F-AC95-4BA2CBA39122}" srcId="{644A65ED-5D56-4824-BCEB-FAFEA57FB8D8}" destId="{E4A0AD59-27AB-43F4-8028-B2E705C1A2B7}" srcOrd="4" destOrd="0" parTransId="{D3C98943-BD4F-4586-8B91-ED2F0CD3B9E9}" sibTransId="{DBB44F2D-22D1-4FD4-8080-2AC0024A3B44}"/>
    <dgm:cxn modelId="{1D45A575-5A14-457F-A6A3-76352839D22D}" type="presOf" srcId="{166D3A43-7CF3-4C92-B203-0D9609387375}" destId="{A3DC18AD-678C-4268-9770-248F35B2EF07}" srcOrd="0" destOrd="0" presId="urn:microsoft.com/office/officeart/2005/8/layout/vList2"/>
    <dgm:cxn modelId="{CE9D3917-22F0-466F-9850-4C8F2846EE14}" srcId="{644A65ED-5D56-4824-BCEB-FAFEA57FB8D8}" destId="{B29025B6-D97A-4103-9590-D4A51CF1A19F}" srcOrd="3" destOrd="0" parTransId="{24B880E7-74B0-4047-812F-FEE7CEC1C767}" sibTransId="{53E94823-BB17-40EA-A508-7E9F43E1C2A6}"/>
    <dgm:cxn modelId="{D8BD8657-1FB8-4C8A-9CF1-43635BF30EA4}" type="presOf" srcId="{E4A0AD59-27AB-43F4-8028-B2E705C1A2B7}" destId="{58EC332C-2E2C-402F-9C2B-42A7C32EF465}" srcOrd="0" destOrd="0" presId="urn:microsoft.com/office/officeart/2005/8/layout/vList2"/>
    <dgm:cxn modelId="{B116B3F2-7536-43F2-A977-04FCB539E9B4}" srcId="{644A65ED-5D56-4824-BCEB-FAFEA57FB8D8}" destId="{38E82549-10C4-4635-8D69-B03B94E71597}" srcOrd="0" destOrd="0" parTransId="{BC3461B2-C26D-4C99-9EAC-8550BF8FA8D4}" sibTransId="{632D108F-5956-4B95-9AE2-1D539BB9766D}"/>
    <dgm:cxn modelId="{977072EA-0594-442C-96AA-893934033E7C}" srcId="{644A65ED-5D56-4824-BCEB-FAFEA57FB8D8}" destId="{E943F534-5741-4A14-B9FC-58272B89D54C}" srcOrd="2" destOrd="0" parTransId="{FA706381-481D-40D8-A3E7-043DC267D6E1}" sibTransId="{6048B4B5-A279-4433-9EEB-93B6A51D52B6}"/>
    <dgm:cxn modelId="{0CD10415-B0D6-4FFD-9BAD-97974BDD54B3}" srcId="{644A65ED-5D56-4824-BCEB-FAFEA57FB8D8}" destId="{E839F373-2E80-4635-86B5-86A7C0109C5E}" srcOrd="1" destOrd="0" parTransId="{A11DBC05-83A2-466B-A018-742D015F1D26}" sibTransId="{B3EDABF5-2877-4588-949C-F6FC661201EC}"/>
    <dgm:cxn modelId="{7D67B113-4A5F-4BCB-B3B4-A8221CF69141}" srcId="{644A65ED-5D56-4824-BCEB-FAFEA57FB8D8}" destId="{807EED8C-A90F-4AE6-876A-1316499D8B58}" srcOrd="6" destOrd="0" parTransId="{1E08169D-E488-4195-8B11-38DA1F8942B5}" sibTransId="{2CD0A6C5-7989-47A2-BBEE-080C05703811}"/>
    <dgm:cxn modelId="{E5232B53-9289-4019-AF4A-10B7547F17A0}" type="presOf" srcId="{644A65ED-5D56-4824-BCEB-FAFEA57FB8D8}" destId="{EED8C00B-9D06-4907-9459-89F74CFB97D2}" srcOrd="0" destOrd="0" presId="urn:microsoft.com/office/officeart/2005/8/layout/vList2"/>
    <dgm:cxn modelId="{7125FC7C-BD47-485D-AC43-7F353E068884}" type="presOf" srcId="{B29025B6-D97A-4103-9590-D4A51CF1A19F}" destId="{87973825-9BE8-47F6-AE82-3C08D415CFD8}" srcOrd="0" destOrd="0" presId="urn:microsoft.com/office/officeart/2005/8/layout/vList2"/>
    <dgm:cxn modelId="{642B4A4D-EA45-454E-8294-E75A0147E5E4}" type="presOf" srcId="{38E82549-10C4-4635-8D69-B03B94E71597}" destId="{968A4909-3A37-46FF-A532-E7AA4D3E6A09}" srcOrd="0" destOrd="0" presId="urn:microsoft.com/office/officeart/2005/8/layout/vList2"/>
    <dgm:cxn modelId="{EBE60EF9-569F-4A0D-8733-8E0EF6D2A388}" type="presOf" srcId="{807EED8C-A90F-4AE6-876A-1316499D8B58}" destId="{4109B1E7-D41D-4DAC-A18E-5EF5EA0219BB}" srcOrd="0" destOrd="0" presId="urn:microsoft.com/office/officeart/2005/8/layout/vList2"/>
    <dgm:cxn modelId="{00EBBA45-7EA1-47C4-AC7E-4B0CBCBCD6A9}" srcId="{644A65ED-5D56-4824-BCEB-FAFEA57FB8D8}" destId="{AFD0663B-F956-49CE-848A-6FF7DC1ABD1D}" srcOrd="7" destOrd="0" parTransId="{4A90C9EC-EC71-4FA3-B1D2-013C18FE8EEE}" sibTransId="{C48BD8C8-EC5D-47C7-8962-AB1584D7283B}"/>
    <dgm:cxn modelId="{62B0E4EA-463C-477F-9E2B-7F5C29C18257}" type="presOf" srcId="{E839F373-2E80-4635-86B5-86A7C0109C5E}" destId="{45114A9A-28D1-40FA-85F2-00E95A99AD94}" srcOrd="0" destOrd="0" presId="urn:microsoft.com/office/officeart/2005/8/layout/vList2"/>
    <dgm:cxn modelId="{E88FCDBC-8B36-4C5F-91A7-110FACA5B216}" type="presOf" srcId="{AFD0663B-F956-49CE-848A-6FF7DC1ABD1D}" destId="{BFAA8352-FD8B-4EA9-B970-492A185AF5E1}" srcOrd="0" destOrd="0" presId="urn:microsoft.com/office/officeart/2005/8/layout/vList2"/>
    <dgm:cxn modelId="{1B45FA31-7885-47F6-B69E-F6BD7CD6F943}" type="presParOf" srcId="{EED8C00B-9D06-4907-9459-89F74CFB97D2}" destId="{968A4909-3A37-46FF-A532-E7AA4D3E6A09}" srcOrd="0" destOrd="0" presId="urn:microsoft.com/office/officeart/2005/8/layout/vList2"/>
    <dgm:cxn modelId="{4F1F31AD-4045-4F7F-BD4C-AD5034F35EEE}" type="presParOf" srcId="{EED8C00B-9D06-4907-9459-89F74CFB97D2}" destId="{C62B1064-B535-42CB-84B1-B44CB5D0FEA8}" srcOrd="1" destOrd="0" presId="urn:microsoft.com/office/officeart/2005/8/layout/vList2"/>
    <dgm:cxn modelId="{0C61B3E7-630B-40BD-A8AB-2C46CA189A78}" type="presParOf" srcId="{EED8C00B-9D06-4907-9459-89F74CFB97D2}" destId="{45114A9A-28D1-40FA-85F2-00E95A99AD94}" srcOrd="2" destOrd="0" presId="urn:microsoft.com/office/officeart/2005/8/layout/vList2"/>
    <dgm:cxn modelId="{2DD6AE42-2F3C-48C2-8E22-9ADA9EF2F2FB}" type="presParOf" srcId="{EED8C00B-9D06-4907-9459-89F74CFB97D2}" destId="{66C57FED-2F98-46C3-BA87-00BA9241A518}" srcOrd="3" destOrd="0" presId="urn:microsoft.com/office/officeart/2005/8/layout/vList2"/>
    <dgm:cxn modelId="{A0E9C328-0FCF-4DC5-8544-44C1FCFB2719}" type="presParOf" srcId="{EED8C00B-9D06-4907-9459-89F74CFB97D2}" destId="{BEABB258-5DEF-4532-8BCE-2F33BD94DC9E}" srcOrd="4" destOrd="0" presId="urn:microsoft.com/office/officeart/2005/8/layout/vList2"/>
    <dgm:cxn modelId="{F0B3CDCC-9D8E-45D4-8249-7F17FDD78AF9}" type="presParOf" srcId="{EED8C00B-9D06-4907-9459-89F74CFB97D2}" destId="{3E7A288B-C1D8-4D8B-9655-4D411A071B43}" srcOrd="5" destOrd="0" presId="urn:microsoft.com/office/officeart/2005/8/layout/vList2"/>
    <dgm:cxn modelId="{C09E94BA-7BD4-4C79-86CB-5E7CFBFFB74B}" type="presParOf" srcId="{EED8C00B-9D06-4907-9459-89F74CFB97D2}" destId="{87973825-9BE8-47F6-AE82-3C08D415CFD8}" srcOrd="6" destOrd="0" presId="urn:microsoft.com/office/officeart/2005/8/layout/vList2"/>
    <dgm:cxn modelId="{EB82A6C9-6222-4769-A5F1-4D2B61A594A3}" type="presParOf" srcId="{EED8C00B-9D06-4907-9459-89F74CFB97D2}" destId="{050DE111-B4C9-4A71-8085-C2CDC33CFCF0}" srcOrd="7" destOrd="0" presId="urn:microsoft.com/office/officeart/2005/8/layout/vList2"/>
    <dgm:cxn modelId="{5326EBEC-E7F4-47DC-B639-EC9AA9BFF107}" type="presParOf" srcId="{EED8C00B-9D06-4907-9459-89F74CFB97D2}" destId="{58EC332C-2E2C-402F-9C2B-42A7C32EF465}" srcOrd="8" destOrd="0" presId="urn:microsoft.com/office/officeart/2005/8/layout/vList2"/>
    <dgm:cxn modelId="{17947C19-BF5A-4575-BAD6-ADCF26DE2294}" type="presParOf" srcId="{EED8C00B-9D06-4907-9459-89F74CFB97D2}" destId="{CAEA94FB-F5B7-4D82-96C7-A2F0658684B5}" srcOrd="9" destOrd="0" presId="urn:microsoft.com/office/officeart/2005/8/layout/vList2"/>
    <dgm:cxn modelId="{273A6736-3F60-47E9-97AF-A757D6216DAE}" type="presParOf" srcId="{EED8C00B-9D06-4907-9459-89F74CFB97D2}" destId="{A3DC18AD-678C-4268-9770-248F35B2EF07}" srcOrd="10" destOrd="0" presId="urn:microsoft.com/office/officeart/2005/8/layout/vList2"/>
    <dgm:cxn modelId="{BBC9D219-CD38-4A4A-872F-6453E0237A10}" type="presParOf" srcId="{EED8C00B-9D06-4907-9459-89F74CFB97D2}" destId="{5C115A15-3BF3-48E3-8DC8-6F47DDB6691A}" srcOrd="11" destOrd="0" presId="urn:microsoft.com/office/officeart/2005/8/layout/vList2"/>
    <dgm:cxn modelId="{01C111B8-02E4-4D80-8A47-A0314FDE72C8}" type="presParOf" srcId="{EED8C00B-9D06-4907-9459-89F74CFB97D2}" destId="{4109B1E7-D41D-4DAC-A18E-5EF5EA0219BB}" srcOrd="12" destOrd="0" presId="urn:microsoft.com/office/officeart/2005/8/layout/vList2"/>
    <dgm:cxn modelId="{852C7B34-5C0A-4C76-A3BC-5F6A8549D70D}" type="presParOf" srcId="{EED8C00B-9D06-4907-9459-89F74CFB97D2}" destId="{95F98BB1-2F8E-456A-AED0-0A6BD558606E}" srcOrd="13" destOrd="0" presId="urn:microsoft.com/office/officeart/2005/8/layout/vList2"/>
    <dgm:cxn modelId="{65D7B0F2-E69B-466C-9669-D3B37D035F60}" type="presParOf" srcId="{EED8C00B-9D06-4907-9459-89F74CFB97D2}" destId="{BFAA8352-FD8B-4EA9-B970-492A185AF5E1}"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F63BEDC-273E-49BE-8743-CE928DC62EC7}" type="doc">
      <dgm:prSet loTypeId="urn:microsoft.com/office/officeart/2005/8/layout/cycle3" loCatId="cycle" qsTypeId="urn:microsoft.com/office/officeart/2005/8/quickstyle/simple1" qsCatId="simple" csTypeId="urn:microsoft.com/office/officeart/2005/8/colors/colorful3" csCatId="colorful" phldr="1"/>
      <dgm:spPr/>
      <dgm:t>
        <a:bodyPr/>
        <a:lstStyle/>
        <a:p>
          <a:endParaRPr lang="fr-FR"/>
        </a:p>
      </dgm:t>
    </dgm:pt>
    <dgm:pt modelId="{BB6A79C7-2E72-478C-B407-E9FE602AB2BF}">
      <dgm:prSet phldrT="[Texte]"/>
      <dgm:spPr/>
      <dgm:t>
        <a:bodyPr/>
        <a:lstStyle/>
        <a:p>
          <a:r>
            <a:rPr lang="fr-FR" b="1" dirty="0">
              <a:solidFill>
                <a:schemeClr val="tx1">
                  <a:lumMod val="95000"/>
                  <a:lumOff val="5000"/>
                </a:schemeClr>
              </a:solidFill>
            </a:rPr>
            <a:t>Évaluation des conditions d’utilisation des TIC au volant au sein de l’entreprise</a:t>
          </a:r>
        </a:p>
      </dgm:t>
    </dgm:pt>
    <dgm:pt modelId="{8B0DBCE7-6B19-441C-BE8C-27CBDE50EA2B}" type="parTrans" cxnId="{08A9A24F-2258-4C44-9A8B-B5BCA1327165}">
      <dgm:prSet/>
      <dgm:spPr/>
      <dgm:t>
        <a:bodyPr/>
        <a:lstStyle/>
        <a:p>
          <a:endParaRPr lang="fr-FR" b="1">
            <a:solidFill>
              <a:schemeClr val="tx1">
                <a:lumMod val="95000"/>
                <a:lumOff val="5000"/>
              </a:schemeClr>
            </a:solidFill>
          </a:endParaRPr>
        </a:p>
      </dgm:t>
    </dgm:pt>
    <dgm:pt modelId="{66E2A879-FCFE-4C5D-A9C9-25EA8DBE98DD}" type="sibTrans" cxnId="{08A9A24F-2258-4C44-9A8B-B5BCA1327165}">
      <dgm:prSet/>
      <dgm:spPr/>
      <dgm:t>
        <a:bodyPr/>
        <a:lstStyle/>
        <a:p>
          <a:endParaRPr lang="fr-FR" b="1">
            <a:solidFill>
              <a:schemeClr val="tx1">
                <a:lumMod val="95000"/>
                <a:lumOff val="5000"/>
              </a:schemeClr>
            </a:solidFill>
          </a:endParaRPr>
        </a:p>
      </dgm:t>
    </dgm:pt>
    <dgm:pt modelId="{55DD9175-9921-41C2-8F10-14430D9FD10B}">
      <dgm:prSet phldrT="[Texte]"/>
      <dgm:spPr/>
      <dgm:t>
        <a:bodyPr/>
        <a:lstStyle/>
        <a:p>
          <a:r>
            <a:rPr lang="fr-FR" b="1" dirty="0">
              <a:solidFill>
                <a:schemeClr val="tx1">
                  <a:lumMod val="95000"/>
                  <a:lumOff val="5000"/>
                </a:schemeClr>
              </a:solidFill>
            </a:rPr>
            <a:t>Mobilisation &amp; engagement de DR, IRP, Managers, Salariés </a:t>
          </a:r>
        </a:p>
      </dgm:t>
    </dgm:pt>
    <dgm:pt modelId="{0794C425-1395-4797-9C17-6CFEE53664CF}" type="parTrans" cxnId="{D558DB7F-6C7E-4DB2-ADB8-E4412D94ABE5}">
      <dgm:prSet/>
      <dgm:spPr/>
      <dgm:t>
        <a:bodyPr/>
        <a:lstStyle/>
        <a:p>
          <a:endParaRPr lang="fr-FR" b="1">
            <a:solidFill>
              <a:schemeClr val="tx1">
                <a:lumMod val="95000"/>
                <a:lumOff val="5000"/>
              </a:schemeClr>
            </a:solidFill>
          </a:endParaRPr>
        </a:p>
      </dgm:t>
    </dgm:pt>
    <dgm:pt modelId="{C675EA2B-0C56-4FF4-9023-F85B5A2ECAE5}" type="sibTrans" cxnId="{D558DB7F-6C7E-4DB2-ADB8-E4412D94ABE5}">
      <dgm:prSet/>
      <dgm:spPr/>
      <dgm:t>
        <a:bodyPr/>
        <a:lstStyle/>
        <a:p>
          <a:endParaRPr lang="fr-FR" b="1">
            <a:solidFill>
              <a:schemeClr val="tx1">
                <a:lumMod val="95000"/>
                <a:lumOff val="5000"/>
              </a:schemeClr>
            </a:solidFill>
          </a:endParaRPr>
        </a:p>
      </dgm:t>
    </dgm:pt>
    <dgm:pt modelId="{0591DE75-17B1-41C0-A4FC-FA0B78497C0B}">
      <dgm:prSet phldrT="[Texte]"/>
      <dgm:spPr/>
      <dgm:t>
        <a:bodyPr/>
        <a:lstStyle/>
        <a:p>
          <a:r>
            <a:rPr lang="fr-FR" b="1" dirty="0">
              <a:solidFill>
                <a:schemeClr val="tx1">
                  <a:lumMod val="95000"/>
                  <a:lumOff val="5000"/>
                </a:schemeClr>
              </a:solidFill>
            </a:rPr>
            <a:t>Mise en œuvre d’actions</a:t>
          </a:r>
        </a:p>
      </dgm:t>
    </dgm:pt>
    <dgm:pt modelId="{B82C2BED-3625-4136-B4E2-49FB4C9120F6}" type="parTrans" cxnId="{00558D1C-1A7B-402A-96CD-AE24F43D324F}">
      <dgm:prSet/>
      <dgm:spPr/>
      <dgm:t>
        <a:bodyPr/>
        <a:lstStyle/>
        <a:p>
          <a:endParaRPr lang="fr-FR" b="1">
            <a:solidFill>
              <a:schemeClr val="tx1">
                <a:lumMod val="95000"/>
                <a:lumOff val="5000"/>
              </a:schemeClr>
            </a:solidFill>
          </a:endParaRPr>
        </a:p>
      </dgm:t>
    </dgm:pt>
    <dgm:pt modelId="{7C2C6466-3B8C-448A-BE27-07659CC69470}" type="sibTrans" cxnId="{00558D1C-1A7B-402A-96CD-AE24F43D324F}">
      <dgm:prSet/>
      <dgm:spPr/>
      <dgm:t>
        <a:bodyPr/>
        <a:lstStyle/>
        <a:p>
          <a:endParaRPr lang="fr-FR" b="1">
            <a:solidFill>
              <a:schemeClr val="tx1">
                <a:lumMod val="95000"/>
                <a:lumOff val="5000"/>
              </a:schemeClr>
            </a:solidFill>
          </a:endParaRPr>
        </a:p>
      </dgm:t>
    </dgm:pt>
    <dgm:pt modelId="{26AFF49A-E696-421D-841A-8E65F0A0223F}">
      <dgm:prSet phldrT="[Texte]"/>
      <dgm:spPr/>
      <dgm:t>
        <a:bodyPr/>
        <a:lstStyle/>
        <a:p>
          <a:r>
            <a:rPr lang="fr-FR" b="1">
              <a:solidFill>
                <a:schemeClr val="tx1">
                  <a:lumMod val="95000"/>
                  <a:lumOff val="5000"/>
                </a:schemeClr>
              </a:solidFill>
            </a:rPr>
            <a:t>Protocole </a:t>
          </a:r>
          <a:r>
            <a:rPr lang="fr-FR" b="1" dirty="0">
              <a:solidFill>
                <a:schemeClr val="tx1">
                  <a:lumMod val="95000"/>
                  <a:lumOff val="5000"/>
                </a:schemeClr>
              </a:solidFill>
            </a:rPr>
            <a:t>de communication</a:t>
          </a:r>
        </a:p>
      </dgm:t>
    </dgm:pt>
    <dgm:pt modelId="{59BC807C-661D-4FC8-99BD-475E1841F425}" type="parTrans" cxnId="{ED40A369-FFFC-430E-BD54-4C419103E1D0}">
      <dgm:prSet/>
      <dgm:spPr/>
      <dgm:t>
        <a:bodyPr/>
        <a:lstStyle/>
        <a:p>
          <a:endParaRPr lang="fr-FR"/>
        </a:p>
      </dgm:t>
    </dgm:pt>
    <dgm:pt modelId="{1D91DB94-4FBD-4429-953D-92766F6F2818}" type="sibTrans" cxnId="{ED40A369-FFFC-430E-BD54-4C419103E1D0}">
      <dgm:prSet/>
      <dgm:spPr/>
      <dgm:t>
        <a:bodyPr/>
        <a:lstStyle/>
        <a:p>
          <a:endParaRPr lang="fr-FR"/>
        </a:p>
      </dgm:t>
    </dgm:pt>
    <dgm:pt modelId="{21E0E207-23B6-4F68-9402-F766263B6DAB}" type="pres">
      <dgm:prSet presAssocID="{CF63BEDC-273E-49BE-8743-CE928DC62EC7}" presName="Name0" presStyleCnt="0">
        <dgm:presLayoutVars>
          <dgm:dir/>
          <dgm:resizeHandles val="exact"/>
        </dgm:presLayoutVars>
      </dgm:prSet>
      <dgm:spPr/>
      <dgm:t>
        <a:bodyPr/>
        <a:lstStyle/>
        <a:p>
          <a:endParaRPr lang="fr-FR"/>
        </a:p>
      </dgm:t>
    </dgm:pt>
    <dgm:pt modelId="{0FAB8130-588F-4BA7-A345-72FB6268AB79}" type="pres">
      <dgm:prSet presAssocID="{CF63BEDC-273E-49BE-8743-CE928DC62EC7}" presName="cycle" presStyleCnt="0"/>
      <dgm:spPr/>
    </dgm:pt>
    <dgm:pt modelId="{0A8E80D6-AD3E-43C4-A30A-8D1C3E184444}" type="pres">
      <dgm:prSet presAssocID="{BB6A79C7-2E72-478C-B407-E9FE602AB2BF}" presName="nodeFirstNode" presStyleLbl="node1" presStyleIdx="0" presStyleCnt="4">
        <dgm:presLayoutVars>
          <dgm:bulletEnabled val="1"/>
        </dgm:presLayoutVars>
      </dgm:prSet>
      <dgm:spPr/>
      <dgm:t>
        <a:bodyPr/>
        <a:lstStyle/>
        <a:p>
          <a:endParaRPr lang="fr-FR"/>
        </a:p>
      </dgm:t>
    </dgm:pt>
    <dgm:pt modelId="{2CCF93BD-F306-4F52-A38B-DADF810BD2E2}" type="pres">
      <dgm:prSet presAssocID="{66E2A879-FCFE-4C5D-A9C9-25EA8DBE98DD}" presName="sibTransFirstNode" presStyleLbl="bgShp" presStyleIdx="0" presStyleCnt="1"/>
      <dgm:spPr/>
      <dgm:t>
        <a:bodyPr/>
        <a:lstStyle/>
        <a:p>
          <a:endParaRPr lang="fr-FR"/>
        </a:p>
      </dgm:t>
    </dgm:pt>
    <dgm:pt modelId="{A9384959-01FD-4390-A6A4-DB824AFEEDD7}" type="pres">
      <dgm:prSet presAssocID="{55DD9175-9921-41C2-8F10-14430D9FD10B}" presName="nodeFollowingNodes" presStyleLbl="node1" presStyleIdx="1" presStyleCnt="4">
        <dgm:presLayoutVars>
          <dgm:bulletEnabled val="1"/>
        </dgm:presLayoutVars>
      </dgm:prSet>
      <dgm:spPr/>
      <dgm:t>
        <a:bodyPr/>
        <a:lstStyle/>
        <a:p>
          <a:endParaRPr lang="fr-FR"/>
        </a:p>
      </dgm:t>
    </dgm:pt>
    <dgm:pt modelId="{3BBE8B7E-9842-414F-962F-DB7D2C2C4D3E}" type="pres">
      <dgm:prSet presAssocID="{0591DE75-17B1-41C0-A4FC-FA0B78497C0B}" presName="nodeFollowingNodes" presStyleLbl="node1" presStyleIdx="2" presStyleCnt="4">
        <dgm:presLayoutVars>
          <dgm:bulletEnabled val="1"/>
        </dgm:presLayoutVars>
      </dgm:prSet>
      <dgm:spPr/>
      <dgm:t>
        <a:bodyPr/>
        <a:lstStyle/>
        <a:p>
          <a:endParaRPr lang="fr-FR"/>
        </a:p>
      </dgm:t>
    </dgm:pt>
    <dgm:pt modelId="{723E328D-1AAC-450F-9907-26A77B8ADA50}" type="pres">
      <dgm:prSet presAssocID="{26AFF49A-E696-421D-841A-8E65F0A0223F}" presName="nodeFollowingNodes" presStyleLbl="node1" presStyleIdx="3" presStyleCnt="4">
        <dgm:presLayoutVars>
          <dgm:bulletEnabled val="1"/>
        </dgm:presLayoutVars>
      </dgm:prSet>
      <dgm:spPr/>
      <dgm:t>
        <a:bodyPr/>
        <a:lstStyle/>
        <a:p>
          <a:endParaRPr lang="fr-FR"/>
        </a:p>
      </dgm:t>
    </dgm:pt>
  </dgm:ptLst>
  <dgm:cxnLst>
    <dgm:cxn modelId="{08A9A24F-2258-4C44-9A8B-B5BCA1327165}" srcId="{CF63BEDC-273E-49BE-8743-CE928DC62EC7}" destId="{BB6A79C7-2E72-478C-B407-E9FE602AB2BF}" srcOrd="0" destOrd="0" parTransId="{8B0DBCE7-6B19-441C-BE8C-27CBDE50EA2B}" sibTransId="{66E2A879-FCFE-4C5D-A9C9-25EA8DBE98DD}"/>
    <dgm:cxn modelId="{137B645C-96D1-429D-8DA3-C5E86C1A3845}" type="presOf" srcId="{BB6A79C7-2E72-478C-B407-E9FE602AB2BF}" destId="{0A8E80D6-AD3E-43C4-A30A-8D1C3E184444}" srcOrd="0" destOrd="0" presId="urn:microsoft.com/office/officeart/2005/8/layout/cycle3"/>
    <dgm:cxn modelId="{ED40A369-FFFC-430E-BD54-4C419103E1D0}" srcId="{CF63BEDC-273E-49BE-8743-CE928DC62EC7}" destId="{26AFF49A-E696-421D-841A-8E65F0A0223F}" srcOrd="3" destOrd="0" parTransId="{59BC807C-661D-4FC8-99BD-475E1841F425}" sibTransId="{1D91DB94-4FBD-4429-953D-92766F6F2818}"/>
    <dgm:cxn modelId="{0C2BF850-D1C1-4A14-8C7A-F20BD2A04BDD}" type="presOf" srcId="{66E2A879-FCFE-4C5D-A9C9-25EA8DBE98DD}" destId="{2CCF93BD-F306-4F52-A38B-DADF810BD2E2}" srcOrd="0" destOrd="0" presId="urn:microsoft.com/office/officeart/2005/8/layout/cycle3"/>
    <dgm:cxn modelId="{D558DB7F-6C7E-4DB2-ADB8-E4412D94ABE5}" srcId="{CF63BEDC-273E-49BE-8743-CE928DC62EC7}" destId="{55DD9175-9921-41C2-8F10-14430D9FD10B}" srcOrd="1" destOrd="0" parTransId="{0794C425-1395-4797-9C17-6CFEE53664CF}" sibTransId="{C675EA2B-0C56-4FF4-9023-F85B5A2ECAE5}"/>
    <dgm:cxn modelId="{9D6348EF-F7DE-4B99-83D1-C8163C42EA56}" type="presOf" srcId="{26AFF49A-E696-421D-841A-8E65F0A0223F}" destId="{723E328D-1AAC-450F-9907-26A77B8ADA50}" srcOrd="0" destOrd="0" presId="urn:microsoft.com/office/officeart/2005/8/layout/cycle3"/>
    <dgm:cxn modelId="{DA777C74-E9B5-4788-B561-BE7CDBB26B94}" type="presOf" srcId="{0591DE75-17B1-41C0-A4FC-FA0B78497C0B}" destId="{3BBE8B7E-9842-414F-962F-DB7D2C2C4D3E}" srcOrd="0" destOrd="0" presId="urn:microsoft.com/office/officeart/2005/8/layout/cycle3"/>
    <dgm:cxn modelId="{90A4C1D3-F7B2-4261-B884-83B064172938}" type="presOf" srcId="{CF63BEDC-273E-49BE-8743-CE928DC62EC7}" destId="{21E0E207-23B6-4F68-9402-F766263B6DAB}" srcOrd="0" destOrd="0" presId="urn:microsoft.com/office/officeart/2005/8/layout/cycle3"/>
    <dgm:cxn modelId="{C982446F-6B7D-40ED-81F1-ABB581D9F289}" type="presOf" srcId="{55DD9175-9921-41C2-8F10-14430D9FD10B}" destId="{A9384959-01FD-4390-A6A4-DB824AFEEDD7}" srcOrd="0" destOrd="0" presId="urn:microsoft.com/office/officeart/2005/8/layout/cycle3"/>
    <dgm:cxn modelId="{00558D1C-1A7B-402A-96CD-AE24F43D324F}" srcId="{CF63BEDC-273E-49BE-8743-CE928DC62EC7}" destId="{0591DE75-17B1-41C0-A4FC-FA0B78497C0B}" srcOrd="2" destOrd="0" parTransId="{B82C2BED-3625-4136-B4E2-49FB4C9120F6}" sibTransId="{7C2C6466-3B8C-448A-BE27-07659CC69470}"/>
    <dgm:cxn modelId="{3B26F23D-0D67-40EA-BEF6-EC70E852D91B}" type="presParOf" srcId="{21E0E207-23B6-4F68-9402-F766263B6DAB}" destId="{0FAB8130-588F-4BA7-A345-72FB6268AB79}" srcOrd="0" destOrd="0" presId="urn:microsoft.com/office/officeart/2005/8/layout/cycle3"/>
    <dgm:cxn modelId="{2B537F06-A53A-42AE-957C-EC11AC06E026}" type="presParOf" srcId="{0FAB8130-588F-4BA7-A345-72FB6268AB79}" destId="{0A8E80D6-AD3E-43C4-A30A-8D1C3E184444}" srcOrd="0" destOrd="0" presId="urn:microsoft.com/office/officeart/2005/8/layout/cycle3"/>
    <dgm:cxn modelId="{E7BDA8E5-ECF3-4818-997C-17FA6511E93E}" type="presParOf" srcId="{0FAB8130-588F-4BA7-A345-72FB6268AB79}" destId="{2CCF93BD-F306-4F52-A38B-DADF810BD2E2}" srcOrd="1" destOrd="0" presId="urn:microsoft.com/office/officeart/2005/8/layout/cycle3"/>
    <dgm:cxn modelId="{93F6B1A3-BB7D-404F-B2BC-A7FC64B08826}" type="presParOf" srcId="{0FAB8130-588F-4BA7-A345-72FB6268AB79}" destId="{A9384959-01FD-4390-A6A4-DB824AFEEDD7}" srcOrd="2" destOrd="0" presId="urn:microsoft.com/office/officeart/2005/8/layout/cycle3"/>
    <dgm:cxn modelId="{14F1A154-E1EA-459F-A360-C684E10998F2}" type="presParOf" srcId="{0FAB8130-588F-4BA7-A345-72FB6268AB79}" destId="{3BBE8B7E-9842-414F-962F-DB7D2C2C4D3E}" srcOrd="3" destOrd="0" presId="urn:microsoft.com/office/officeart/2005/8/layout/cycle3"/>
    <dgm:cxn modelId="{88393F56-8AE2-4FA4-B697-CA7D7506B763}" type="presParOf" srcId="{0FAB8130-588F-4BA7-A345-72FB6268AB79}" destId="{723E328D-1AAC-450F-9907-26A77B8ADA50}"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30D49A-FD1D-4590-AB50-2B24463BACD5}" type="doc">
      <dgm:prSet loTypeId="urn:microsoft.com/office/officeart/2005/8/layout/gear1" loCatId="cycle" qsTypeId="urn:microsoft.com/office/officeart/2005/8/quickstyle/simple1" qsCatId="simple" csTypeId="urn:microsoft.com/office/officeart/2005/8/colors/colorful5" csCatId="colorful" phldr="1"/>
      <dgm:spPr/>
    </dgm:pt>
    <dgm:pt modelId="{767247BC-C481-4293-8A17-8DC3D4D515CD}">
      <dgm:prSet phldrT="[Texte]" custT="1"/>
      <dgm:spPr>
        <a:solidFill>
          <a:schemeClr val="accent5">
            <a:lumMod val="40000"/>
            <a:lumOff val="60000"/>
          </a:schemeClr>
        </a:solidFill>
        <a:ln>
          <a:noFill/>
        </a:ln>
      </dgm:spPr>
      <dgm:t>
        <a:bodyPr/>
        <a:lstStyle/>
        <a:p>
          <a:r>
            <a:rPr lang="fr-FR" sz="12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Employeur</a:t>
          </a:r>
          <a:endParaRPr lang="fr-FR" sz="1200" b="1" dirty="0">
            <a:solidFill>
              <a:schemeClr val="tx2"/>
            </a:solidFill>
            <a:latin typeface="Tahoma" panose="020B0604030504040204" pitchFamily="34" charset="0"/>
            <a:ea typeface="Tahoma" panose="020B0604030504040204" pitchFamily="34" charset="0"/>
            <a:cs typeface="Tahoma" panose="020B0604030504040204" pitchFamily="34" charset="0"/>
          </a:endParaRPr>
        </a:p>
      </dgm:t>
    </dgm:pt>
    <dgm:pt modelId="{CBDC1D67-1E87-4FD5-B8A8-C6D7644D6380}" type="parTrans" cxnId="{0194033C-D288-47F9-AEC9-18F58A1E86AF}">
      <dgm:prSet/>
      <dgm:spPr/>
      <dgm:t>
        <a:bodyPr/>
        <a:lstStyle/>
        <a:p>
          <a:endParaRPr lang="fr-FR"/>
        </a:p>
      </dgm:t>
    </dgm:pt>
    <dgm:pt modelId="{2AD746D7-1C81-4E90-A866-58465F12ED75}" type="sibTrans" cxnId="{0194033C-D288-47F9-AEC9-18F58A1E86AF}">
      <dgm:prSet/>
      <dgm:spPr/>
      <dgm:t>
        <a:bodyPr/>
        <a:lstStyle/>
        <a:p>
          <a:endParaRPr lang="fr-FR"/>
        </a:p>
      </dgm:t>
    </dgm:pt>
    <dgm:pt modelId="{779786C0-605B-4648-A743-9F7DA021E9A0}">
      <dgm:prSet phldrT="[Texte]"/>
      <dgm:spPr>
        <a:solidFill>
          <a:schemeClr val="accent3">
            <a:lumMod val="60000"/>
            <a:lumOff val="40000"/>
          </a:schemeClr>
        </a:solidFill>
        <a:ln>
          <a:noFill/>
        </a:ln>
      </dgm:spPr>
      <dgm:t>
        <a:bodyPr/>
        <a:lstStyle/>
        <a:p>
          <a:r>
            <a:rPr lang="fr-FR" b="1" dirty="0" smtClean="0">
              <a:solidFill>
                <a:schemeClr val="tx2"/>
              </a:solidFill>
              <a:latin typeface="Tahoma" panose="020B0604030504040204" pitchFamily="34" charset="0"/>
              <a:ea typeface="Tahoma" panose="020B0604030504040204" pitchFamily="34" charset="0"/>
              <a:cs typeface="Tahoma" panose="020B0604030504040204" pitchFamily="34" charset="0"/>
            </a:rPr>
            <a:t>Référent SST</a:t>
          </a:r>
          <a:endParaRPr lang="fr-FR" b="1" dirty="0">
            <a:solidFill>
              <a:schemeClr val="tx2"/>
            </a:solidFill>
            <a:latin typeface="Tahoma" panose="020B0604030504040204" pitchFamily="34" charset="0"/>
            <a:ea typeface="Tahoma" panose="020B0604030504040204" pitchFamily="34" charset="0"/>
            <a:cs typeface="Tahoma" panose="020B0604030504040204" pitchFamily="34" charset="0"/>
          </a:endParaRPr>
        </a:p>
      </dgm:t>
    </dgm:pt>
    <dgm:pt modelId="{49798E08-85C0-4870-9F5F-9C199FD42F2A}" type="parTrans" cxnId="{2DD04551-04D9-4099-BC74-542E97D19B08}">
      <dgm:prSet/>
      <dgm:spPr/>
      <dgm:t>
        <a:bodyPr/>
        <a:lstStyle/>
        <a:p>
          <a:endParaRPr lang="fr-FR"/>
        </a:p>
      </dgm:t>
    </dgm:pt>
    <dgm:pt modelId="{2B567E06-39D8-4E19-98FF-56EA5A08AA6C}" type="sibTrans" cxnId="{2DD04551-04D9-4099-BC74-542E97D19B08}">
      <dgm:prSet/>
      <dgm:spPr/>
      <dgm:t>
        <a:bodyPr/>
        <a:lstStyle/>
        <a:p>
          <a:endParaRPr lang="fr-FR"/>
        </a:p>
      </dgm:t>
    </dgm:pt>
    <dgm:pt modelId="{D46FC4A5-8C97-4F13-93B8-9E5D68F8F709}">
      <dgm:prSet phldrT="[Texte]"/>
      <dgm:spPr>
        <a:solidFill>
          <a:schemeClr val="accent6"/>
        </a:solidFill>
        <a:ln>
          <a:noFill/>
        </a:ln>
      </dgm:spPr>
      <dgm:t>
        <a:bodyPr/>
        <a:lstStyle/>
        <a:p>
          <a:r>
            <a:rPr lang="fr-FR" b="1" dirty="0" smtClean="0">
              <a:solidFill>
                <a:schemeClr val="tx2"/>
              </a:solidFill>
              <a:latin typeface="Tahoma" panose="020B0604030504040204" pitchFamily="34" charset="0"/>
              <a:ea typeface="Tahoma" panose="020B0604030504040204" pitchFamily="34" charset="0"/>
              <a:cs typeface="Tahoma" panose="020B0604030504040204" pitchFamily="34" charset="0"/>
            </a:rPr>
            <a:t>Salariés</a:t>
          </a:r>
          <a:endParaRPr lang="fr-FR" b="1" dirty="0">
            <a:solidFill>
              <a:schemeClr val="tx2"/>
            </a:solidFill>
            <a:latin typeface="Tahoma" panose="020B0604030504040204" pitchFamily="34" charset="0"/>
            <a:ea typeface="Tahoma" panose="020B0604030504040204" pitchFamily="34" charset="0"/>
            <a:cs typeface="Tahoma" panose="020B0604030504040204" pitchFamily="34" charset="0"/>
          </a:endParaRPr>
        </a:p>
      </dgm:t>
    </dgm:pt>
    <dgm:pt modelId="{2B96BBC6-7967-4CBB-8BFA-A1FEC7650E4D}" type="parTrans" cxnId="{D61F89E3-5378-49FD-B15A-C8CA8A3B6D32}">
      <dgm:prSet/>
      <dgm:spPr/>
      <dgm:t>
        <a:bodyPr/>
        <a:lstStyle/>
        <a:p>
          <a:endParaRPr lang="fr-FR"/>
        </a:p>
      </dgm:t>
    </dgm:pt>
    <dgm:pt modelId="{C74868ED-FF97-4A69-BD38-E69CC01A4DE9}" type="sibTrans" cxnId="{D61F89E3-5378-49FD-B15A-C8CA8A3B6D32}">
      <dgm:prSet/>
      <dgm:spPr/>
      <dgm:t>
        <a:bodyPr/>
        <a:lstStyle/>
        <a:p>
          <a:endParaRPr lang="fr-FR"/>
        </a:p>
      </dgm:t>
    </dgm:pt>
    <dgm:pt modelId="{F3F44895-C7A7-410D-ABFC-93C86C6C93CD}" type="pres">
      <dgm:prSet presAssocID="{6030D49A-FD1D-4590-AB50-2B24463BACD5}" presName="composite" presStyleCnt="0">
        <dgm:presLayoutVars>
          <dgm:chMax val="3"/>
          <dgm:animLvl val="lvl"/>
          <dgm:resizeHandles val="exact"/>
        </dgm:presLayoutVars>
      </dgm:prSet>
      <dgm:spPr/>
    </dgm:pt>
    <dgm:pt modelId="{5B18C4E0-5D42-4EE1-994A-BE9EA003BA10}" type="pres">
      <dgm:prSet presAssocID="{767247BC-C481-4293-8A17-8DC3D4D515CD}" presName="gear1" presStyleLbl="node1" presStyleIdx="0" presStyleCnt="3" custLinFactNeighborX="-3685">
        <dgm:presLayoutVars>
          <dgm:chMax val="1"/>
          <dgm:bulletEnabled val="1"/>
        </dgm:presLayoutVars>
      </dgm:prSet>
      <dgm:spPr/>
      <dgm:t>
        <a:bodyPr/>
        <a:lstStyle/>
        <a:p>
          <a:endParaRPr lang="fr-FR"/>
        </a:p>
      </dgm:t>
    </dgm:pt>
    <dgm:pt modelId="{6D12B0F3-4B20-4AE5-B026-E9B6DA80C337}" type="pres">
      <dgm:prSet presAssocID="{767247BC-C481-4293-8A17-8DC3D4D515CD}" presName="gear1srcNode" presStyleLbl="node1" presStyleIdx="0" presStyleCnt="3"/>
      <dgm:spPr/>
      <dgm:t>
        <a:bodyPr/>
        <a:lstStyle/>
        <a:p>
          <a:endParaRPr lang="fr-FR"/>
        </a:p>
      </dgm:t>
    </dgm:pt>
    <dgm:pt modelId="{859F360E-92C0-4111-A717-708F3E4F9C48}" type="pres">
      <dgm:prSet presAssocID="{767247BC-C481-4293-8A17-8DC3D4D515CD}" presName="gear1dstNode" presStyleLbl="node1" presStyleIdx="0" presStyleCnt="3"/>
      <dgm:spPr/>
      <dgm:t>
        <a:bodyPr/>
        <a:lstStyle/>
        <a:p>
          <a:endParaRPr lang="fr-FR"/>
        </a:p>
      </dgm:t>
    </dgm:pt>
    <dgm:pt modelId="{1EB58363-5976-4CFC-994A-77BBA0046FAB}" type="pres">
      <dgm:prSet presAssocID="{779786C0-605B-4648-A743-9F7DA021E9A0}" presName="gear2" presStyleLbl="node1" presStyleIdx="1" presStyleCnt="3" custScaleX="105351" custLinFactNeighborX="1489" custLinFactNeighborY="-4834">
        <dgm:presLayoutVars>
          <dgm:chMax val="1"/>
          <dgm:bulletEnabled val="1"/>
        </dgm:presLayoutVars>
      </dgm:prSet>
      <dgm:spPr/>
      <dgm:t>
        <a:bodyPr/>
        <a:lstStyle/>
        <a:p>
          <a:endParaRPr lang="fr-FR"/>
        </a:p>
      </dgm:t>
    </dgm:pt>
    <dgm:pt modelId="{C289FF2E-E303-49D5-80FD-68402E328045}" type="pres">
      <dgm:prSet presAssocID="{779786C0-605B-4648-A743-9F7DA021E9A0}" presName="gear2srcNode" presStyleLbl="node1" presStyleIdx="1" presStyleCnt="3"/>
      <dgm:spPr/>
      <dgm:t>
        <a:bodyPr/>
        <a:lstStyle/>
        <a:p>
          <a:endParaRPr lang="fr-FR"/>
        </a:p>
      </dgm:t>
    </dgm:pt>
    <dgm:pt modelId="{7EA822DA-0AFE-4788-98F2-229D42F73827}" type="pres">
      <dgm:prSet presAssocID="{779786C0-605B-4648-A743-9F7DA021E9A0}" presName="gear2dstNode" presStyleLbl="node1" presStyleIdx="1" presStyleCnt="3"/>
      <dgm:spPr/>
      <dgm:t>
        <a:bodyPr/>
        <a:lstStyle/>
        <a:p>
          <a:endParaRPr lang="fr-FR"/>
        </a:p>
      </dgm:t>
    </dgm:pt>
    <dgm:pt modelId="{1D704326-FD03-409F-AE8A-9DE9F0ECEB72}" type="pres">
      <dgm:prSet presAssocID="{D46FC4A5-8C97-4F13-93B8-9E5D68F8F709}" presName="gear3" presStyleLbl="node1" presStyleIdx="2" presStyleCnt="3" custLinFactNeighborX="1503" custLinFactNeighborY="-3480"/>
      <dgm:spPr/>
      <dgm:t>
        <a:bodyPr/>
        <a:lstStyle/>
        <a:p>
          <a:endParaRPr lang="fr-FR"/>
        </a:p>
      </dgm:t>
    </dgm:pt>
    <dgm:pt modelId="{75DBAE46-4168-496D-9D1B-9F66E6D572C8}" type="pres">
      <dgm:prSet presAssocID="{D46FC4A5-8C97-4F13-93B8-9E5D68F8F709}" presName="gear3tx" presStyleLbl="node1" presStyleIdx="2" presStyleCnt="3">
        <dgm:presLayoutVars>
          <dgm:chMax val="1"/>
          <dgm:bulletEnabled val="1"/>
        </dgm:presLayoutVars>
      </dgm:prSet>
      <dgm:spPr/>
      <dgm:t>
        <a:bodyPr/>
        <a:lstStyle/>
        <a:p>
          <a:endParaRPr lang="fr-FR"/>
        </a:p>
      </dgm:t>
    </dgm:pt>
    <dgm:pt modelId="{C742BAB4-C605-4D0E-BEDE-D9B188BDD677}" type="pres">
      <dgm:prSet presAssocID="{D46FC4A5-8C97-4F13-93B8-9E5D68F8F709}" presName="gear3srcNode" presStyleLbl="node1" presStyleIdx="2" presStyleCnt="3"/>
      <dgm:spPr/>
      <dgm:t>
        <a:bodyPr/>
        <a:lstStyle/>
        <a:p>
          <a:endParaRPr lang="fr-FR"/>
        </a:p>
      </dgm:t>
    </dgm:pt>
    <dgm:pt modelId="{B186B928-237C-44C3-9131-82051CEE13E3}" type="pres">
      <dgm:prSet presAssocID="{D46FC4A5-8C97-4F13-93B8-9E5D68F8F709}" presName="gear3dstNode" presStyleLbl="node1" presStyleIdx="2" presStyleCnt="3"/>
      <dgm:spPr/>
      <dgm:t>
        <a:bodyPr/>
        <a:lstStyle/>
        <a:p>
          <a:endParaRPr lang="fr-FR"/>
        </a:p>
      </dgm:t>
    </dgm:pt>
    <dgm:pt modelId="{5E8C0F4D-88C7-452D-AA47-9AF6B80C128B}" type="pres">
      <dgm:prSet presAssocID="{2AD746D7-1C81-4E90-A866-58465F12ED75}" presName="connector1" presStyleLbl="sibTrans2D1" presStyleIdx="0" presStyleCnt="3"/>
      <dgm:spPr/>
      <dgm:t>
        <a:bodyPr/>
        <a:lstStyle/>
        <a:p>
          <a:endParaRPr lang="fr-FR"/>
        </a:p>
      </dgm:t>
    </dgm:pt>
    <dgm:pt modelId="{01D83929-8AF9-40D3-A38F-002154BB05CE}" type="pres">
      <dgm:prSet presAssocID="{2B567E06-39D8-4E19-98FF-56EA5A08AA6C}" presName="connector2" presStyleLbl="sibTrans2D1" presStyleIdx="1" presStyleCnt="3"/>
      <dgm:spPr/>
      <dgm:t>
        <a:bodyPr/>
        <a:lstStyle/>
        <a:p>
          <a:endParaRPr lang="fr-FR"/>
        </a:p>
      </dgm:t>
    </dgm:pt>
    <dgm:pt modelId="{51B644D3-051C-4229-88FB-55401955FB54}" type="pres">
      <dgm:prSet presAssocID="{C74868ED-FF97-4A69-BD38-E69CC01A4DE9}" presName="connector3" presStyleLbl="sibTrans2D1" presStyleIdx="2" presStyleCnt="3"/>
      <dgm:spPr/>
      <dgm:t>
        <a:bodyPr/>
        <a:lstStyle/>
        <a:p>
          <a:endParaRPr lang="fr-FR"/>
        </a:p>
      </dgm:t>
    </dgm:pt>
  </dgm:ptLst>
  <dgm:cxnLst>
    <dgm:cxn modelId="{0F4EC1F5-2934-4380-AD15-5582A85FE157}" type="presOf" srcId="{779786C0-605B-4648-A743-9F7DA021E9A0}" destId="{7EA822DA-0AFE-4788-98F2-229D42F73827}" srcOrd="2" destOrd="0" presId="urn:microsoft.com/office/officeart/2005/8/layout/gear1"/>
    <dgm:cxn modelId="{161840AE-BC0C-4F5B-9090-23B9A80280F4}" type="presOf" srcId="{2AD746D7-1C81-4E90-A866-58465F12ED75}" destId="{5E8C0F4D-88C7-452D-AA47-9AF6B80C128B}" srcOrd="0" destOrd="0" presId="urn:microsoft.com/office/officeart/2005/8/layout/gear1"/>
    <dgm:cxn modelId="{6581B3C1-7C64-45DB-AEF1-E1969F6A6FCB}" type="presOf" srcId="{767247BC-C481-4293-8A17-8DC3D4D515CD}" destId="{6D12B0F3-4B20-4AE5-B026-E9B6DA80C337}" srcOrd="1" destOrd="0" presId="urn:microsoft.com/office/officeart/2005/8/layout/gear1"/>
    <dgm:cxn modelId="{E334FFF2-0AAA-4B4F-A51C-801D26365AE6}" type="presOf" srcId="{767247BC-C481-4293-8A17-8DC3D4D515CD}" destId="{5B18C4E0-5D42-4EE1-994A-BE9EA003BA10}" srcOrd="0" destOrd="0" presId="urn:microsoft.com/office/officeart/2005/8/layout/gear1"/>
    <dgm:cxn modelId="{94471437-CDA8-4722-8758-AA7A223570F3}" type="presOf" srcId="{2B567E06-39D8-4E19-98FF-56EA5A08AA6C}" destId="{01D83929-8AF9-40D3-A38F-002154BB05CE}" srcOrd="0" destOrd="0" presId="urn:microsoft.com/office/officeart/2005/8/layout/gear1"/>
    <dgm:cxn modelId="{78DE020A-B820-4BCA-A21C-4DE18C21F878}" type="presOf" srcId="{779786C0-605B-4648-A743-9F7DA021E9A0}" destId="{1EB58363-5976-4CFC-994A-77BBA0046FAB}" srcOrd="0" destOrd="0" presId="urn:microsoft.com/office/officeart/2005/8/layout/gear1"/>
    <dgm:cxn modelId="{E94FEFC6-35D1-43F2-941C-C2BC25709BE3}" type="presOf" srcId="{6030D49A-FD1D-4590-AB50-2B24463BACD5}" destId="{F3F44895-C7A7-410D-ABFC-93C86C6C93CD}" srcOrd="0" destOrd="0" presId="urn:microsoft.com/office/officeart/2005/8/layout/gear1"/>
    <dgm:cxn modelId="{F4F6E2C8-697A-4018-8F36-016F7F15302B}" type="presOf" srcId="{D46FC4A5-8C97-4F13-93B8-9E5D68F8F709}" destId="{75DBAE46-4168-496D-9D1B-9F66E6D572C8}" srcOrd="1" destOrd="0" presId="urn:microsoft.com/office/officeart/2005/8/layout/gear1"/>
    <dgm:cxn modelId="{2DD04551-04D9-4099-BC74-542E97D19B08}" srcId="{6030D49A-FD1D-4590-AB50-2B24463BACD5}" destId="{779786C0-605B-4648-A743-9F7DA021E9A0}" srcOrd="1" destOrd="0" parTransId="{49798E08-85C0-4870-9F5F-9C199FD42F2A}" sibTransId="{2B567E06-39D8-4E19-98FF-56EA5A08AA6C}"/>
    <dgm:cxn modelId="{F00DE64F-3D5F-491B-812D-8F109AB0A533}" type="presOf" srcId="{D46FC4A5-8C97-4F13-93B8-9E5D68F8F709}" destId="{B186B928-237C-44C3-9131-82051CEE13E3}" srcOrd="3" destOrd="0" presId="urn:microsoft.com/office/officeart/2005/8/layout/gear1"/>
    <dgm:cxn modelId="{45087436-D952-4674-B24A-1D13DE89E330}" type="presOf" srcId="{779786C0-605B-4648-A743-9F7DA021E9A0}" destId="{C289FF2E-E303-49D5-80FD-68402E328045}" srcOrd="1" destOrd="0" presId="urn:microsoft.com/office/officeart/2005/8/layout/gear1"/>
    <dgm:cxn modelId="{C0E56DB7-896A-40A4-9776-4BD237018285}" type="presOf" srcId="{C74868ED-FF97-4A69-BD38-E69CC01A4DE9}" destId="{51B644D3-051C-4229-88FB-55401955FB54}" srcOrd="0" destOrd="0" presId="urn:microsoft.com/office/officeart/2005/8/layout/gear1"/>
    <dgm:cxn modelId="{419172A0-8B49-4011-BBD1-FF7A801E3C11}" type="presOf" srcId="{D46FC4A5-8C97-4F13-93B8-9E5D68F8F709}" destId="{1D704326-FD03-409F-AE8A-9DE9F0ECEB72}" srcOrd="0" destOrd="0" presId="urn:microsoft.com/office/officeart/2005/8/layout/gear1"/>
    <dgm:cxn modelId="{0194033C-D288-47F9-AEC9-18F58A1E86AF}" srcId="{6030D49A-FD1D-4590-AB50-2B24463BACD5}" destId="{767247BC-C481-4293-8A17-8DC3D4D515CD}" srcOrd="0" destOrd="0" parTransId="{CBDC1D67-1E87-4FD5-B8A8-C6D7644D6380}" sibTransId="{2AD746D7-1C81-4E90-A866-58465F12ED75}"/>
    <dgm:cxn modelId="{126B876D-D8FC-451A-AB8D-B9FABF65CD5F}" type="presOf" srcId="{D46FC4A5-8C97-4F13-93B8-9E5D68F8F709}" destId="{C742BAB4-C605-4D0E-BEDE-D9B188BDD677}" srcOrd="2" destOrd="0" presId="urn:microsoft.com/office/officeart/2005/8/layout/gear1"/>
    <dgm:cxn modelId="{92AAD761-2C91-4D00-B49D-3A8C1AEA7A54}" type="presOf" srcId="{767247BC-C481-4293-8A17-8DC3D4D515CD}" destId="{859F360E-92C0-4111-A717-708F3E4F9C48}" srcOrd="2" destOrd="0" presId="urn:microsoft.com/office/officeart/2005/8/layout/gear1"/>
    <dgm:cxn modelId="{D61F89E3-5378-49FD-B15A-C8CA8A3B6D32}" srcId="{6030D49A-FD1D-4590-AB50-2B24463BACD5}" destId="{D46FC4A5-8C97-4F13-93B8-9E5D68F8F709}" srcOrd="2" destOrd="0" parTransId="{2B96BBC6-7967-4CBB-8BFA-A1FEC7650E4D}" sibTransId="{C74868ED-FF97-4A69-BD38-E69CC01A4DE9}"/>
    <dgm:cxn modelId="{4E8D454D-0E5C-447E-B41C-F4F790F4FDD7}" type="presParOf" srcId="{F3F44895-C7A7-410D-ABFC-93C86C6C93CD}" destId="{5B18C4E0-5D42-4EE1-994A-BE9EA003BA10}" srcOrd="0" destOrd="0" presId="urn:microsoft.com/office/officeart/2005/8/layout/gear1"/>
    <dgm:cxn modelId="{8A3BCF76-54DB-4643-9EC0-D3D7D4532CA3}" type="presParOf" srcId="{F3F44895-C7A7-410D-ABFC-93C86C6C93CD}" destId="{6D12B0F3-4B20-4AE5-B026-E9B6DA80C337}" srcOrd="1" destOrd="0" presId="urn:microsoft.com/office/officeart/2005/8/layout/gear1"/>
    <dgm:cxn modelId="{F45A2144-9022-4D57-9D28-89C183802893}" type="presParOf" srcId="{F3F44895-C7A7-410D-ABFC-93C86C6C93CD}" destId="{859F360E-92C0-4111-A717-708F3E4F9C48}" srcOrd="2" destOrd="0" presId="urn:microsoft.com/office/officeart/2005/8/layout/gear1"/>
    <dgm:cxn modelId="{3F1ED97C-BCF5-48F7-9FCF-5C66C43D5133}" type="presParOf" srcId="{F3F44895-C7A7-410D-ABFC-93C86C6C93CD}" destId="{1EB58363-5976-4CFC-994A-77BBA0046FAB}" srcOrd="3" destOrd="0" presId="urn:microsoft.com/office/officeart/2005/8/layout/gear1"/>
    <dgm:cxn modelId="{65DC7052-F612-4243-832C-443DE7DEE88A}" type="presParOf" srcId="{F3F44895-C7A7-410D-ABFC-93C86C6C93CD}" destId="{C289FF2E-E303-49D5-80FD-68402E328045}" srcOrd="4" destOrd="0" presId="urn:microsoft.com/office/officeart/2005/8/layout/gear1"/>
    <dgm:cxn modelId="{3871F100-C173-480E-A016-1F1DA66FFB87}" type="presParOf" srcId="{F3F44895-C7A7-410D-ABFC-93C86C6C93CD}" destId="{7EA822DA-0AFE-4788-98F2-229D42F73827}" srcOrd="5" destOrd="0" presId="urn:microsoft.com/office/officeart/2005/8/layout/gear1"/>
    <dgm:cxn modelId="{AE020D63-D408-4889-AAEF-87EB524DE392}" type="presParOf" srcId="{F3F44895-C7A7-410D-ABFC-93C86C6C93CD}" destId="{1D704326-FD03-409F-AE8A-9DE9F0ECEB72}" srcOrd="6" destOrd="0" presId="urn:microsoft.com/office/officeart/2005/8/layout/gear1"/>
    <dgm:cxn modelId="{79C2EF6C-8627-47B7-85E8-903BE48456B8}" type="presParOf" srcId="{F3F44895-C7A7-410D-ABFC-93C86C6C93CD}" destId="{75DBAE46-4168-496D-9D1B-9F66E6D572C8}" srcOrd="7" destOrd="0" presId="urn:microsoft.com/office/officeart/2005/8/layout/gear1"/>
    <dgm:cxn modelId="{A5769F46-1D76-457C-B349-1A5AE8006D21}" type="presParOf" srcId="{F3F44895-C7A7-410D-ABFC-93C86C6C93CD}" destId="{C742BAB4-C605-4D0E-BEDE-D9B188BDD677}" srcOrd="8" destOrd="0" presId="urn:microsoft.com/office/officeart/2005/8/layout/gear1"/>
    <dgm:cxn modelId="{825F4A16-A036-4F27-A48F-B0F64B98B52F}" type="presParOf" srcId="{F3F44895-C7A7-410D-ABFC-93C86C6C93CD}" destId="{B186B928-237C-44C3-9131-82051CEE13E3}" srcOrd="9" destOrd="0" presId="urn:microsoft.com/office/officeart/2005/8/layout/gear1"/>
    <dgm:cxn modelId="{48BCB680-3E6E-47F9-8D9F-2622C655E43C}" type="presParOf" srcId="{F3F44895-C7A7-410D-ABFC-93C86C6C93CD}" destId="{5E8C0F4D-88C7-452D-AA47-9AF6B80C128B}" srcOrd="10" destOrd="0" presId="urn:microsoft.com/office/officeart/2005/8/layout/gear1"/>
    <dgm:cxn modelId="{4AC65406-F80B-4249-944D-874DD2DFB423}" type="presParOf" srcId="{F3F44895-C7A7-410D-ABFC-93C86C6C93CD}" destId="{01D83929-8AF9-40D3-A38F-002154BB05CE}" srcOrd="11" destOrd="0" presId="urn:microsoft.com/office/officeart/2005/8/layout/gear1"/>
    <dgm:cxn modelId="{4F554340-88B6-448B-876A-0DDB1985AF53}" type="presParOf" srcId="{F3F44895-C7A7-410D-ABFC-93C86C6C93CD}" destId="{51B644D3-051C-4229-88FB-55401955FB54}"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599F19E6-EE2D-4E5B-8F50-1A1E91A9EEBB}"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fr-FR"/>
        </a:p>
      </dgm:t>
    </dgm:pt>
    <dgm:pt modelId="{64862275-D94D-4A7C-AA6F-1399AC071FCB}">
      <dgm:prSet phldrT="[Texte]"/>
      <dgm:spPr>
        <a:xfrm>
          <a:off x="2986152" y="531248"/>
          <a:ext cx="1856384" cy="648000"/>
        </a:xfrm>
        <a:solidFill>
          <a:srgbClr val="3D94F5">
            <a:hueOff val="0"/>
            <a:satOff val="0"/>
            <a:lumOff val="0"/>
            <a:alphaOff val="0"/>
          </a:srgbClr>
        </a:solidFill>
        <a:ln w="19050" cap="flat" cmpd="sng" algn="ctr">
          <a:solidFill>
            <a:srgbClr val="FFFFFF">
              <a:hueOff val="0"/>
              <a:satOff val="0"/>
              <a:lumOff val="0"/>
              <a:alphaOff val="0"/>
            </a:srgbClr>
          </a:solidFill>
          <a:prstDash val="solid"/>
        </a:ln>
        <a:effectLst/>
      </dgm:spPr>
      <dgm:t>
        <a:bodyPr/>
        <a:lstStyle/>
        <a:p>
          <a:r>
            <a:rPr lang="fr-FR" b="1" dirty="0" smtClean="0">
              <a:solidFill>
                <a:srgbClr val="FFFFFF"/>
              </a:solidFill>
              <a:latin typeface="Calibri"/>
              <a:ea typeface="+mn-ea"/>
              <a:cs typeface="+mn-cs"/>
            </a:rPr>
            <a:t>Pneumatiques</a:t>
          </a:r>
          <a:endParaRPr lang="fr-FR" b="1" dirty="0">
            <a:solidFill>
              <a:srgbClr val="FFFFFF"/>
            </a:solidFill>
            <a:latin typeface="Calibri"/>
            <a:ea typeface="+mn-ea"/>
            <a:cs typeface="+mn-cs"/>
          </a:endParaRPr>
        </a:p>
      </dgm:t>
    </dgm:pt>
    <dgm:pt modelId="{D68D5CEE-F3AB-4521-BA3B-E0953DC8D790}" type="parTrans" cxnId="{203BDDEF-A473-43DB-B155-C44E8ECD38B2}">
      <dgm:prSet/>
      <dgm:spPr/>
      <dgm:t>
        <a:bodyPr/>
        <a:lstStyle/>
        <a:p>
          <a:endParaRPr lang="fr-FR"/>
        </a:p>
      </dgm:t>
    </dgm:pt>
    <dgm:pt modelId="{070EF34B-4257-48E9-805C-9D11367C3E97}" type="sibTrans" cxnId="{203BDDEF-A473-43DB-B155-C44E8ECD38B2}">
      <dgm:prSet/>
      <dgm:spPr>
        <a:xfrm>
          <a:off x="5123957" y="516154"/>
          <a:ext cx="596612" cy="462186"/>
        </a:xfrm>
        <a:solidFill>
          <a:srgbClr val="3D94F5">
            <a:tint val="60000"/>
            <a:hueOff val="0"/>
            <a:satOff val="0"/>
            <a:lumOff val="0"/>
            <a:alphaOff val="0"/>
          </a:srgbClr>
        </a:solidFill>
        <a:ln>
          <a:noFill/>
        </a:ln>
        <a:effectLst/>
      </dgm:spPr>
      <dgm:t>
        <a:bodyPr/>
        <a:lstStyle/>
        <a:p>
          <a:endParaRPr lang="fr-FR">
            <a:solidFill>
              <a:srgbClr val="FFFFFF"/>
            </a:solidFill>
            <a:latin typeface="Calibri"/>
            <a:ea typeface="+mn-ea"/>
            <a:cs typeface="+mn-cs"/>
          </a:endParaRPr>
        </a:p>
      </dgm:t>
    </dgm:pt>
    <dgm:pt modelId="{B40DAC31-9BBA-4B15-8266-D5CEB8A739D5}">
      <dgm:prSet phldrT="[Texte]"/>
      <dgm:spPr>
        <a:xfrm>
          <a:off x="6348444" y="963248"/>
          <a:ext cx="1856384" cy="2970000"/>
        </a:xfrm>
        <a:solidFill>
          <a:srgbClr val="FFFFFF">
            <a:alpha val="90000"/>
            <a:hueOff val="0"/>
            <a:satOff val="0"/>
            <a:lumOff val="0"/>
            <a:alphaOff val="0"/>
          </a:srgbClr>
        </a:solidFill>
        <a:ln w="19050" cap="flat" cmpd="sng" algn="ctr">
          <a:solidFill>
            <a:srgbClr val="3D94F5">
              <a:hueOff val="0"/>
              <a:satOff val="0"/>
              <a:lumOff val="0"/>
              <a:alphaOff val="0"/>
            </a:srgbClr>
          </a:solidFill>
          <a:prstDash val="solid"/>
        </a:ln>
        <a:effectLst/>
      </dgm:spPr>
      <dgm:t>
        <a:bodyPr/>
        <a:lstStyle/>
        <a:p>
          <a:r>
            <a:rPr lang="fr-FR" dirty="0" smtClean="0">
              <a:solidFill>
                <a:sysClr val="windowText" lastClr="000000"/>
              </a:solidFill>
              <a:latin typeface="Calibri"/>
              <a:ea typeface="+mn-ea"/>
              <a:cs typeface="+mn-cs"/>
            </a:rPr>
            <a:t>Lampes frontales</a:t>
          </a:r>
          <a:endParaRPr lang="fr-FR" dirty="0">
            <a:solidFill>
              <a:sysClr val="windowText" lastClr="000000"/>
            </a:solidFill>
            <a:latin typeface="Calibri"/>
            <a:ea typeface="+mn-ea"/>
            <a:cs typeface="+mn-cs"/>
          </a:endParaRPr>
        </a:p>
      </dgm:t>
    </dgm:pt>
    <dgm:pt modelId="{FF415DCF-3F28-4719-A358-9579EAE4C5A4}" type="parTrans" cxnId="{CE83E426-EF23-4195-9F69-9CD3E6455A5C}">
      <dgm:prSet/>
      <dgm:spPr/>
      <dgm:t>
        <a:bodyPr/>
        <a:lstStyle/>
        <a:p>
          <a:endParaRPr lang="fr-FR"/>
        </a:p>
      </dgm:t>
    </dgm:pt>
    <dgm:pt modelId="{2EFCB85F-B74B-4344-B692-BCE8D2D156A5}" type="sibTrans" cxnId="{CE83E426-EF23-4195-9F69-9CD3E6455A5C}">
      <dgm:prSet/>
      <dgm:spPr/>
      <dgm:t>
        <a:bodyPr/>
        <a:lstStyle/>
        <a:p>
          <a:endParaRPr lang="fr-FR"/>
        </a:p>
      </dgm:t>
    </dgm:pt>
    <dgm:pt modelId="{C0F94E51-C248-496C-B6BE-D9DBF0E7A6F1}">
      <dgm:prSet phldrT="[Texte]"/>
      <dgm:spPr>
        <a:xfrm>
          <a:off x="384306" y="963248"/>
          <a:ext cx="1856384" cy="2970000"/>
        </a:xfrm>
        <a:solidFill>
          <a:srgbClr val="FFFFFF">
            <a:alpha val="90000"/>
            <a:hueOff val="0"/>
            <a:satOff val="0"/>
            <a:lumOff val="0"/>
            <a:alphaOff val="0"/>
          </a:srgbClr>
        </a:solidFill>
        <a:ln w="19050" cap="flat" cmpd="sng" algn="ctr">
          <a:solidFill>
            <a:srgbClr val="3D94F5">
              <a:hueOff val="0"/>
              <a:satOff val="0"/>
              <a:lumOff val="0"/>
              <a:alphaOff val="0"/>
            </a:srgbClr>
          </a:solidFill>
          <a:prstDash val="solid"/>
        </a:ln>
        <a:effectLst/>
      </dgm:spPr>
      <dgm:t>
        <a:bodyPr/>
        <a:lstStyle/>
        <a:p>
          <a:r>
            <a:rPr lang="fr-FR" dirty="0" smtClean="0">
              <a:solidFill>
                <a:srgbClr val="000000"/>
              </a:solidFill>
              <a:latin typeface="Calibri" panose="020F0502020204030204" pitchFamily="34" charset="0"/>
              <a:ea typeface="+mn-ea"/>
              <a:cs typeface="+mn-cs"/>
            </a:rPr>
            <a:t>Renouvellement des camions tous les 3 ans</a:t>
          </a:r>
          <a:endParaRPr lang="fr-FR" dirty="0">
            <a:solidFill>
              <a:sysClr val="windowText" lastClr="000000"/>
            </a:solidFill>
            <a:latin typeface="Calibri"/>
            <a:ea typeface="+mn-ea"/>
            <a:cs typeface="+mn-cs"/>
          </a:endParaRPr>
        </a:p>
      </dgm:t>
    </dgm:pt>
    <dgm:pt modelId="{7AA94AC8-477E-4AF8-BB69-F067E1220C04}" type="parTrans" cxnId="{6E23391E-A079-4022-9A6D-52FB0A6706AD}">
      <dgm:prSet/>
      <dgm:spPr/>
      <dgm:t>
        <a:bodyPr/>
        <a:lstStyle/>
        <a:p>
          <a:endParaRPr lang="fr-FR"/>
        </a:p>
      </dgm:t>
    </dgm:pt>
    <dgm:pt modelId="{15CF3876-D0C9-4A6A-8241-C9D94CE4DDD5}" type="sibTrans" cxnId="{6E23391E-A079-4022-9A6D-52FB0A6706AD}">
      <dgm:prSet/>
      <dgm:spPr/>
      <dgm:t>
        <a:bodyPr/>
        <a:lstStyle/>
        <a:p>
          <a:endParaRPr lang="fr-FR"/>
        </a:p>
      </dgm:t>
    </dgm:pt>
    <dgm:pt modelId="{76E0C502-4420-46A2-B504-2644EB27BC31}">
      <dgm:prSet phldrT="[Texte]"/>
      <dgm:spPr>
        <a:xfrm>
          <a:off x="3366375" y="963248"/>
          <a:ext cx="1856384" cy="2970000"/>
        </a:xfrm>
        <a:solidFill>
          <a:srgbClr val="FFFFFF">
            <a:alpha val="90000"/>
            <a:hueOff val="0"/>
            <a:satOff val="0"/>
            <a:lumOff val="0"/>
            <a:alphaOff val="0"/>
          </a:srgbClr>
        </a:solidFill>
        <a:ln w="19050" cap="flat" cmpd="sng" algn="ctr">
          <a:solidFill>
            <a:srgbClr val="3D94F5">
              <a:hueOff val="0"/>
              <a:satOff val="0"/>
              <a:lumOff val="0"/>
              <a:alphaOff val="0"/>
            </a:srgbClr>
          </a:solidFill>
          <a:prstDash val="solid"/>
        </a:ln>
        <a:effectLst/>
      </dgm:spPr>
      <dgm:t>
        <a:bodyPr/>
        <a:lstStyle/>
        <a:p>
          <a:r>
            <a:rPr lang="fr-FR" dirty="0" smtClean="0">
              <a:solidFill>
                <a:sysClr val="windowText" lastClr="000000"/>
              </a:solidFill>
              <a:latin typeface="Calibri" panose="020F0502020204030204" pitchFamily="34" charset="0"/>
              <a:ea typeface="+mn-ea"/>
              <a:cs typeface="+mn-cs"/>
            </a:rPr>
            <a:t>Alarme de sous-gonflage de la remorque</a:t>
          </a:r>
          <a:endParaRPr lang="fr-FR" dirty="0">
            <a:solidFill>
              <a:sysClr val="windowText" lastClr="000000"/>
            </a:solidFill>
            <a:latin typeface="Calibri"/>
            <a:ea typeface="+mn-ea"/>
            <a:cs typeface="+mn-cs"/>
          </a:endParaRPr>
        </a:p>
      </dgm:t>
    </dgm:pt>
    <dgm:pt modelId="{80959963-86FD-4E70-83FC-7B5827E0ED65}" type="parTrans" cxnId="{216A9687-E833-4FB4-9D37-DD53148C6142}">
      <dgm:prSet/>
      <dgm:spPr/>
      <dgm:t>
        <a:bodyPr/>
        <a:lstStyle/>
        <a:p>
          <a:endParaRPr lang="fr-FR"/>
        </a:p>
      </dgm:t>
    </dgm:pt>
    <dgm:pt modelId="{46E40694-D614-4A42-B290-89520CFB09E4}" type="sibTrans" cxnId="{216A9687-E833-4FB4-9D37-DD53148C6142}">
      <dgm:prSet/>
      <dgm:spPr/>
      <dgm:t>
        <a:bodyPr/>
        <a:lstStyle/>
        <a:p>
          <a:endParaRPr lang="fr-FR"/>
        </a:p>
      </dgm:t>
    </dgm:pt>
    <dgm:pt modelId="{04ECC301-1010-4DE0-9D51-F22BC59E755A}">
      <dgm:prSet phldrT="[Texte]"/>
      <dgm:spPr>
        <a:xfrm>
          <a:off x="3366375" y="963248"/>
          <a:ext cx="1856384" cy="2970000"/>
        </a:xfrm>
        <a:solidFill>
          <a:srgbClr val="FFFFFF">
            <a:alpha val="90000"/>
            <a:hueOff val="0"/>
            <a:satOff val="0"/>
            <a:lumOff val="0"/>
            <a:alphaOff val="0"/>
          </a:srgbClr>
        </a:solidFill>
        <a:ln w="19050" cap="flat" cmpd="sng" algn="ctr">
          <a:solidFill>
            <a:srgbClr val="3D94F5">
              <a:hueOff val="0"/>
              <a:satOff val="0"/>
              <a:lumOff val="0"/>
              <a:alphaOff val="0"/>
            </a:srgbClr>
          </a:solidFill>
          <a:prstDash val="solid"/>
        </a:ln>
        <a:effectLst/>
      </dgm:spPr>
      <dgm:t>
        <a:bodyPr/>
        <a:lstStyle/>
        <a:p>
          <a:r>
            <a:rPr lang="fr-FR" dirty="0" smtClean="0">
              <a:solidFill>
                <a:sysClr val="windowText" lastClr="000000"/>
              </a:solidFill>
              <a:latin typeface="Calibri" panose="020F0502020204030204" pitchFamily="34" charset="0"/>
              <a:ea typeface="+mn-ea"/>
              <a:cs typeface="+mn-cs"/>
            </a:rPr>
            <a:t>Témoins de serrage</a:t>
          </a:r>
          <a:endParaRPr lang="fr-FR" dirty="0">
            <a:solidFill>
              <a:sysClr val="windowText" lastClr="000000"/>
            </a:solidFill>
            <a:latin typeface="Calibri"/>
            <a:ea typeface="+mn-ea"/>
            <a:cs typeface="+mn-cs"/>
          </a:endParaRPr>
        </a:p>
      </dgm:t>
    </dgm:pt>
    <dgm:pt modelId="{5BB6AB5C-CD65-4ABE-8660-90C024C19B04}" type="parTrans" cxnId="{3C6AF63C-073D-4E14-B99D-5A3632E6F226}">
      <dgm:prSet/>
      <dgm:spPr/>
      <dgm:t>
        <a:bodyPr/>
        <a:lstStyle/>
        <a:p>
          <a:endParaRPr lang="fr-FR"/>
        </a:p>
      </dgm:t>
    </dgm:pt>
    <dgm:pt modelId="{463361D2-0887-4F57-BFAF-C0A6ED269BDA}" type="sibTrans" cxnId="{3C6AF63C-073D-4E14-B99D-5A3632E6F226}">
      <dgm:prSet/>
      <dgm:spPr/>
      <dgm:t>
        <a:bodyPr/>
        <a:lstStyle/>
        <a:p>
          <a:endParaRPr lang="fr-FR"/>
        </a:p>
      </dgm:t>
    </dgm:pt>
    <dgm:pt modelId="{F50EA8A7-076E-4CBA-A5C7-75D573DD2D66}">
      <dgm:prSet phldrT="[Texte]"/>
      <dgm:spPr>
        <a:xfrm>
          <a:off x="4082" y="531248"/>
          <a:ext cx="1856384" cy="648000"/>
        </a:xfrm>
        <a:solidFill>
          <a:srgbClr val="3D94F5">
            <a:hueOff val="0"/>
            <a:satOff val="0"/>
            <a:lumOff val="0"/>
            <a:alphaOff val="0"/>
          </a:srgbClr>
        </a:solidFill>
        <a:ln w="19050" cap="flat" cmpd="sng" algn="ctr">
          <a:solidFill>
            <a:srgbClr val="FFFFFF">
              <a:hueOff val="0"/>
              <a:satOff val="0"/>
              <a:lumOff val="0"/>
              <a:alphaOff val="0"/>
            </a:srgbClr>
          </a:solidFill>
          <a:prstDash val="solid"/>
        </a:ln>
        <a:effectLst/>
      </dgm:spPr>
      <dgm:t>
        <a:bodyPr/>
        <a:lstStyle/>
        <a:p>
          <a:r>
            <a:rPr lang="fr-FR" b="1" dirty="0" smtClean="0">
              <a:solidFill>
                <a:srgbClr val="FFFFFF"/>
              </a:solidFill>
              <a:latin typeface="Calibri"/>
              <a:ea typeface="+mn-ea"/>
              <a:cs typeface="+mn-cs"/>
            </a:rPr>
            <a:t>Etat</a:t>
          </a:r>
          <a:endParaRPr lang="fr-FR" b="1" dirty="0">
            <a:solidFill>
              <a:srgbClr val="FFFFFF"/>
            </a:solidFill>
            <a:latin typeface="Calibri"/>
            <a:ea typeface="+mn-ea"/>
            <a:cs typeface="+mn-cs"/>
          </a:endParaRPr>
        </a:p>
      </dgm:t>
    </dgm:pt>
    <dgm:pt modelId="{64087E10-02AC-41E2-8526-52633B64048A}" type="parTrans" cxnId="{AE55DC16-0679-4AB3-B3C1-EF48DFDC9C45}">
      <dgm:prSet/>
      <dgm:spPr/>
      <dgm:t>
        <a:bodyPr/>
        <a:lstStyle/>
        <a:p>
          <a:endParaRPr lang="fr-FR"/>
        </a:p>
      </dgm:t>
    </dgm:pt>
    <dgm:pt modelId="{C499C3E2-DD52-4E56-8046-824F887A4088}" type="sibTrans" cxnId="{AE55DC16-0679-4AB3-B3C1-EF48DFDC9C45}">
      <dgm:prSet/>
      <dgm:spPr>
        <a:xfrm>
          <a:off x="2141888" y="516154"/>
          <a:ext cx="596612" cy="462186"/>
        </a:xfrm>
        <a:solidFill>
          <a:srgbClr val="3D94F5">
            <a:tint val="60000"/>
            <a:hueOff val="0"/>
            <a:satOff val="0"/>
            <a:lumOff val="0"/>
            <a:alphaOff val="0"/>
          </a:srgbClr>
        </a:solidFill>
        <a:ln>
          <a:noFill/>
        </a:ln>
        <a:effectLst/>
      </dgm:spPr>
      <dgm:t>
        <a:bodyPr/>
        <a:lstStyle/>
        <a:p>
          <a:endParaRPr lang="fr-FR">
            <a:solidFill>
              <a:srgbClr val="FFFFFF"/>
            </a:solidFill>
            <a:latin typeface="Calibri"/>
            <a:ea typeface="+mn-ea"/>
            <a:cs typeface="+mn-cs"/>
          </a:endParaRPr>
        </a:p>
      </dgm:t>
    </dgm:pt>
    <dgm:pt modelId="{96667B53-8388-496B-8BD5-A8118D69BCD1}">
      <dgm:prSet phldrT="[Texte]"/>
      <dgm:spPr>
        <a:xfrm>
          <a:off x="384306" y="963248"/>
          <a:ext cx="1856384" cy="2970000"/>
        </a:xfrm>
        <a:solidFill>
          <a:srgbClr val="FFFFFF">
            <a:alpha val="90000"/>
            <a:hueOff val="0"/>
            <a:satOff val="0"/>
            <a:lumOff val="0"/>
            <a:alphaOff val="0"/>
          </a:srgbClr>
        </a:solidFill>
        <a:ln w="19050" cap="flat" cmpd="sng" algn="ctr">
          <a:solidFill>
            <a:srgbClr val="3D94F5">
              <a:hueOff val="0"/>
              <a:satOff val="0"/>
              <a:lumOff val="0"/>
              <a:alphaOff val="0"/>
            </a:srgbClr>
          </a:solidFill>
          <a:prstDash val="solid"/>
        </a:ln>
        <a:effectLst/>
      </dgm:spPr>
      <dgm:t>
        <a:bodyPr/>
        <a:lstStyle/>
        <a:p>
          <a:r>
            <a:rPr lang="fr-FR" dirty="0" smtClean="0">
              <a:solidFill>
                <a:sysClr val="windowText" lastClr="000000"/>
              </a:solidFill>
              <a:latin typeface="Calibri" panose="020F0502020204030204" pitchFamily="34" charset="0"/>
              <a:ea typeface="+mn-ea"/>
              <a:cs typeface="+mn-cs"/>
            </a:rPr>
            <a:t>Cahier d'entretien…</a:t>
          </a:r>
          <a:endParaRPr lang="fr-FR" dirty="0">
            <a:solidFill>
              <a:sysClr val="windowText" lastClr="000000"/>
            </a:solidFill>
            <a:latin typeface="Calibri"/>
            <a:ea typeface="+mn-ea"/>
            <a:cs typeface="+mn-cs"/>
          </a:endParaRPr>
        </a:p>
      </dgm:t>
    </dgm:pt>
    <dgm:pt modelId="{008D4ABC-3125-4BD6-9CA8-77288D647186}" type="parTrans" cxnId="{5377715F-224A-489D-A9BA-5D47901207BC}">
      <dgm:prSet/>
      <dgm:spPr/>
      <dgm:t>
        <a:bodyPr/>
        <a:lstStyle/>
        <a:p>
          <a:endParaRPr lang="fr-FR"/>
        </a:p>
      </dgm:t>
    </dgm:pt>
    <dgm:pt modelId="{F1B32049-FDB4-46BF-AE24-D844D4EFEAC5}" type="sibTrans" cxnId="{5377715F-224A-489D-A9BA-5D47901207BC}">
      <dgm:prSet/>
      <dgm:spPr/>
      <dgm:t>
        <a:bodyPr/>
        <a:lstStyle/>
        <a:p>
          <a:endParaRPr lang="fr-FR"/>
        </a:p>
      </dgm:t>
    </dgm:pt>
    <dgm:pt modelId="{7AA658A1-6845-4802-9A4E-54EB83A4DFDC}">
      <dgm:prSet phldrT="[Texte]"/>
      <dgm:spPr>
        <a:xfrm>
          <a:off x="5968221" y="531248"/>
          <a:ext cx="1856384" cy="648000"/>
        </a:xfrm>
        <a:solidFill>
          <a:srgbClr val="3D94F5">
            <a:hueOff val="0"/>
            <a:satOff val="0"/>
            <a:lumOff val="0"/>
            <a:alphaOff val="0"/>
          </a:srgbClr>
        </a:solidFill>
        <a:ln w="19050" cap="flat" cmpd="sng" algn="ctr">
          <a:solidFill>
            <a:srgbClr val="FFFFFF">
              <a:hueOff val="0"/>
              <a:satOff val="0"/>
              <a:lumOff val="0"/>
              <a:alphaOff val="0"/>
            </a:srgbClr>
          </a:solidFill>
          <a:prstDash val="solid"/>
        </a:ln>
        <a:effectLst/>
      </dgm:spPr>
      <dgm:t>
        <a:bodyPr/>
        <a:lstStyle/>
        <a:p>
          <a:r>
            <a:rPr lang="fr-FR" b="1" dirty="0" smtClean="0">
              <a:solidFill>
                <a:srgbClr val="FFFFFF"/>
              </a:solidFill>
              <a:latin typeface="Calibri"/>
              <a:ea typeface="+mn-ea"/>
              <a:cs typeface="+mn-cs"/>
            </a:rPr>
            <a:t>Divers</a:t>
          </a:r>
          <a:endParaRPr lang="fr-FR" b="1" dirty="0">
            <a:solidFill>
              <a:srgbClr val="FFFFFF"/>
            </a:solidFill>
            <a:latin typeface="Calibri"/>
            <a:ea typeface="+mn-ea"/>
            <a:cs typeface="+mn-cs"/>
          </a:endParaRPr>
        </a:p>
      </dgm:t>
    </dgm:pt>
    <dgm:pt modelId="{5CE20AF5-9B4B-4BCB-BCA0-3E287651FFA7}" type="parTrans" cxnId="{834D4997-3710-4BB4-8C3F-9B4A76379D08}">
      <dgm:prSet/>
      <dgm:spPr/>
      <dgm:t>
        <a:bodyPr/>
        <a:lstStyle/>
        <a:p>
          <a:endParaRPr lang="fr-FR"/>
        </a:p>
      </dgm:t>
    </dgm:pt>
    <dgm:pt modelId="{09728F94-A41A-487F-81E0-F86E3F0B6FA0}" type="sibTrans" cxnId="{834D4997-3710-4BB4-8C3F-9B4A76379D08}">
      <dgm:prSet/>
      <dgm:spPr/>
      <dgm:t>
        <a:bodyPr/>
        <a:lstStyle/>
        <a:p>
          <a:endParaRPr lang="fr-FR"/>
        </a:p>
      </dgm:t>
    </dgm:pt>
    <dgm:pt modelId="{A15C942E-29D6-4980-A82E-5B49D7577F59}">
      <dgm:prSet phldrT="[Texte]"/>
      <dgm:spPr>
        <a:xfrm>
          <a:off x="6348444" y="963248"/>
          <a:ext cx="1856384" cy="2970000"/>
        </a:xfrm>
        <a:solidFill>
          <a:srgbClr val="FFFFFF">
            <a:alpha val="90000"/>
            <a:hueOff val="0"/>
            <a:satOff val="0"/>
            <a:lumOff val="0"/>
            <a:alphaOff val="0"/>
          </a:srgbClr>
        </a:solidFill>
        <a:ln w="19050" cap="flat" cmpd="sng" algn="ctr">
          <a:solidFill>
            <a:srgbClr val="3D94F5">
              <a:hueOff val="0"/>
              <a:satOff val="0"/>
              <a:lumOff val="0"/>
              <a:alphaOff val="0"/>
            </a:srgbClr>
          </a:solidFill>
          <a:prstDash val="solid"/>
        </a:ln>
        <a:effectLst/>
      </dgm:spPr>
      <dgm:t>
        <a:bodyPr/>
        <a:lstStyle/>
        <a:p>
          <a:r>
            <a:rPr lang="fr-FR" dirty="0" smtClean="0">
              <a:solidFill>
                <a:sysClr val="windowText" lastClr="000000"/>
              </a:solidFill>
              <a:latin typeface="Calibri" panose="020F0502020204030204" pitchFamily="34" charset="0"/>
              <a:ea typeface="+mn-ea"/>
              <a:cs typeface="+mn-cs"/>
            </a:rPr>
            <a:t>Fauteuil à coussins d'air …</a:t>
          </a:r>
          <a:endParaRPr lang="fr-FR" dirty="0">
            <a:solidFill>
              <a:sysClr val="windowText" lastClr="000000"/>
            </a:solidFill>
            <a:latin typeface="Calibri"/>
            <a:ea typeface="+mn-ea"/>
            <a:cs typeface="+mn-cs"/>
          </a:endParaRPr>
        </a:p>
      </dgm:t>
    </dgm:pt>
    <dgm:pt modelId="{12E97E20-1B14-47B8-AA7B-D9FC8DAF8AF4}" type="parTrans" cxnId="{1B5D5134-8307-42C9-A098-98E2C2E2D25D}">
      <dgm:prSet/>
      <dgm:spPr/>
      <dgm:t>
        <a:bodyPr/>
        <a:lstStyle/>
        <a:p>
          <a:endParaRPr lang="fr-FR"/>
        </a:p>
      </dgm:t>
    </dgm:pt>
    <dgm:pt modelId="{56F62DB1-E651-4986-987A-7FD46E8325FA}" type="sibTrans" cxnId="{1B5D5134-8307-42C9-A098-98E2C2E2D25D}">
      <dgm:prSet/>
      <dgm:spPr/>
      <dgm:t>
        <a:bodyPr/>
        <a:lstStyle/>
        <a:p>
          <a:endParaRPr lang="fr-FR"/>
        </a:p>
      </dgm:t>
    </dgm:pt>
    <dgm:pt modelId="{87947497-51F9-46AA-B4E0-E1031D6C7FD8}">
      <dgm:prSet phldrT="[Texte]"/>
      <dgm:spPr>
        <a:xfrm>
          <a:off x="3366375" y="963248"/>
          <a:ext cx="1856384" cy="2970000"/>
        </a:xfrm>
        <a:solidFill>
          <a:srgbClr val="FFFFFF">
            <a:alpha val="90000"/>
            <a:hueOff val="0"/>
            <a:satOff val="0"/>
            <a:lumOff val="0"/>
            <a:alphaOff val="0"/>
          </a:srgbClr>
        </a:solidFill>
        <a:ln w="19050" cap="flat" cmpd="sng" algn="ctr">
          <a:solidFill>
            <a:srgbClr val="3D94F5">
              <a:hueOff val="0"/>
              <a:satOff val="0"/>
              <a:lumOff val="0"/>
              <a:alphaOff val="0"/>
            </a:srgbClr>
          </a:solidFill>
          <a:prstDash val="solid"/>
        </a:ln>
        <a:effectLst/>
      </dgm:spPr>
      <dgm:t>
        <a:bodyPr/>
        <a:lstStyle/>
        <a:p>
          <a:r>
            <a:rPr lang="fr-FR" dirty="0" smtClean="0">
              <a:solidFill>
                <a:srgbClr val="000000"/>
              </a:solidFill>
              <a:latin typeface="Calibri" panose="020F0502020204030204" pitchFamily="34" charset="0"/>
              <a:ea typeface="+mn-ea"/>
              <a:cs typeface="+mn-cs"/>
            </a:rPr>
            <a:t>Clé dynamométrique pour le serrage des écrous</a:t>
          </a:r>
          <a:endParaRPr lang="fr-FR" dirty="0">
            <a:solidFill>
              <a:sysClr val="windowText" lastClr="000000"/>
            </a:solidFill>
            <a:latin typeface="Calibri"/>
            <a:ea typeface="+mn-ea"/>
            <a:cs typeface="+mn-cs"/>
          </a:endParaRPr>
        </a:p>
      </dgm:t>
    </dgm:pt>
    <dgm:pt modelId="{B105C452-2D69-4DEE-B80B-B705DF78D257}" type="parTrans" cxnId="{D9622625-9833-4DAC-81D8-F98C531B2D17}">
      <dgm:prSet/>
      <dgm:spPr/>
      <dgm:t>
        <a:bodyPr/>
        <a:lstStyle/>
        <a:p>
          <a:endParaRPr lang="fr-FR"/>
        </a:p>
      </dgm:t>
    </dgm:pt>
    <dgm:pt modelId="{A62F098D-BBF3-4B53-BB28-05C656A8E4C1}" type="sibTrans" cxnId="{D9622625-9833-4DAC-81D8-F98C531B2D17}">
      <dgm:prSet/>
      <dgm:spPr/>
      <dgm:t>
        <a:bodyPr/>
        <a:lstStyle/>
        <a:p>
          <a:endParaRPr lang="fr-FR"/>
        </a:p>
      </dgm:t>
    </dgm:pt>
    <dgm:pt modelId="{168ABA7B-D73D-425C-8893-F48CAC91726C}">
      <dgm:prSet phldrT="[Texte]"/>
      <dgm:spPr>
        <a:xfrm>
          <a:off x="3366375" y="963248"/>
          <a:ext cx="1856384" cy="2970000"/>
        </a:xfrm>
        <a:solidFill>
          <a:srgbClr val="FFFFFF">
            <a:alpha val="90000"/>
            <a:hueOff val="0"/>
            <a:satOff val="0"/>
            <a:lumOff val="0"/>
            <a:alphaOff val="0"/>
          </a:srgbClr>
        </a:solidFill>
        <a:ln w="19050" cap="flat" cmpd="sng" algn="ctr">
          <a:solidFill>
            <a:srgbClr val="3D94F5">
              <a:hueOff val="0"/>
              <a:satOff val="0"/>
              <a:lumOff val="0"/>
              <a:alphaOff val="0"/>
            </a:srgbClr>
          </a:solidFill>
          <a:prstDash val="solid"/>
        </a:ln>
        <a:effectLst/>
      </dgm:spPr>
      <dgm:t>
        <a:bodyPr/>
        <a:lstStyle/>
        <a:p>
          <a:r>
            <a:rPr lang="fr-FR" dirty="0" smtClean="0">
              <a:solidFill>
                <a:srgbClr val="000000"/>
              </a:solidFill>
              <a:latin typeface="Calibri" panose="020F0502020204030204" pitchFamily="34" charset="0"/>
              <a:ea typeface="+mn-ea"/>
              <a:cs typeface="+mn-cs"/>
            </a:rPr>
            <a:t>Démultiplicateur de force…</a:t>
          </a:r>
          <a:endParaRPr lang="fr-FR" dirty="0">
            <a:solidFill>
              <a:sysClr val="windowText" lastClr="000000"/>
            </a:solidFill>
            <a:latin typeface="Calibri"/>
            <a:ea typeface="+mn-ea"/>
            <a:cs typeface="+mn-cs"/>
          </a:endParaRPr>
        </a:p>
      </dgm:t>
    </dgm:pt>
    <dgm:pt modelId="{111665A9-9BFC-4DAC-A615-85549E00A920}" type="parTrans" cxnId="{1966AEAD-A1B3-4FB9-8517-91F5A06CD253}">
      <dgm:prSet/>
      <dgm:spPr/>
      <dgm:t>
        <a:bodyPr/>
        <a:lstStyle/>
        <a:p>
          <a:endParaRPr lang="fr-FR"/>
        </a:p>
      </dgm:t>
    </dgm:pt>
    <dgm:pt modelId="{9FA7E641-56D2-44BA-80A2-98E0091E9190}" type="sibTrans" cxnId="{1966AEAD-A1B3-4FB9-8517-91F5A06CD253}">
      <dgm:prSet/>
      <dgm:spPr/>
      <dgm:t>
        <a:bodyPr/>
        <a:lstStyle/>
        <a:p>
          <a:endParaRPr lang="fr-FR"/>
        </a:p>
      </dgm:t>
    </dgm:pt>
    <dgm:pt modelId="{A4D3BC6E-98E5-4A6A-8F4F-4B598D17691D}">
      <dgm:prSet phldrT="[Texte]"/>
      <dgm:spPr>
        <a:xfrm>
          <a:off x="6348444" y="963248"/>
          <a:ext cx="1856384" cy="2970000"/>
        </a:xfrm>
        <a:solidFill>
          <a:srgbClr val="FFFFFF">
            <a:alpha val="90000"/>
            <a:hueOff val="0"/>
            <a:satOff val="0"/>
            <a:lumOff val="0"/>
            <a:alphaOff val="0"/>
          </a:srgbClr>
        </a:solidFill>
        <a:ln w="19050" cap="flat" cmpd="sng" algn="ctr">
          <a:solidFill>
            <a:srgbClr val="3D94F5">
              <a:hueOff val="0"/>
              <a:satOff val="0"/>
              <a:lumOff val="0"/>
              <a:alphaOff val="0"/>
            </a:srgbClr>
          </a:solidFill>
          <a:prstDash val="solid"/>
        </a:ln>
        <a:effectLst/>
      </dgm:spPr>
      <dgm:t>
        <a:bodyPr/>
        <a:lstStyle/>
        <a:p>
          <a:endParaRPr lang="fr-FR" dirty="0">
            <a:solidFill>
              <a:sysClr val="windowText" lastClr="000000"/>
            </a:solidFill>
            <a:latin typeface="Calibri"/>
            <a:ea typeface="+mn-ea"/>
            <a:cs typeface="+mn-cs"/>
          </a:endParaRPr>
        </a:p>
      </dgm:t>
    </dgm:pt>
    <dgm:pt modelId="{3A1BE2A4-87E4-4282-8966-0AC2DD6AF9BA}" type="parTrans" cxnId="{B10EED5D-038E-4A6C-B145-49E3C7F94372}">
      <dgm:prSet/>
      <dgm:spPr/>
      <dgm:t>
        <a:bodyPr/>
        <a:lstStyle/>
        <a:p>
          <a:endParaRPr lang="fr-FR"/>
        </a:p>
      </dgm:t>
    </dgm:pt>
    <dgm:pt modelId="{B4C7AD6B-357E-461C-97C9-84AA83F5804B}" type="sibTrans" cxnId="{B10EED5D-038E-4A6C-B145-49E3C7F94372}">
      <dgm:prSet/>
      <dgm:spPr/>
      <dgm:t>
        <a:bodyPr/>
        <a:lstStyle/>
        <a:p>
          <a:endParaRPr lang="fr-FR"/>
        </a:p>
      </dgm:t>
    </dgm:pt>
    <dgm:pt modelId="{F8B9ADD4-1171-4C96-900B-F6656552F843}">
      <dgm:prSet phldrT="[Texte]"/>
      <dgm:spPr>
        <a:xfrm>
          <a:off x="384306" y="963248"/>
          <a:ext cx="1856384" cy="2970000"/>
        </a:xfrm>
        <a:solidFill>
          <a:srgbClr val="FFFFFF">
            <a:alpha val="90000"/>
            <a:hueOff val="0"/>
            <a:satOff val="0"/>
            <a:lumOff val="0"/>
            <a:alphaOff val="0"/>
          </a:srgbClr>
        </a:solidFill>
        <a:ln w="19050" cap="flat" cmpd="sng" algn="ctr">
          <a:solidFill>
            <a:srgbClr val="3D94F5">
              <a:hueOff val="0"/>
              <a:satOff val="0"/>
              <a:lumOff val="0"/>
              <a:alphaOff val="0"/>
            </a:srgbClr>
          </a:solidFill>
          <a:prstDash val="solid"/>
        </a:ln>
        <a:effectLst/>
      </dgm:spPr>
      <dgm:t>
        <a:bodyPr/>
        <a:lstStyle/>
        <a:p>
          <a:endParaRPr lang="fr-FR" dirty="0">
            <a:solidFill>
              <a:sysClr val="windowText" lastClr="000000"/>
            </a:solidFill>
            <a:latin typeface="Calibri"/>
            <a:ea typeface="+mn-ea"/>
            <a:cs typeface="+mn-cs"/>
          </a:endParaRPr>
        </a:p>
      </dgm:t>
    </dgm:pt>
    <dgm:pt modelId="{5CAC9E57-E6F5-4955-A2BB-B73D40F536E7}" type="parTrans" cxnId="{9D7A360D-6DA7-45E7-A350-C7EE0CFFF36A}">
      <dgm:prSet/>
      <dgm:spPr/>
      <dgm:t>
        <a:bodyPr/>
        <a:lstStyle/>
        <a:p>
          <a:endParaRPr lang="fr-FR"/>
        </a:p>
      </dgm:t>
    </dgm:pt>
    <dgm:pt modelId="{8A32A092-7F42-4BB4-8B33-DE7DD1A50225}" type="sibTrans" cxnId="{9D7A360D-6DA7-45E7-A350-C7EE0CFFF36A}">
      <dgm:prSet/>
      <dgm:spPr/>
      <dgm:t>
        <a:bodyPr/>
        <a:lstStyle/>
        <a:p>
          <a:endParaRPr lang="fr-FR"/>
        </a:p>
      </dgm:t>
    </dgm:pt>
    <dgm:pt modelId="{50F6A1EA-FA92-4665-B7C6-C7390FB75809}">
      <dgm:prSet phldrT="[Texte]"/>
      <dgm:spPr>
        <a:xfrm>
          <a:off x="384306" y="963248"/>
          <a:ext cx="1856384" cy="2970000"/>
        </a:xfrm>
        <a:solidFill>
          <a:srgbClr val="FFFFFF">
            <a:alpha val="90000"/>
            <a:hueOff val="0"/>
            <a:satOff val="0"/>
            <a:lumOff val="0"/>
            <a:alphaOff val="0"/>
          </a:srgbClr>
        </a:solidFill>
        <a:ln w="19050" cap="flat" cmpd="sng" algn="ctr">
          <a:solidFill>
            <a:srgbClr val="3D94F5">
              <a:hueOff val="0"/>
              <a:satOff val="0"/>
              <a:lumOff val="0"/>
              <a:alphaOff val="0"/>
            </a:srgbClr>
          </a:solidFill>
          <a:prstDash val="solid"/>
        </a:ln>
        <a:effectLst/>
      </dgm:spPr>
      <dgm:t>
        <a:bodyPr/>
        <a:lstStyle/>
        <a:p>
          <a:r>
            <a:rPr lang="fr-FR" dirty="0" smtClean="0">
              <a:solidFill>
                <a:sysClr val="windowText" lastClr="000000"/>
              </a:solidFill>
              <a:latin typeface="Calibri" panose="020F0502020204030204" pitchFamily="34" charset="0"/>
              <a:ea typeface="+mn-ea"/>
              <a:cs typeface="+mn-cs"/>
            </a:rPr>
            <a:t>Entretien du véhicule par un même garage (conservation de l'historique)</a:t>
          </a:r>
          <a:endParaRPr lang="fr-FR" dirty="0">
            <a:solidFill>
              <a:sysClr val="windowText" lastClr="000000"/>
            </a:solidFill>
            <a:latin typeface="Calibri"/>
            <a:ea typeface="+mn-ea"/>
            <a:cs typeface="+mn-cs"/>
          </a:endParaRPr>
        </a:p>
      </dgm:t>
    </dgm:pt>
    <dgm:pt modelId="{57BA1E88-DD9B-4DB9-AB9E-7AFA78732AB8}" type="parTrans" cxnId="{A73199BA-2AD2-463C-A88B-8F89E3970973}">
      <dgm:prSet/>
      <dgm:spPr/>
      <dgm:t>
        <a:bodyPr/>
        <a:lstStyle/>
        <a:p>
          <a:endParaRPr lang="fr-FR"/>
        </a:p>
      </dgm:t>
    </dgm:pt>
    <dgm:pt modelId="{6BC6E5F0-B8D2-4513-857F-A430C8BC2C1A}" type="sibTrans" cxnId="{A73199BA-2AD2-463C-A88B-8F89E3970973}">
      <dgm:prSet/>
      <dgm:spPr/>
      <dgm:t>
        <a:bodyPr/>
        <a:lstStyle/>
        <a:p>
          <a:endParaRPr lang="fr-FR"/>
        </a:p>
      </dgm:t>
    </dgm:pt>
    <dgm:pt modelId="{4499D572-E0A3-4257-A3FE-71617069E23C}">
      <dgm:prSet phldrT="[Texte]"/>
      <dgm:spPr>
        <a:xfrm>
          <a:off x="384306" y="963248"/>
          <a:ext cx="1856384" cy="2970000"/>
        </a:xfrm>
        <a:solidFill>
          <a:srgbClr val="FFFFFF">
            <a:alpha val="90000"/>
            <a:hueOff val="0"/>
            <a:satOff val="0"/>
            <a:lumOff val="0"/>
            <a:alphaOff val="0"/>
          </a:srgbClr>
        </a:solidFill>
        <a:ln w="19050" cap="flat" cmpd="sng" algn="ctr">
          <a:solidFill>
            <a:srgbClr val="3D94F5">
              <a:hueOff val="0"/>
              <a:satOff val="0"/>
              <a:lumOff val="0"/>
              <a:alphaOff val="0"/>
            </a:srgbClr>
          </a:solidFill>
          <a:prstDash val="solid"/>
        </a:ln>
        <a:effectLst/>
      </dgm:spPr>
      <dgm:t>
        <a:bodyPr/>
        <a:lstStyle/>
        <a:p>
          <a:endParaRPr lang="fr-FR" dirty="0">
            <a:solidFill>
              <a:sysClr val="windowText" lastClr="000000"/>
            </a:solidFill>
            <a:latin typeface="Calibri"/>
            <a:ea typeface="+mn-ea"/>
            <a:cs typeface="+mn-cs"/>
          </a:endParaRPr>
        </a:p>
      </dgm:t>
    </dgm:pt>
    <dgm:pt modelId="{2004D7DB-66C7-498D-B36A-500F91FB9260}" type="parTrans" cxnId="{3E983DE4-4F1A-4193-BB67-B26FCB1FAC78}">
      <dgm:prSet/>
      <dgm:spPr/>
      <dgm:t>
        <a:bodyPr/>
        <a:lstStyle/>
        <a:p>
          <a:endParaRPr lang="fr-FR"/>
        </a:p>
      </dgm:t>
    </dgm:pt>
    <dgm:pt modelId="{E69DBD68-FA28-494D-B77C-F86A69F76C5F}" type="sibTrans" cxnId="{3E983DE4-4F1A-4193-BB67-B26FCB1FAC78}">
      <dgm:prSet/>
      <dgm:spPr/>
      <dgm:t>
        <a:bodyPr/>
        <a:lstStyle/>
        <a:p>
          <a:endParaRPr lang="fr-FR"/>
        </a:p>
      </dgm:t>
    </dgm:pt>
    <dgm:pt modelId="{988A62F7-2B0C-40EA-90A1-32342112C351}">
      <dgm:prSet phldrT="[Texte]"/>
      <dgm:spPr>
        <a:xfrm>
          <a:off x="3366375" y="963248"/>
          <a:ext cx="1856384" cy="2970000"/>
        </a:xfrm>
        <a:solidFill>
          <a:srgbClr val="FFFFFF">
            <a:alpha val="90000"/>
            <a:hueOff val="0"/>
            <a:satOff val="0"/>
            <a:lumOff val="0"/>
            <a:alphaOff val="0"/>
          </a:srgbClr>
        </a:solidFill>
        <a:ln w="19050" cap="flat" cmpd="sng" algn="ctr">
          <a:solidFill>
            <a:srgbClr val="3D94F5">
              <a:hueOff val="0"/>
              <a:satOff val="0"/>
              <a:lumOff val="0"/>
              <a:alphaOff val="0"/>
            </a:srgbClr>
          </a:solidFill>
          <a:prstDash val="solid"/>
        </a:ln>
        <a:effectLst/>
      </dgm:spPr>
      <dgm:t>
        <a:bodyPr/>
        <a:lstStyle/>
        <a:p>
          <a:endParaRPr lang="fr-FR" dirty="0">
            <a:solidFill>
              <a:sysClr val="windowText" lastClr="000000"/>
            </a:solidFill>
            <a:latin typeface="Calibri"/>
            <a:ea typeface="+mn-ea"/>
            <a:cs typeface="+mn-cs"/>
          </a:endParaRPr>
        </a:p>
      </dgm:t>
    </dgm:pt>
    <dgm:pt modelId="{97F92BEE-9182-4523-B570-7BAB097A68C0}" type="parTrans" cxnId="{6832E003-44DE-44A5-B129-5DA08ABDBF92}">
      <dgm:prSet/>
      <dgm:spPr/>
      <dgm:t>
        <a:bodyPr/>
        <a:lstStyle/>
        <a:p>
          <a:endParaRPr lang="fr-FR"/>
        </a:p>
      </dgm:t>
    </dgm:pt>
    <dgm:pt modelId="{CF2D3BCD-00F0-4539-8F90-DF4F85FA987F}" type="sibTrans" cxnId="{6832E003-44DE-44A5-B129-5DA08ABDBF92}">
      <dgm:prSet/>
      <dgm:spPr/>
      <dgm:t>
        <a:bodyPr/>
        <a:lstStyle/>
        <a:p>
          <a:endParaRPr lang="fr-FR"/>
        </a:p>
      </dgm:t>
    </dgm:pt>
    <dgm:pt modelId="{54F82567-9723-4D07-9BE4-81F0069081F7}">
      <dgm:prSet phldrT="[Texte]"/>
      <dgm:spPr>
        <a:xfrm>
          <a:off x="3366375" y="963248"/>
          <a:ext cx="1856384" cy="2970000"/>
        </a:xfrm>
        <a:solidFill>
          <a:srgbClr val="FFFFFF">
            <a:alpha val="90000"/>
            <a:hueOff val="0"/>
            <a:satOff val="0"/>
            <a:lumOff val="0"/>
            <a:alphaOff val="0"/>
          </a:srgbClr>
        </a:solidFill>
        <a:ln w="19050" cap="flat" cmpd="sng" algn="ctr">
          <a:solidFill>
            <a:srgbClr val="3D94F5">
              <a:hueOff val="0"/>
              <a:satOff val="0"/>
              <a:lumOff val="0"/>
              <a:alphaOff val="0"/>
            </a:srgbClr>
          </a:solidFill>
          <a:prstDash val="solid"/>
        </a:ln>
        <a:effectLst/>
      </dgm:spPr>
      <dgm:t>
        <a:bodyPr/>
        <a:lstStyle/>
        <a:p>
          <a:endParaRPr lang="fr-FR" dirty="0">
            <a:solidFill>
              <a:sysClr val="windowText" lastClr="000000"/>
            </a:solidFill>
            <a:latin typeface="Calibri"/>
            <a:ea typeface="+mn-ea"/>
            <a:cs typeface="+mn-cs"/>
          </a:endParaRPr>
        </a:p>
      </dgm:t>
    </dgm:pt>
    <dgm:pt modelId="{3DF2C715-C9E6-47C4-843F-5AF07EA94BF7}" type="parTrans" cxnId="{66E0DC64-E634-4ECA-9238-0141DFD597C8}">
      <dgm:prSet/>
      <dgm:spPr/>
      <dgm:t>
        <a:bodyPr/>
        <a:lstStyle/>
        <a:p>
          <a:endParaRPr lang="fr-FR"/>
        </a:p>
      </dgm:t>
    </dgm:pt>
    <dgm:pt modelId="{6BFDA2C1-2EE6-4EC5-82ED-1A5B8481EDE8}" type="sibTrans" cxnId="{66E0DC64-E634-4ECA-9238-0141DFD597C8}">
      <dgm:prSet/>
      <dgm:spPr/>
      <dgm:t>
        <a:bodyPr/>
        <a:lstStyle/>
        <a:p>
          <a:endParaRPr lang="fr-FR"/>
        </a:p>
      </dgm:t>
    </dgm:pt>
    <dgm:pt modelId="{5B5F928C-70E5-4A8A-9588-049F18A944B8}">
      <dgm:prSet phldrT="[Texte]"/>
      <dgm:spPr>
        <a:xfrm>
          <a:off x="3366375" y="963248"/>
          <a:ext cx="1856384" cy="2970000"/>
        </a:xfrm>
        <a:solidFill>
          <a:srgbClr val="FFFFFF">
            <a:alpha val="90000"/>
            <a:hueOff val="0"/>
            <a:satOff val="0"/>
            <a:lumOff val="0"/>
            <a:alphaOff val="0"/>
          </a:srgbClr>
        </a:solidFill>
        <a:ln w="19050" cap="flat" cmpd="sng" algn="ctr">
          <a:solidFill>
            <a:srgbClr val="3D94F5">
              <a:hueOff val="0"/>
              <a:satOff val="0"/>
              <a:lumOff val="0"/>
              <a:alphaOff val="0"/>
            </a:srgbClr>
          </a:solidFill>
          <a:prstDash val="solid"/>
        </a:ln>
        <a:effectLst/>
      </dgm:spPr>
      <dgm:t>
        <a:bodyPr/>
        <a:lstStyle/>
        <a:p>
          <a:endParaRPr lang="fr-FR" dirty="0">
            <a:solidFill>
              <a:sysClr val="windowText" lastClr="000000"/>
            </a:solidFill>
            <a:latin typeface="Calibri"/>
            <a:ea typeface="+mn-ea"/>
            <a:cs typeface="+mn-cs"/>
          </a:endParaRPr>
        </a:p>
      </dgm:t>
    </dgm:pt>
    <dgm:pt modelId="{8AF81BBB-A752-46FA-958E-B611F6A70798}" type="parTrans" cxnId="{93E723A5-9A3E-4952-8583-7A6A98C686CC}">
      <dgm:prSet/>
      <dgm:spPr/>
      <dgm:t>
        <a:bodyPr/>
        <a:lstStyle/>
        <a:p>
          <a:endParaRPr lang="fr-FR"/>
        </a:p>
      </dgm:t>
    </dgm:pt>
    <dgm:pt modelId="{EB0834A9-37C8-400B-BA10-433B1F1CB7ED}" type="sibTrans" cxnId="{93E723A5-9A3E-4952-8583-7A6A98C686CC}">
      <dgm:prSet/>
      <dgm:spPr/>
      <dgm:t>
        <a:bodyPr/>
        <a:lstStyle/>
        <a:p>
          <a:endParaRPr lang="fr-FR"/>
        </a:p>
      </dgm:t>
    </dgm:pt>
    <dgm:pt modelId="{4CED101D-E087-4051-8740-46DCC8D256BA}" type="pres">
      <dgm:prSet presAssocID="{599F19E6-EE2D-4E5B-8F50-1A1E91A9EEBB}" presName="linearFlow" presStyleCnt="0">
        <dgm:presLayoutVars>
          <dgm:dir/>
          <dgm:animLvl val="lvl"/>
          <dgm:resizeHandles val="exact"/>
        </dgm:presLayoutVars>
      </dgm:prSet>
      <dgm:spPr/>
      <dgm:t>
        <a:bodyPr/>
        <a:lstStyle/>
        <a:p>
          <a:endParaRPr lang="fr-FR"/>
        </a:p>
      </dgm:t>
    </dgm:pt>
    <dgm:pt modelId="{1831C0B8-BE3A-4A99-8C25-4BE202F1CCA8}" type="pres">
      <dgm:prSet presAssocID="{F50EA8A7-076E-4CBA-A5C7-75D573DD2D66}" presName="composite" presStyleCnt="0"/>
      <dgm:spPr/>
    </dgm:pt>
    <dgm:pt modelId="{2157A2F0-8FAA-446B-8CA8-694551F0ADC1}" type="pres">
      <dgm:prSet presAssocID="{F50EA8A7-076E-4CBA-A5C7-75D573DD2D66}" presName="parTx" presStyleLbl="node1" presStyleIdx="0" presStyleCnt="3">
        <dgm:presLayoutVars>
          <dgm:chMax val="0"/>
          <dgm:chPref val="0"/>
          <dgm:bulletEnabled val="1"/>
        </dgm:presLayoutVars>
      </dgm:prSet>
      <dgm:spPr>
        <a:prstGeom prst="roundRect">
          <a:avLst>
            <a:gd name="adj" fmla="val 10000"/>
          </a:avLst>
        </a:prstGeom>
      </dgm:spPr>
      <dgm:t>
        <a:bodyPr/>
        <a:lstStyle/>
        <a:p>
          <a:endParaRPr lang="fr-FR"/>
        </a:p>
      </dgm:t>
    </dgm:pt>
    <dgm:pt modelId="{56BCB427-506A-4A3C-A144-05EB02056CFE}" type="pres">
      <dgm:prSet presAssocID="{F50EA8A7-076E-4CBA-A5C7-75D573DD2D66}" presName="parSh" presStyleLbl="node1" presStyleIdx="0" presStyleCnt="3"/>
      <dgm:spPr/>
      <dgm:t>
        <a:bodyPr/>
        <a:lstStyle/>
        <a:p>
          <a:endParaRPr lang="fr-FR"/>
        </a:p>
      </dgm:t>
    </dgm:pt>
    <dgm:pt modelId="{A730B7BA-0CF8-4F84-B3DE-215D2F6B11AE}" type="pres">
      <dgm:prSet presAssocID="{F50EA8A7-076E-4CBA-A5C7-75D573DD2D66}" presName="desTx" presStyleLbl="fgAcc1" presStyleIdx="0" presStyleCnt="3">
        <dgm:presLayoutVars>
          <dgm:bulletEnabled val="1"/>
        </dgm:presLayoutVars>
      </dgm:prSet>
      <dgm:spPr>
        <a:prstGeom prst="roundRect">
          <a:avLst>
            <a:gd name="adj" fmla="val 10000"/>
          </a:avLst>
        </a:prstGeom>
      </dgm:spPr>
      <dgm:t>
        <a:bodyPr/>
        <a:lstStyle/>
        <a:p>
          <a:endParaRPr lang="fr-FR"/>
        </a:p>
      </dgm:t>
    </dgm:pt>
    <dgm:pt modelId="{C9294A0E-3E09-4AA7-B05D-5787C5C3C3AA}" type="pres">
      <dgm:prSet presAssocID="{C499C3E2-DD52-4E56-8046-824F887A4088}" presName="sibTrans" presStyleLbl="sibTrans2D1" presStyleIdx="0" presStyleCnt="2"/>
      <dgm:spPr>
        <a:prstGeom prst="rightArrow">
          <a:avLst>
            <a:gd name="adj1" fmla="val 60000"/>
            <a:gd name="adj2" fmla="val 50000"/>
          </a:avLst>
        </a:prstGeom>
      </dgm:spPr>
      <dgm:t>
        <a:bodyPr/>
        <a:lstStyle/>
        <a:p>
          <a:endParaRPr lang="fr-FR"/>
        </a:p>
      </dgm:t>
    </dgm:pt>
    <dgm:pt modelId="{0B466E5F-B428-450B-96BF-6CE1B718DB25}" type="pres">
      <dgm:prSet presAssocID="{C499C3E2-DD52-4E56-8046-824F887A4088}" presName="connTx" presStyleLbl="sibTrans2D1" presStyleIdx="0" presStyleCnt="2"/>
      <dgm:spPr/>
      <dgm:t>
        <a:bodyPr/>
        <a:lstStyle/>
        <a:p>
          <a:endParaRPr lang="fr-FR"/>
        </a:p>
      </dgm:t>
    </dgm:pt>
    <dgm:pt modelId="{56E155D1-81BC-4F9C-B95F-189088D60066}" type="pres">
      <dgm:prSet presAssocID="{64862275-D94D-4A7C-AA6F-1399AC071FCB}" presName="composite" presStyleCnt="0"/>
      <dgm:spPr/>
    </dgm:pt>
    <dgm:pt modelId="{712E94A5-592B-434E-ADCC-8BB252D370A6}" type="pres">
      <dgm:prSet presAssocID="{64862275-D94D-4A7C-AA6F-1399AC071FCB}" presName="parTx" presStyleLbl="node1" presStyleIdx="0" presStyleCnt="3">
        <dgm:presLayoutVars>
          <dgm:chMax val="0"/>
          <dgm:chPref val="0"/>
          <dgm:bulletEnabled val="1"/>
        </dgm:presLayoutVars>
      </dgm:prSet>
      <dgm:spPr>
        <a:prstGeom prst="roundRect">
          <a:avLst>
            <a:gd name="adj" fmla="val 10000"/>
          </a:avLst>
        </a:prstGeom>
      </dgm:spPr>
      <dgm:t>
        <a:bodyPr/>
        <a:lstStyle/>
        <a:p>
          <a:endParaRPr lang="fr-FR"/>
        </a:p>
      </dgm:t>
    </dgm:pt>
    <dgm:pt modelId="{65B60F99-1545-494F-86C0-2548DEC2EEF4}" type="pres">
      <dgm:prSet presAssocID="{64862275-D94D-4A7C-AA6F-1399AC071FCB}" presName="parSh" presStyleLbl="node1" presStyleIdx="1" presStyleCnt="3"/>
      <dgm:spPr/>
      <dgm:t>
        <a:bodyPr/>
        <a:lstStyle/>
        <a:p>
          <a:endParaRPr lang="fr-FR"/>
        </a:p>
      </dgm:t>
    </dgm:pt>
    <dgm:pt modelId="{1194885E-15C0-42A1-AC17-97F635D81BB2}" type="pres">
      <dgm:prSet presAssocID="{64862275-D94D-4A7C-AA6F-1399AC071FCB}" presName="desTx" presStyleLbl="fgAcc1" presStyleIdx="1" presStyleCnt="3">
        <dgm:presLayoutVars>
          <dgm:bulletEnabled val="1"/>
        </dgm:presLayoutVars>
      </dgm:prSet>
      <dgm:spPr>
        <a:prstGeom prst="roundRect">
          <a:avLst>
            <a:gd name="adj" fmla="val 10000"/>
          </a:avLst>
        </a:prstGeom>
      </dgm:spPr>
      <dgm:t>
        <a:bodyPr/>
        <a:lstStyle/>
        <a:p>
          <a:endParaRPr lang="fr-FR"/>
        </a:p>
      </dgm:t>
    </dgm:pt>
    <dgm:pt modelId="{D1F4688B-EF54-4E83-895E-0A1B425EB60B}" type="pres">
      <dgm:prSet presAssocID="{070EF34B-4257-48E9-805C-9D11367C3E97}" presName="sibTrans" presStyleLbl="sibTrans2D1" presStyleIdx="1" presStyleCnt="2"/>
      <dgm:spPr>
        <a:prstGeom prst="rightArrow">
          <a:avLst>
            <a:gd name="adj1" fmla="val 60000"/>
            <a:gd name="adj2" fmla="val 50000"/>
          </a:avLst>
        </a:prstGeom>
      </dgm:spPr>
      <dgm:t>
        <a:bodyPr/>
        <a:lstStyle/>
        <a:p>
          <a:endParaRPr lang="fr-FR"/>
        </a:p>
      </dgm:t>
    </dgm:pt>
    <dgm:pt modelId="{904FB71E-93BE-433B-9629-C23D0F7EEAFA}" type="pres">
      <dgm:prSet presAssocID="{070EF34B-4257-48E9-805C-9D11367C3E97}" presName="connTx" presStyleLbl="sibTrans2D1" presStyleIdx="1" presStyleCnt="2"/>
      <dgm:spPr/>
      <dgm:t>
        <a:bodyPr/>
        <a:lstStyle/>
        <a:p>
          <a:endParaRPr lang="fr-FR"/>
        </a:p>
      </dgm:t>
    </dgm:pt>
    <dgm:pt modelId="{3831C2AE-624A-4B8E-B147-D65D47850B49}" type="pres">
      <dgm:prSet presAssocID="{7AA658A1-6845-4802-9A4E-54EB83A4DFDC}" presName="composite" presStyleCnt="0"/>
      <dgm:spPr/>
    </dgm:pt>
    <dgm:pt modelId="{798B245A-7CB1-4681-985D-93B990873D94}" type="pres">
      <dgm:prSet presAssocID="{7AA658A1-6845-4802-9A4E-54EB83A4DFDC}" presName="parTx" presStyleLbl="node1" presStyleIdx="1" presStyleCnt="3">
        <dgm:presLayoutVars>
          <dgm:chMax val="0"/>
          <dgm:chPref val="0"/>
          <dgm:bulletEnabled val="1"/>
        </dgm:presLayoutVars>
      </dgm:prSet>
      <dgm:spPr>
        <a:prstGeom prst="roundRect">
          <a:avLst>
            <a:gd name="adj" fmla="val 10000"/>
          </a:avLst>
        </a:prstGeom>
      </dgm:spPr>
      <dgm:t>
        <a:bodyPr/>
        <a:lstStyle/>
        <a:p>
          <a:endParaRPr lang="fr-FR"/>
        </a:p>
      </dgm:t>
    </dgm:pt>
    <dgm:pt modelId="{361803A6-8CB3-4A7D-8861-792931A50561}" type="pres">
      <dgm:prSet presAssocID="{7AA658A1-6845-4802-9A4E-54EB83A4DFDC}" presName="parSh" presStyleLbl="node1" presStyleIdx="2" presStyleCnt="3"/>
      <dgm:spPr/>
      <dgm:t>
        <a:bodyPr/>
        <a:lstStyle/>
        <a:p>
          <a:endParaRPr lang="fr-FR"/>
        </a:p>
      </dgm:t>
    </dgm:pt>
    <dgm:pt modelId="{2550AB32-0B81-4F60-953C-0727C718C26E}" type="pres">
      <dgm:prSet presAssocID="{7AA658A1-6845-4802-9A4E-54EB83A4DFDC}" presName="desTx" presStyleLbl="fgAcc1" presStyleIdx="2" presStyleCnt="3">
        <dgm:presLayoutVars>
          <dgm:bulletEnabled val="1"/>
        </dgm:presLayoutVars>
      </dgm:prSet>
      <dgm:spPr>
        <a:prstGeom prst="roundRect">
          <a:avLst>
            <a:gd name="adj" fmla="val 10000"/>
          </a:avLst>
        </a:prstGeom>
      </dgm:spPr>
      <dgm:t>
        <a:bodyPr/>
        <a:lstStyle/>
        <a:p>
          <a:endParaRPr lang="fr-FR"/>
        </a:p>
      </dgm:t>
    </dgm:pt>
  </dgm:ptLst>
  <dgm:cxnLst>
    <dgm:cxn modelId="{B10EED5D-038E-4A6C-B145-49E3C7F94372}" srcId="{7AA658A1-6845-4802-9A4E-54EB83A4DFDC}" destId="{A4D3BC6E-98E5-4A6A-8F4F-4B598D17691D}" srcOrd="1" destOrd="0" parTransId="{3A1BE2A4-87E4-4282-8966-0AC2DD6AF9BA}" sibTransId="{B4C7AD6B-357E-461C-97C9-84AA83F5804B}"/>
    <dgm:cxn modelId="{0A798C45-280E-4313-95B9-08B74BCCDA60}" type="presOf" srcId="{04ECC301-1010-4DE0-9D51-F22BC59E755A}" destId="{1194885E-15C0-42A1-AC17-97F635D81BB2}" srcOrd="0" destOrd="2" presId="urn:microsoft.com/office/officeart/2005/8/layout/process3"/>
    <dgm:cxn modelId="{7DA916B5-57D6-4DC4-A9D0-14815E842B6B}" type="presOf" srcId="{5B5F928C-70E5-4A8A-9588-049F18A944B8}" destId="{1194885E-15C0-42A1-AC17-97F635D81BB2}" srcOrd="0" destOrd="5" presId="urn:microsoft.com/office/officeart/2005/8/layout/process3"/>
    <dgm:cxn modelId="{13AADF1E-60BB-4800-93CA-8D0CC387D483}" type="presOf" srcId="{C499C3E2-DD52-4E56-8046-824F887A4088}" destId="{0B466E5F-B428-450B-96BF-6CE1B718DB25}" srcOrd="1" destOrd="0" presId="urn:microsoft.com/office/officeart/2005/8/layout/process3"/>
    <dgm:cxn modelId="{216A9687-E833-4FB4-9D37-DD53148C6142}" srcId="{64862275-D94D-4A7C-AA6F-1399AC071FCB}" destId="{76E0C502-4420-46A2-B504-2644EB27BC31}" srcOrd="0" destOrd="0" parTransId="{80959963-86FD-4E70-83FC-7B5827E0ED65}" sibTransId="{46E40694-D614-4A42-B290-89520CFB09E4}"/>
    <dgm:cxn modelId="{3E983DE4-4F1A-4193-BB67-B26FCB1FAC78}" srcId="{F50EA8A7-076E-4CBA-A5C7-75D573DD2D66}" destId="{4499D572-E0A3-4257-A3FE-71617069E23C}" srcOrd="1" destOrd="0" parTransId="{2004D7DB-66C7-498D-B36A-500F91FB9260}" sibTransId="{E69DBD68-FA28-494D-B77C-F86A69F76C5F}"/>
    <dgm:cxn modelId="{3C51730A-D884-4C7D-A1CC-FA65534130A8}" type="presOf" srcId="{A4D3BC6E-98E5-4A6A-8F4F-4B598D17691D}" destId="{2550AB32-0B81-4F60-953C-0727C718C26E}" srcOrd="0" destOrd="1" presId="urn:microsoft.com/office/officeart/2005/8/layout/process3"/>
    <dgm:cxn modelId="{B9AC57E0-F048-43BB-B5F8-FFAB36170FCC}" type="presOf" srcId="{A15C942E-29D6-4980-A82E-5B49D7577F59}" destId="{2550AB32-0B81-4F60-953C-0727C718C26E}" srcOrd="0" destOrd="2" presId="urn:microsoft.com/office/officeart/2005/8/layout/process3"/>
    <dgm:cxn modelId="{9BAEB4A1-A34F-41C3-944E-8BA40B50A528}" type="presOf" srcId="{76E0C502-4420-46A2-B504-2644EB27BC31}" destId="{1194885E-15C0-42A1-AC17-97F635D81BB2}" srcOrd="0" destOrd="0" presId="urn:microsoft.com/office/officeart/2005/8/layout/process3"/>
    <dgm:cxn modelId="{AE55DC16-0679-4AB3-B3C1-EF48DFDC9C45}" srcId="{599F19E6-EE2D-4E5B-8F50-1A1E91A9EEBB}" destId="{F50EA8A7-076E-4CBA-A5C7-75D573DD2D66}" srcOrd="0" destOrd="0" parTransId="{64087E10-02AC-41E2-8526-52633B64048A}" sibTransId="{C499C3E2-DD52-4E56-8046-824F887A4088}"/>
    <dgm:cxn modelId="{6E23391E-A079-4022-9A6D-52FB0A6706AD}" srcId="{F50EA8A7-076E-4CBA-A5C7-75D573DD2D66}" destId="{C0F94E51-C248-496C-B6BE-D9DBF0E7A6F1}" srcOrd="0" destOrd="0" parTransId="{7AA94AC8-477E-4AF8-BB69-F067E1220C04}" sibTransId="{15CF3876-D0C9-4A6A-8241-C9D94CE4DDD5}"/>
    <dgm:cxn modelId="{9D7A360D-6DA7-45E7-A350-C7EE0CFFF36A}" srcId="{F50EA8A7-076E-4CBA-A5C7-75D573DD2D66}" destId="{F8B9ADD4-1171-4C96-900B-F6656552F843}" srcOrd="3" destOrd="0" parTransId="{5CAC9E57-E6F5-4955-A2BB-B73D40F536E7}" sibTransId="{8A32A092-7F42-4BB4-8B33-DE7DD1A50225}"/>
    <dgm:cxn modelId="{3C6AF63C-073D-4E14-B99D-5A3632E6F226}" srcId="{64862275-D94D-4A7C-AA6F-1399AC071FCB}" destId="{04ECC301-1010-4DE0-9D51-F22BC59E755A}" srcOrd="2" destOrd="0" parTransId="{5BB6AB5C-CD65-4ABE-8660-90C024C19B04}" sibTransId="{463361D2-0887-4F57-BFAF-C0A6ED269BDA}"/>
    <dgm:cxn modelId="{35986D73-83B1-4778-A82E-980C06656888}" type="presOf" srcId="{87947497-51F9-46AA-B4E0-E1031D6C7FD8}" destId="{1194885E-15C0-42A1-AC17-97F635D81BB2}" srcOrd="0" destOrd="4" presId="urn:microsoft.com/office/officeart/2005/8/layout/process3"/>
    <dgm:cxn modelId="{93E723A5-9A3E-4952-8583-7A6A98C686CC}" srcId="{64862275-D94D-4A7C-AA6F-1399AC071FCB}" destId="{5B5F928C-70E5-4A8A-9588-049F18A944B8}" srcOrd="5" destOrd="0" parTransId="{8AF81BBB-A752-46FA-958E-B611F6A70798}" sibTransId="{EB0834A9-37C8-400B-BA10-433B1F1CB7ED}"/>
    <dgm:cxn modelId="{CE83E426-EF23-4195-9F69-9CD3E6455A5C}" srcId="{7AA658A1-6845-4802-9A4E-54EB83A4DFDC}" destId="{B40DAC31-9BBA-4B15-8266-D5CEB8A739D5}" srcOrd="0" destOrd="0" parTransId="{FF415DCF-3F28-4719-A358-9579EAE4C5A4}" sibTransId="{2EFCB85F-B74B-4344-B692-BCE8D2D156A5}"/>
    <dgm:cxn modelId="{66E0DC64-E634-4ECA-9238-0141DFD597C8}" srcId="{64862275-D94D-4A7C-AA6F-1399AC071FCB}" destId="{54F82567-9723-4D07-9BE4-81F0069081F7}" srcOrd="3" destOrd="0" parTransId="{3DF2C715-C9E6-47C4-843F-5AF07EA94BF7}" sibTransId="{6BFDA2C1-2EE6-4EC5-82ED-1A5B8481EDE8}"/>
    <dgm:cxn modelId="{4BA734BC-B501-431B-AB22-6EE1DC290446}" type="presOf" srcId="{F50EA8A7-076E-4CBA-A5C7-75D573DD2D66}" destId="{2157A2F0-8FAA-446B-8CA8-694551F0ADC1}" srcOrd="0" destOrd="0" presId="urn:microsoft.com/office/officeart/2005/8/layout/process3"/>
    <dgm:cxn modelId="{041DE631-08D3-4036-ABED-DCAB01F97F90}" type="presOf" srcId="{168ABA7B-D73D-425C-8893-F48CAC91726C}" destId="{1194885E-15C0-42A1-AC17-97F635D81BB2}" srcOrd="0" destOrd="6" presId="urn:microsoft.com/office/officeart/2005/8/layout/process3"/>
    <dgm:cxn modelId="{FE1764AF-C529-4A0E-B98D-B2017EBB1F5D}" type="presOf" srcId="{B40DAC31-9BBA-4B15-8266-D5CEB8A739D5}" destId="{2550AB32-0B81-4F60-953C-0727C718C26E}" srcOrd="0" destOrd="0" presId="urn:microsoft.com/office/officeart/2005/8/layout/process3"/>
    <dgm:cxn modelId="{1966AEAD-A1B3-4FB9-8517-91F5A06CD253}" srcId="{64862275-D94D-4A7C-AA6F-1399AC071FCB}" destId="{168ABA7B-D73D-425C-8893-F48CAC91726C}" srcOrd="6" destOrd="0" parTransId="{111665A9-9BFC-4DAC-A615-85549E00A920}" sibTransId="{9FA7E641-56D2-44BA-80A2-98E0091E9190}"/>
    <dgm:cxn modelId="{A05115C1-D65F-4451-8458-CF6391A8BDA1}" type="presOf" srcId="{54F82567-9723-4D07-9BE4-81F0069081F7}" destId="{1194885E-15C0-42A1-AC17-97F635D81BB2}" srcOrd="0" destOrd="3" presId="urn:microsoft.com/office/officeart/2005/8/layout/process3"/>
    <dgm:cxn modelId="{D654A631-7060-478F-98C5-E069F1467620}" type="presOf" srcId="{F8B9ADD4-1171-4C96-900B-F6656552F843}" destId="{A730B7BA-0CF8-4F84-B3DE-215D2F6B11AE}" srcOrd="0" destOrd="3" presId="urn:microsoft.com/office/officeart/2005/8/layout/process3"/>
    <dgm:cxn modelId="{5377715F-224A-489D-A9BA-5D47901207BC}" srcId="{F50EA8A7-076E-4CBA-A5C7-75D573DD2D66}" destId="{96667B53-8388-496B-8BD5-A8118D69BCD1}" srcOrd="4" destOrd="0" parTransId="{008D4ABC-3125-4BD6-9CA8-77288D647186}" sibTransId="{F1B32049-FDB4-46BF-AE24-D844D4EFEAC5}"/>
    <dgm:cxn modelId="{834D4997-3710-4BB4-8C3F-9B4A76379D08}" srcId="{599F19E6-EE2D-4E5B-8F50-1A1E91A9EEBB}" destId="{7AA658A1-6845-4802-9A4E-54EB83A4DFDC}" srcOrd="2" destOrd="0" parTransId="{5CE20AF5-9B4B-4BCB-BCA0-3E287651FFA7}" sibTransId="{09728F94-A41A-487F-81E0-F86E3F0B6FA0}"/>
    <dgm:cxn modelId="{D81A9E64-96CB-41E1-88FD-C8486FB372BE}" type="presOf" srcId="{64862275-D94D-4A7C-AA6F-1399AC071FCB}" destId="{65B60F99-1545-494F-86C0-2548DEC2EEF4}" srcOrd="1" destOrd="0" presId="urn:microsoft.com/office/officeart/2005/8/layout/process3"/>
    <dgm:cxn modelId="{ED453475-B66C-4021-9D4A-7532593383AF}" type="presOf" srcId="{64862275-D94D-4A7C-AA6F-1399AC071FCB}" destId="{712E94A5-592B-434E-ADCC-8BB252D370A6}" srcOrd="0" destOrd="0" presId="urn:microsoft.com/office/officeart/2005/8/layout/process3"/>
    <dgm:cxn modelId="{DA158D5C-7B39-4D5B-B36D-579C36D91020}" type="presOf" srcId="{070EF34B-4257-48E9-805C-9D11367C3E97}" destId="{D1F4688B-EF54-4E83-895E-0A1B425EB60B}" srcOrd="0" destOrd="0" presId="urn:microsoft.com/office/officeart/2005/8/layout/process3"/>
    <dgm:cxn modelId="{AEDED552-BD53-4317-A267-336CE48614FB}" type="presOf" srcId="{C499C3E2-DD52-4E56-8046-824F887A4088}" destId="{C9294A0E-3E09-4AA7-B05D-5787C5C3C3AA}" srcOrd="0" destOrd="0" presId="urn:microsoft.com/office/officeart/2005/8/layout/process3"/>
    <dgm:cxn modelId="{972F9242-F326-4CA3-A134-866FF5A5E957}" type="presOf" srcId="{50F6A1EA-FA92-4665-B7C6-C7390FB75809}" destId="{A730B7BA-0CF8-4F84-B3DE-215D2F6B11AE}" srcOrd="0" destOrd="2" presId="urn:microsoft.com/office/officeart/2005/8/layout/process3"/>
    <dgm:cxn modelId="{697631A2-42A0-48A2-93C6-D405B218B147}" type="presOf" srcId="{070EF34B-4257-48E9-805C-9D11367C3E97}" destId="{904FB71E-93BE-433B-9629-C23D0F7EEAFA}" srcOrd="1" destOrd="0" presId="urn:microsoft.com/office/officeart/2005/8/layout/process3"/>
    <dgm:cxn modelId="{F6BAB20A-6C7D-45D9-B3C6-B0E94F0446F0}" type="presOf" srcId="{7AA658A1-6845-4802-9A4E-54EB83A4DFDC}" destId="{798B245A-7CB1-4681-985D-93B990873D94}" srcOrd="0" destOrd="0" presId="urn:microsoft.com/office/officeart/2005/8/layout/process3"/>
    <dgm:cxn modelId="{1B5D5134-8307-42C9-A098-98E2C2E2D25D}" srcId="{7AA658A1-6845-4802-9A4E-54EB83A4DFDC}" destId="{A15C942E-29D6-4980-A82E-5B49D7577F59}" srcOrd="2" destOrd="0" parTransId="{12E97E20-1B14-47B8-AA7B-D9FC8DAF8AF4}" sibTransId="{56F62DB1-E651-4986-987A-7FD46E8325FA}"/>
    <dgm:cxn modelId="{6832E003-44DE-44A5-B129-5DA08ABDBF92}" srcId="{64862275-D94D-4A7C-AA6F-1399AC071FCB}" destId="{988A62F7-2B0C-40EA-90A1-32342112C351}" srcOrd="1" destOrd="0" parTransId="{97F92BEE-9182-4523-B570-7BAB097A68C0}" sibTransId="{CF2D3BCD-00F0-4539-8F90-DF4F85FA987F}"/>
    <dgm:cxn modelId="{A73199BA-2AD2-463C-A88B-8F89E3970973}" srcId="{F50EA8A7-076E-4CBA-A5C7-75D573DD2D66}" destId="{50F6A1EA-FA92-4665-B7C6-C7390FB75809}" srcOrd="2" destOrd="0" parTransId="{57BA1E88-DD9B-4DB9-AB9E-7AFA78732AB8}" sibTransId="{6BC6E5F0-B8D2-4513-857F-A430C8BC2C1A}"/>
    <dgm:cxn modelId="{44A3C73A-541F-4F3B-8A44-5FBF748AB48B}" type="presOf" srcId="{C0F94E51-C248-496C-B6BE-D9DBF0E7A6F1}" destId="{A730B7BA-0CF8-4F84-B3DE-215D2F6B11AE}" srcOrd="0" destOrd="0" presId="urn:microsoft.com/office/officeart/2005/8/layout/process3"/>
    <dgm:cxn modelId="{2F9ED888-8263-455B-A578-679EC5ED2B45}" type="presOf" srcId="{988A62F7-2B0C-40EA-90A1-32342112C351}" destId="{1194885E-15C0-42A1-AC17-97F635D81BB2}" srcOrd="0" destOrd="1" presId="urn:microsoft.com/office/officeart/2005/8/layout/process3"/>
    <dgm:cxn modelId="{203BDDEF-A473-43DB-B155-C44E8ECD38B2}" srcId="{599F19E6-EE2D-4E5B-8F50-1A1E91A9EEBB}" destId="{64862275-D94D-4A7C-AA6F-1399AC071FCB}" srcOrd="1" destOrd="0" parTransId="{D68D5CEE-F3AB-4521-BA3B-E0953DC8D790}" sibTransId="{070EF34B-4257-48E9-805C-9D11367C3E97}"/>
    <dgm:cxn modelId="{9E2C162C-3538-4DFE-923C-6BAC4A10B6DB}" type="presOf" srcId="{F50EA8A7-076E-4CBA-A5C7-75D573DD2D66}" destId="{56BCB427-506A-4A3C-A144-05EB02056CFE}" srcOrd="1" destOrd="0" presId="urn:microsoft.com/office/officeart/2005/8/layout/process3"/>
    <dgm:cxn modelId="{938A785D-1440-4DDF-A367-E77D3A64538C}" type="presOf" srcId="{4499D572-E0A3-4257-A3FE-71617069E23C}" destId="{A730B7BA-0CF8-4F84-B3DE-215D2F6B11AE}" srcOrd="0" destOrd="1" presId="urn:microsoft.com/office/officeart/2005/8/layout/process3"/>
    <dgm:cxn modelId="{6DF1C5EF-5AD7-463E-82DF-3337B4DAC0AB}" type="presOf" srcId="{96667B53-8388-496B-8BD5-A8118D69BCD1}" destId="{A730B7BA-0CF8-4F84-B3DE-215D2F6B11AE}" srcOrd="0" destOrd="4" presId="urn:microsoft.com/office/officeart/2005/8/layout/process3"/>
    <dgm:cxn modelId="{D9622625-9833-4DAC-81D8-F98C531B2D17}" srcId="{64862275-D94D-4A7C-AA6F-1399AC071FCB}" destId="{87947497-51F9-46AA-B4E0-E1031D6C7FD8}" srcOrd="4" destOrd="0" parTransId="{B105C452-2D69-4DEE-B80B-B705DF78D257}" sibTransId="{A62F098D-BBF3-4B53-BB28-05C656A8E4C1}"/>
    <dgm:cxn modelId="{EE0C80F9-053B-49EE-B70A-7FDBFB43A99D}" type="presOf" srcId="{7AA658A1-6845-4802-9A4E-54EB83A4DFDC}" destId="{361803A6-8CB3-4A7D-8861-792931A50561}" srcOrd="1" destOrd="0" presId="urn:microsoft.com/office/officeart/2005/8/layout/process3"/>
    <dgm:cxn modelId="{BCBB6251-4CBF-4BC6-A52E-7C672B99C3BF}" type="presOf" srcId="{599F19E6-EE2D-4E5B-8F50-1A1E91A9EEBB}" destId="{4CED101D-E087-4051-8740-46DCC8D256BA}" srcOrd="0" destOrd="0" presId="urn:microsoft.com/office/officeart/2005/8/layout/process3"/>
    <dgm:cxn modelId="{94ABC1D1-1219-4F5C-96AB-A88E1EA2E7EB}" type="presParOf" srcId="{4CED101D-E087-4051-8740-46DCC8D256BA}" destId="{1831C0B8-BE3A-4A99-8C25-4BE202F1CCA8}" srcOrd="0" destOrd="0" presId="urn:microsoft.com/office/officeart/2005/8/layout/process3"/>
    <dgm:cxn modelId="{9CBB61EF-A9AD-4FD3-83B1-890FC0411E37}" type="presParOf" srcId="{1831C0B8-BE3A-4A99-8C25-4BE202F1CCA8}" destId="{2157A2F0-8FAA-446B-8CA8-694551F0ADC1}" srcOrd="0" destOrd="0" presId="urn:microsoft.com/office/officeart/2005/8/layout/process3"/>
    <dgm:cxn modelId="{B94EF806-526E-4E2C-A729-3FCB3987C426}" type="presParOf" srcId="{1831C0B8-BE3A-4A99-8C25-4BE202F1CCA8}" destId="{56BCB427-506A-4A3C-A144-05EB02056CFE}" srcOrd="1" destOrd="0" presId="urn:microsoft.com/office/officeart/2005/8/layout/process3"/>
    <dgm:cxn modelId="{C1FBCB69-1582-4B3C-A4E0-2A01C4FE46C2}" type="presParOf" srcId="{1831C0B8-BE3A-4A99-8C25-4BE202F1CCA8}" destId="{A730B7BA-0CF8-4F84-B3DE-215D2F6B11AE}" srcOrd="2" destOrd="0" presId="urn:microsoft.com/office/officeart/2005/8/layout/process3"/>
    <dgm:cxn modelId="{E87AD26D-5301-4F00-ACB6-636DC247A1BF}" type="presParOf" srcId="{4CED101D-E087-4051-8740-46DCC8D256BA}" destId="{C9294A0E-3E09-4AA7-B05D-5787C5C3C3AA}" srcOrd="1" destOrd="0" presId="urn:microsoft.com/office/officeart/2005/8/layout/process3"/>
    <dgm:cxn modelId="{D158B5D9-3393-44F1-9A82-C3CECF0CCF90}" type="presParOf" srcId="{C9294A0E-3E09-4AA7-B05D-5787C5C3C3AA}" destId="{0B466E5F-B428-450B-96BF-6CE1B718DB25}" srcOrd="0" destOrd="0" presId="urn:microsoft.com/office/officeart/2005/8/layout/process3"/>
    <dgm:cxn modelId="{390F51F7-A9FE-4D1D-A9E0-A3610EBEA350}" type="presParOf" srcId="{4CED101D-E087-4051-8740-46DCC8D256BA}" destId="{56E155D1-81BC-4F9C-B95F-189088D60066}" srcOrd="2" destOrd="0" presId="urn:microsoft.com/office/officeart/2005/8/layout/process3"/>
    <dgm:cxn modelId="{4F37A70E-3F12-4663-BC39-82AFED5E1DA1}" type="presParOf" srcId="{56E155D1-81BC-4F9C-B95F-189088D60066}" destId="{712E94A5-592B-434E-ADCC-8BB252D370A6}" srcOrd="0" destOrd="0" presId="urn:microsoft.com/office/officeart/2005/8/layout/process3"/>
    <dgm:cxn modelId="{FDF8A3DA-9B4D-43BA-A56E-A40E29F5E615}" type="presParOf" srcId="{56E155D1-81BC-4F9C-B95F-189088D60066}" destId="{65B60F99-1545-494F-86C0-2548DEC2EEF4}" srcOrd="1" destOrd="0" presId="urn:microsoft.com/office/officeart/2005/8/layout/process3"/>
    <dgm:cxn modelId="{7C2FC907-5C1C-42F0-8AEC-72DA48561AED}" type="presParOf" srcId="{56E155D1-81BC-4F9C-B95F-189088D60066}" destId="{1194885E-15C0-42A1-AC17-97F635D81BB2}" srcOrd="2" destOrd="0" presId="urn:microsoft.com/office/officeart/2005/8/layout/process3"/>
    <dgm:cxn modelId="{247D8DEF-FD48-4FA5-89CA-A00049F68A0F}" type="presParOf" srcId="{4CED101D-E087-4051-8740-46DCC8D256BA}" destId="{D1F4688B-EF54-4E83-895E-0A1B425EB60B}" srcOrd="3" destOrd="0" presId="urn:microsoft.com/office/officeart/2005/8/layout/process3"/>
    <dgm:cxn modelId="{706E9E34-5E48-4282-8194-91DC7CEB1E64}" type="presParOf" srcId="{D1F4688B-EF54-4E83-895E-0A1B425EB60B}" destId="{904FB71E-93BE-433B-9629-C23D0F7EEAFA}" srcOrd="0" destOrd="0" presId="urn:microsoft.com/office/officeart/2005/8/layout/process3"/>
    <dgm:cxn modelId="{5E8506FC-6878-416C-BB48-06CE0BCEA03B}" type="presParOf" srcId="{4CED101D-E087-4051-8740-46DCC8D256BA}" destId="{3831C2AE-624A-4B8E-B147-D65D47850B49}" srcOrd="4" destOrd="0" presId="urn:microsoft.com/office/officeart/2005/8/layout/process3"/>
    <dgm:cxn modelId="{77B07C37-237B-4914-9F92-3C78E1EAA250}" type="presParOf" srcId="{3831C2AE-624A-4B8E-B147-D65D47850B49}" destId="{798B245A-7CB1-4681-985D-93B990873D94}" srcOrd="0" destOrd="0" presId="urn:microsoft.com/office/officeart/2005/8/layout/process3"/>
    <dgm:cxn modelId="{E80B4476-9797-4E58-BBC8-0593133E2561}" type="presParOf" srcId="{3831C2AE-624A-4B8E-B147-D65D47850B49}" destId="{361803A6-8CB3-4A7D-8861-792931A50561}" srcOrd="1" destOrd="0" presId="urn:microsoft.com/office/officeart/2005/8/layout/process3"/>
    <dgm:cxn modelId="{1AF368DC-C5C3-44E4-9634-4B194CAC0AC0}" type="presParOf" srcId="{3831C2AE-624A-4B8E-B147-D65D47850B49}" destId="{2550AB32-0B81-4F60-953C-0727C718C26E}"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9F19E6-EE2D-4E5B-8F50-1A1E91A9EEBB}"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fr-FR"/>
        </a:p>
      </dgm:t>
    </dgm:pt>
    <dgm:pt modelId="{87C3769C-F4A5-4D05-B34B-682B5A6A6F89}">
      <dgm:prSet phldrT="[Texte]"/>
      <dgm:spPr/>
      <dgm:t>
        <a:bodyPr/>
        <a:lstStyle/>
        <a:p>
          <a:r>
            <a:rPr lang="fr-FR" b="1" dirty="0" smtClean="0">
              <a:latin typeface="Calibri" panose="020F0502020204030204" pitchFamily="34" charset="0"/>
              <a:cs typeface="BrowalliaUPC" panose="020B0604020202020204" pitchFamily="34" charset="-34"/>
            </a:rPr>
            <a:t>Ambiances thermiques</a:t>
          </a:r>
          <a:endParaRPr lang="fr-FR" b="1" dirty="0">
            <a:latin typeface="Calibri" panose="020F0502020204030204" pitchFamily="34" charset="0"/>
            <a:cs typeface="BrowalliaUPC" panose="020B0604020202020204" pitchFamily="34" charset="-34"/>
          </a:endParaRPr>
        </a:p>
      </dgm:t>
    </dgm:pt>
    <dgm:pt modelId="{045616DD-31E5-4A64-A7EC-51E0E6373F95}" type="parTrans" cxnId="{0D1E44AD-5856-4480-95C3-85C5ADFCCB93}">
      <dgm:prSet/>
      <dgm:spPr/>
      <dgm:t>
        <a:bodyPr/>
        <a:lstStyle/>
        <a:p>
          <a:endParaRPr lang="fr-FR">
            <a:latin typeface="Calibri" panose="020F0502020204030204" pitchFamily="34" charset="0"/>
            <a:cs typeface="BrowalliaUPC" panose="020B0604020202020204" pitchFamily="34" charset="-34"/>
          </a:endParaRPr>
        </a:p>
      </dgm:t>
    </dgm:pt>
    <dgm:pt modelId="{74400CED-8F44-47EF-9F43-65BF0C7A7CBC}" type="sibTrans" cxnId="{0D1E44AD-5856-4480-95C3-85C5ADFCCB93}">
      <dgm:prSet/>
      <dgm:spPr/>
      <dgm:t>
        <a:bodyPr/>
        <a:lstStyle/>
        <a:p>
          <a:endParaRPr lang="fr-FR">
            <a:latin typeface="Calibri" panose="020F0502020204030204" pitchFamily="34" charset="0"/>
            <a:cs typeface="BrowalliaUPC" panose="020B0604020202020204" pitchFamily="34" charset="-34"/>
          </a:endParaRPr>
        </a:p>
      </dgm:t>
    </dgm:pt>
    <dgm:pt modelId="{411801DE-AD11-4ACD-9A21-417B6B341531}">
      <dgm:prSet phldrT="[Texte]"/>
      <dgm:spPr/>
      <dgm:t>
        <a:bodyPr/>
        <a:lstStyle/>
        <a:p>
          <a:r>
            <a:rPr lang="fr-FR" dirty="0" smtClean="0">
              <a:solidFill>
                <a:srgbClr val="000000"/>
              </a:solidFill>
              <a:latin typeface="Calibri" panose="020F0502020204030204" pitchFamily="34" charset="0"/>
              <a:cs typeface="BrowalliaUPC" panose="020B0604020202020204" pitchFamily="34" charset="-34"/>
            </a:rPr>
            <a:t>Siège chauffant</a:t>
          </a:r>
          <a:endParaRPr lang="fr-FR" dirty="0">
            <a:latin typeface="Calibri" panose="020F0502020204030204" pitchFamily="34" charset="0"/>
            <a:cs typeface="BrowalliaUPC" panose="020B0604020202020204" pitchFamily="34" charset="-34"/>
          </a:endParaRPr>
        </a:p>
      </dgm:t>
    </dgm:pt>
    <dgm:pt modelId="{89F43219-B56D-44C5-A652-CFC634DAD461}" type="parTrans" cxnId="{005960DB-30F2-4DF4-AC5D-18FD9D705408}">
      <dgm:prSet/>
      <dgm:spPr/>
      <dgm:t>
        <a:bodyPr/>
        <a:lstStyle/>
        <a:p>
          <a:endParaRPr lang="fr-FR">
            <a:latin typeface="Calibri" panose="020F0502020204030204" pitchFamily="34" charset="0"/>
            <a:cs typeface="BrowalliaUPC" panose="020B0604020202020204" pitchFamily="34" charset="-34"/>
          </a:endParaRPr>
        </a:p>
      </dgm:t>
    </dgm:pt>
    <dgm:pt modelId="{09836063-7318-4015-90F9-64F83460AAE2}" type="sibTrans" cxnId="{005960DB-30F2-4DF4-AC5D-18FD9D705408}">
      <dgm:prSet/>
      <dgm:spPr/>
      <dgm:t>
        <a:bodyPr/>
        <a:lstStyle/>
        <a:p>
          <a:endParaRPr lang="fr-FR">
            <a:latin typeface="Calibri" panose="020F0502020204030204" pitchFamily="34" charset="0"/>
            <a:cs typeface="BrowalliaUPC" panose="020B0604020202020204" pitchFamily="34" charset="-34"/>
          </a:endParaRPr>
        </a:p>
      </dgm:t>
    </dgm:pt>
    <dgm:pt modelId="{C7F8CD0F-ABB3-49AC-A64F-295F24DB722D}">
      <dgm:prSet phldrT="[Texte]"/>
      <dgm:spPr/>
      <dgm:t>
        <a:bodyPr/>
        <a:lstStyle/>
        <a:p>
          <a:r>
            <a:rPr lang="fr-FR" b="1" dirty="0" smtClean="0">
              <a:latin typeface="Calibri" panose="020F0502020204030204" pitchFamily="34" charset="0"/>
              <a:cs typeface="BrowalliaUPC" panose="020B0604020202020204" pitchFamily="34" charset="-34"/>
            </a:rPr>
            <a:t>Ambiances climatiques</a:t>
          </a:r>
          <a:endParaRPr lang="fr-FR" b="1" dirty="0">
            <a:latin typeface="Calibri" panose="020F0502020204030204" pitchFamily="34" charset="0"/>
            <a:cs typeface="BrowalliaUPC" panose="020B0604020202020204" pitchFamily="34" charset="-34"/>
          </a:endParaRPr>
        </a:p>
      </dgm:t>
    </dgm:pt>
    <dgm:pt modelId="{BDD7913A-F9C5-41C9-92FE-19EE598BF6A2}" type="parTrans" cxnId="{AC60B742-27F3-4C29-B67B-A336E9E16FFE}">
      <dgm:prSet/>
      <dgm:spPr/>
      <dgm:t>
        <a:bodyPr/>
        <a:lstStyle/>
        <a:p>
          <a:endParaRPr lang="fr-FR">
            <a:latin typeface="Calibri" panose="020F0502020204030204" pitchFamily="34" charset="0"/>
            <a:cs typeface="BrowalliaUPC" panose="020B0604020202020204" pitchFamily="34" charset="-34"/>
          </a:endParaRPr>
        </a:p>
      </dgm:t>
    </dgm:pt>
    <dgm:pt modelId="{348C1036-CDEE-445A-AB6B-19C587E7CD4E}" type="sibTrans" cxnId="{AC60B742-27F3-4C29-B67B-A336E9E16FFE}">
      <dgm:prSet/>
      <dgm:spPr/>
      <dgm:t>
        <a:bodyPr/>
        <a:lstStyle/>
        <a:p>
          <a:endParaRPr lang="fr-FR">
            <a:latin typeface="Calibri" panose="020F0502020204030204" pitchFamily="34" charset="0"/>
            <a:cs typeface="BrowalliaUPC" panose="020B0604020202020204" pitchFamily="34" charset="-34"/>
          </a:endParaRPr>
        </a:p>
      </dgm:t>
    </dgm:pt>
    <dgm:pt modelId="{A59AA581-DD61-4BEA-A70B-14D8E58CF513}">
      <dgm:prSet phldrT="[Texte]"/>
      <dgm:spPr/>
      <dgm:t>
        <a:bodyPr/>
        <a:lstStyle/>
        <a:p>
          <a:r>
            <a:rPr lang="fr-FR" dirty="0" smtClean="0">
              <a:solidFill>
                <a:schemeClr val="tx1"/>
              </a:solidFill>
              <a:latin typeface="Calibri" panose="020F0502020204030204" pitchFamily="34" charset="0"/>
              <a:cs typeface="BrowalliaUPC" panose="020B0604020202020204" pitchFamily="34" charset="-34"/>
            </a:rPr>
            <a:t>Prise de contact avec les clients pour connaître état des routes (verglas, neige, inondation…)</a:t>
          </a:r>
          <a:endParaRPr lang="fr-FR" dirty="0">
            <a:solidFill>
              <a:schemeClr val="tx1"/>
            </a:solidFill>
            <a:latin typeface="Calibri" panose="020F0502020204030204" pitchFamily="34" charset="0"/>
            <a:cs typeface="BrowalliaUPC" panose="020B0604020202020204" pitchFamily="34" charset="-34"/>
          </a:endParaRPr>
        </a:p>
      </dgm:t>
    </dgm:pt>
    <dgm:pt modelId="{E2706A0A-C880-4DA0-BD07-122C33440FAF}" type="parTrans" cxnId="{E1E54BFC-CDC7-4E60-81A2-FB4A7555B091}">
      <dgm:prSet/>
      <dgm:spPr/>
      <dgm:t>
        <a:bodyPr/>
        <a:lstStyle/>
        <a:p>
          <a:endParaRPr lang="fr-FR">
            <a:latin typeface="Calibri" panose="020F0502020204030204" pitchFamily="34" charset="0"/>
            <a:cs typeface="BrowalliaUPC" panose="020B0604020202020204" pitchFamily="34" charset="-34"/>
          </a:endParaRPr>
        </a:p>
      </dgm:t>
    </dgm:pt>
    <dgm:pt modelId="{082B5B92-5D26-45B3-87E0-3245047C58DF}" type="sibTrans" cxnId="{E1E54BFC-CDC7-4E60-81A2-FB4A7555B091}">
      <dgm:prSet/>
      <dgm:spPr/>
      <dgm:t>
        <a:bodyPr/>
        <a:lstStyle/>
        <a:p>
          <a:endParaRPr lang="fr-FR">
            <a:latin typeface="Calibri" panose="020F0502020204030204" pitchFamily="34" charset="0"/>
            <a:cs typeface="BrowalliaUPC" panose="020B0604020202020204" pitchFamily="34" charset="-34"/>
          </a:endParaRPr>
        </a:p>
      </dgm:t>
    </dgm:pt>
    <dgm:pt modelId="{AD6270F2-8E82-4655-910E-F8373C1FE414}">
      <dgm:prSet phldrT="[Texte]"/>
      <dgm:spPr/>
      <dgm:t>
        <a:bodyPr/>
        <a:lstStyle/>
        <a:p>
          <a:r>
            <a:rPr lang="fr-FR" dirty="0" smtClean="0">
              <a:solidFill>
                <a:srgbClr val="000000"/>
              </a:solidFill>
              <a:latin typeface="Calibri" panose="020F0502020204030204" pitchFamily="34" charset="0"/>
              <a:cs typeface="BrowalliaUPC" panose="020B0604020202020204" pitchFamily="34" charset="-34"/>
            </a:rPr>
            <a:t>Cabines équipées de frigo</a:t>
          </a:r>
          <a:r>
            <a:rPr lang="fr-FR" dirty="0" smtClean="0">
              <a:latin typeface="Calibri" panose="020F0502020204030204" pitchFamily="34" charset="0"/>
              <a:cs typeface="BrowalliaUPC" panose="020B0604020202020204" pitchFamily="34" charset="-34"/>
            </a:rPr>
            <a:t> </a:t>
          </a:r>
          <a:endParaRPr lang="fr-FR" dirty="0">
            <a:latin typeface="Calibri" panose="020F0502020204030204" pitchFamily="34" charset="0"/>
            <a:cs typeface="BrowalliaUPC" panose="020B0604020202020204" pitchFamily="34" charset="-34"/>
          </a:endParaRPr>
        </a:p>
      </dgm:t>
    </dgm:pt>
    <dgm:pt modelId="{29FA251F-2DFE-4B24-8F57-D315DA68440D}" type="parTrans" cxnId="{CD877D35-94C6-411C-8281-FF1A0592D855}">
      <dgm:prSet/>
      <dgm:spPr/>
      <dgm:t>
        <a:bodyPr/>
        <a:lstStyle/>
        <a:p>
          <a:endParaRPr lang="fr-FR">
            <a:latin typeface="Calibri" panose="020F0502020204030204" pitchFamily="34" charset="0"/>
            <a:cs typeface="BrowalliaUPC" panose="020B0604020202020204" pitchFamily="34" charset="-34"/>
          </a:endParaRPr>
        </a:p>
      </dgm:t>
    </dgm:pt>
    <dgm:pt modelId="{AF08D4C4-0E41-4F13-AF85-93587A4ACC6A}" type="sibTrans" cxnId="{CD877D35-94C6-411C-8281-FF1A0592D855}">
      <dgm:prSet/>
      <dgm:spPr/>
      <dgm:t>
        <a:bodyPr/>
        <a:lstStyle/>
        <a:p>
          <a:endParaRPr lang="fr-FR">
            <a:latin typeface="Calibri" panose="020F0502020204030204" pitchFamily="34" charset="0"/>
            <a:cs typeface="BrowalliaUPC" panose="020B0604020202020204" pitchFamily="34" charset="-34"/>
          </a:endParaRPr>
        </a:p>
      </dgm:t>
    </dgm:pt>
    <dgm:pt modelId="{2F077EDD-64AE-4BA7-8639-F4EEABFE93B5}">
      <dgm:prSet phldrT="[Texte]"/>
      <dgm:spPr/>
      <dgm:t>
        <a:bodyPr/>
        <a:lstStyle/>
        <a:p>
          <a:r>
            <a:rPr lang="fr-FR" dirty="0" smtClean="0">
              <a:latin typeface="Calibri" panose="020F0502020204030204" pitchFamily="34" charset="0"/>
              <a:cs typeface="BrowalliaUPC" panose="020B0604020202020204" pitchFamily="34" charset="-34"/>
            </a:rPr>
            <a:t>Chauffage </a:t>
          </a:r>
          <a:r>
            <a:rPr lang="fr-FR" dirty="0" err="1" smtClean="0">
              <a:latin typeface="Calibri" panose="020F0502020204030204" pitchFamily="34" charset="0"/>
              <a:cs typeface="BrowalliaUPC" panose="020B0604020202020204" pitchFamily="34" charset="-34"/>
            </a:rPr>
            <a:t>Webasto</a:t>
          </a:r>
          <a:r>
            <a:rPr lang="fr-FR" dirty="0" smtClean="0">
              <a:latin typeface="Calibri" panose="020F0502020204030204" pitchFamily="34" charset="0"/>
              <a:cs typeface="BrowalliaUPC" panose="020B0604020202020204" pitchFamily="34" charset="-34"/>
            </a:rPr>
            <a:t>…</a:t>
          </a:r>
          <a:endParaRPr lang="fr-FR" dirty="0">
            <a:latin typeface="Calibri" panose="020F0502020204030204" pitchFamily="34" charset="0"/>
            <a:cs typeface="BrowalliaUPC" panose="020B0604020202020204" pitchFamily="34" charset="-34"/>
          </a:endParaRPr>
        </a:p>
      </dgm:t>
    </dgm:pt>
    <dgm:pt modelId="{D3D85F80-4ACB-4F43-AC10-7F38C997984B}" type="parTrans" cxnId="{D7E3616C-6B1A-4438-9BAF-2437228F7ACD}">
      <dgm:prSet/>
      <dgm:spPr/>
      <dgm:t>
        <a:bodyPr/>
        <a:lstStyle/>
        <a:p>
          <a:endParaRPr lang="fr-FR">
            <a:latin typeface="Calibri" panose="020F0502020204030204" pitchFamily="34" charset="0"/>
            <a:cs typeface="BrowalliaUPC" panose="020B0604020202020204" pitchFamily="34" charset="-34"/>
          </a:endParaRPr>
        </a:p>
      </dgm:t>
    </dgm:pt>
    <dgm:pt modelId="{DFD6D088-A91C-4718-A287-8E47BA3EAF05}" type="sibTrans" cxnId="{D7E3616C-6B1A-4438-9BAF-2437228F7ACD}">
      <dgm:prSet/>
      <dgm:spPr/>
      <dgm:t>
        <a:bodyPr/>
        <a:lstStyle/>
        <a:p>
          <a:endParaRPr lang="fr-FR">
            <a:latin typeface="Calibri" panose="020F0502020204030204" pitchFamily="34" charset="0"/>
            <a:cs typeface="BrowalliaUPC" panose="020B0604020202020204" pitchFamily="34" charset="-34"/>
          </a:endParaRPr>
        </a:p>
      </dgm:t>
    </dgm:pt>
    <dgm:pt modelId="{3725F5C3-A0BD-47F6-B714-88600B7C8E58}">
      <dgm:prSet phldrT="[Texte]"/>
      <dgm:spPr/>
      <dgm:t>
        <a:bodyPr/>
        <a:lstStyle/>
        <a:p>
          <a:r>
            <a:rPr lang="fr-FR" dirty="0" smtClean="0">
              <a:latin typeface="Calibri" panose="020F0502020204030204" pitchFamily="34" charset="0"/>
              <a:cs typeface="BrowalliaUPC" panose="020B0604020202020204" pitchFamily="34" charset="-34"/>
            </a:rPr>
            <a:t>Climatisation</a:t>
          </a:r>
          <a:endParaRPr lang="fr-FR" dirty="0">
            <a:latin typeface="Calibri" panose="020F0502020204030204" pitchFamily="34" charset="0"/>
            <a:cs typeface="BrowalliaUPC" panose="020B0604020202020204" pitchFamily="34" charset="-34"/>
          </a:endParaRPr>
        </a:p>
      </dgm:t>
    </dgm:pt>
    <dgm:pt modelId="{7CA7BA93-9C73-404A-9ECE-4DD969302C47}" type="parTrans" cxnId="{5CF5D04C-E1FC-4C82-90C3-BC02CE8A690F}">
      <dgm:prSet/>
      <dgm:spPr/>
      <dgm:t>
        <a:bodyPr/>
        <a:lstStyle/>
        <a:p>
          <a:endParaRPr lang="fr-FR">
            <a:latin typeface="Calibri" panose="020F0502020204030204" pitchFamily="34" charset="0"/>
            <a:cs typeface="BrowalliaUPC" panose="020B0604020202020204" pitchFamily="34" charset="-34"/>
          </a:endParaRPr>
        </a:p>
      </dgm:t>
    </dgm:pt>
    <dgm:pt modelId="{99364E58-9F5F-42E3-98B1-34A9B56E3322}" type="sibTrans" cxnId="{5CF5D04C-E1FC-4C82-90C3-BC02CE8A690F}">
      <dgm:prSet/>
      <dgm:spPr/>
      <dgm:t>
        <a:bodyPr/>
        <a:lstStyle/>
        <a:p>
          <a:endParaRPr lang="fr-FR">
            <a:latin typeface="Calibri" panose="020F0502020204030204" pitchFamily="34" charset="0"/>
            <a:cs typeface="BrowalliaUPC" panose="020B0604020202020204" pitchFamily="34" charset="-34"/>
          </a:endParaRPr>
        </a:p>
      </dgm:t>
    </dgm:pt>
    <dgm:pt modelId="{562D7157-989A-4358-9E29-904A4C997D58}">
      <dgm:prSet phldrT="[Texte]"/>
      <dgm:spPr/>
      <dgm:t>
        <a:bodyPr/>
        <a:lstStyle/>
        <a:p>
          <a:r>
            <a:rPr lang="fr-FR" dirty="0" smtClean="0">
              <a:solidFill>
                <a:srgbClr val="000000"/>
              </a:solidFill>
              <a:latin typeface="Calibri" panose="020F0502020204030204" pitchFamily="34" charset="0"/>
              <a:cs typeface="BrowalliaUPC" panose="020B0604020202020204" pitchFamily="34" charset="-34"/>
            </a:rPr>
            <a:t>Rétroviseur dégivrant…</a:t>
          </a:r>
          <a:r>
            <a:rPr lang="fr-FR" dirty="0" smtClean="0">
              <a:latin typeface="Calibri" panose="020F0502020204030204" pitchFamily="34" charset="0"/>
              <a:cs typeface="BrowalliaUPC" panose="020B0604020202020204" pitchFamily="34" charset="-34"/>
            </a:rPr>
            <a:t> </a:t>
          </a:r>
          <a:endParaRPr lang="fr-FR" dirty="0">
            <a:solidFill>
              <a:schemeClr val="tx1"/>
            </a:solidFill>
            <a:latin typeface="Calibri" panose="020F0502020204030204" pitchFamily="34" charset="0"/>
            <a:cs typeface="BrowalliaUPC" panose="020B0604020202020204" pitchFamily="34" charset="-34"/>
          </a:endParaRPr>
        </a:p>
      </dgm:t>
    </dgm:pt>
    <dgm:pt modelId="{0A049C7B-935A-42A3-B842-B7AF14D7D771}" type="parTrans" cxnId="{CF78AD35-8F28-42FD-8EA4-4339646B9448}">
      <dgm:prSet/>
      <dgm:spPr/>
      <dgm:t>
        <a:bodyPr/>
        <a:lstStyle/>
        <a:p>
          <a:endParaRPr lang="fr-FR">
            <a:latin typeface="Calibri" panose="020F0502020204030204" pitchFamily="34" charset="0"/>
            <a:cs typeface="BrowalliaUPC" panose="020B0604020202020204" pitchFamily="34" charset="-34"/>
          </a:endParaRPr>
        </a:p>
      </dgm:t>
    </dgm:pt>
    <dgm:pt modelId="{B81731D7-E666-47A5-83D6-55C6BDEE4E16}" type="sibTrans" cxnId="{CF78AD35-8F28-42FD-8EA4-4339646B9448}">
      <dgm:prSet/>
      <dgm:spPr/>
      <dgm:t>
        <a:bodyPr/>
        <a:lstStyle/>
        <a:p>
          <a:endParaRPr lang="fr-FR">
            <a:latin typeface="Calibri" panose="020F0502020204030204" pitchFamily="34" charset="0"/>
            <a:cs typeface="BrowalliaUPC" panose="020B0604020202020204" pitchFamily="34" charset="-34"/>
          </a:endParaRPr>
        </a:p>
      </dgm:t>
    </dgm:pt>
    <dgm:pt modelId="{4CED101D-E087-4051-8740-46DCC8D256BA}" type="pres">
      <dgm:prSet presAssocID="{599F19E6-EE2D-4E5B-8F50-1A1E91A9EEBB}" presName="linearFlow" presStyleCnt="0">
        <dgm:presLayoutVars>
          <dgm:dir/>
          <dgm:animLvl val="lvl"/>
          <dgm:resizeHandles val="exact"/>
        </dgm:presLayoutVars>
      </dgm:prSet>
      <dgm:spPr/>
      <dgm:t>
        <a:bodyPr/>
        <a:lstStyle/>
        <a:p>
          <a:endParaRPr lang="fr-FR"/>
        </a:p>
      </dgm:t>
    </dgm:pt>
    <dgm:pt modelId="{9CBAB7B8-2B03-454E-9157-F8D1D3997676}" type="pres">
      <dgm:prSet presAssocID="{87C3769C-F4A5-4D05-B34B-682B5A6A6F89}" presName="composite" presStyleCnt="0"/>
      <dgm:spPr/>
    </dgm:pt>
    <dgm:pt modelId="{13C934B1-F8EE-4528-93E4-760AA1B60729}" type="pres">
      <dgm:prSet presAssocID="{87C3769C-F4A5-4D05-B34B-682B5A6A6F89}" presName="parTx" presStyleLbl="node1" presStyleIdx="0" presStyleCnt="2">
        <dgm:presLayoutVars>
          <dgm:chMax val="0"/>
          <dgm:chPref val="0"/>
          <dgm:bulletEnabled val="1"/>
        </dgm:presLayoutVars>
      </dgm:prSet>
      <dgm:spPr/>
      <dgm:t>
        <a:bodyPr/>
        <a:lstStyle/>
        <a:p>
          <a:endParaRPr lang="fr-FR"/>
        </a:p>
      </dgm:t>
    </dgm:pt>
    <dgm:pt modelId="{8FEDF518-21A9-4FBA-9CF3-EF69021BCFD5}" type="pres">
      <dgm:prSet presAssocID="{87C3769C-F4A5-4D05-B34B-682B5A6A6F89}" presName="parSh" presStyleLbl="node1" presStyleIdx="0" presStyleCnt="2"/>
      <dgm:spPr/>
      <dgm:t>
        <a:bodyPr/>
        <a:lstStyle/>
        <a:p>
          <a:endParaRPr lang="fr-FR"/>
        </a:p>
      </dgm:t>
    </dgm:pt>
    <dgm:pt modelId="{1C362E7A-34DE-4DF8-853E-5D1D65EBD20D}" type="pres">
      <dgm:prSet presAssocID="{87C3769C-F4A5-4D05-B34B-682B5A6A6F89}" presName="desTx" presStyleLbl="fgAcc1" presStyleIdx="0" presStyleCnt="2">
        <dgm:presLayoutVars>
          <dgm:bulletEnabled val="1"/>
        </dgm:presLayoutVars>
      </dgm:prSet>
      <dgm:spPr/>
      <dgm:t>
        <a:bodyPr/>
        <a:lstStyle/>
        <a:p>
          <a:endParaRPr lang="fr-FR"/>
        </a:p>
      </dgm:t>
    </dgm:pt>
    <dgm:pt modelId="{153C82D0-D30B-4848-B2E3-668DDC0573BF}" type="pres">
      <dgm:prSet presAssocID="{74400CED-8F44-47EF-9F43-65BF0C7A7CBC}" presName="sibTrans" presStyleLbl="sibTrans2D1" presStyleIdx="0" presStyleCnt="1"/>
      <dgm:spPr/>
      <dgm:t>
        <a:bodyPr/>
        <a:lstStyle/>
        <a:p>
          <a:endParaRPr lang="fr-FR"/>
        </a:p>
      </dgm:t>
    </dgm:pt>
    <dgm:pt modelId="{DB9BB14C-8137-4B7D-A261-8EF4D27697D0}" type="pres">
      <dgm:prSet presAssocID="{74400CED-8F44-47EF-9F43-65BF0C7A7CBC}" presName="connTx" presStyleLbl="sibTrans2D1" presStyleIdx="0" presStyleCnt="1"/>
      <dgm:spPr/>
      <dgm:t>
        <a:bodyPr/>
        <a:lstStyle/>
        <a:p>
          <a:endParaRPr lang="fr-FR"/>
        </a:p>
      </dgm:t>
    </dgm:pt>
    <dgm:pt modelId="{7D7DDFEC-A470-4462-A643-CF4AFD57A928}" type="pres">
      <dgm:prSet presAssocID="{C7F8CD0F-ABB3-49AC-A64F-295F24DB722D}" presName="composite" presStyleCnt="0"/>
      <dgm:spPr/>
    </dgm:pt>
    <dgm:pt modelId="{D3C68E7B-98C0-4185-86A6-C51639003EDE}" type="pres">
      <dgm:prSet presAssocID="{C7F8CD0F-ABB3-49AC-A64F-295F24DB722D}" presName="parTx" presStyleLbl="node1" presStyleIdx="0" presStyleCnt="2">
        <dgm:presLayoutVars>
          <dgm:chMax val="0"/>
          <dgm:chPref val="0"/>
          <dgm:bulletEnabled val="1"/>
        </dgm:presLayoutVars>
      </dgm:prSet>
      <dgm:spPr/>
      <dgm:t>
        <a:bodyPr/>
        <a:lstStyle/>
        <a:p>
          <a:endParaRPr lang="fr-FR"/>
        </a:p>
      </dgm:t>
    </dgm:pt>
    <dgm:pt modelId="{EE7C2F92-8FF1-4B41-BD22-46BF15726F39}" type="pres">
      <dgm:prSet presAssocID="{C7F8CD0F-ABB3-49AC-A64F-295F24DB722D}" presName="parSh" presStyleLbl="node1" presStyleIdx="1" presStyleCnt="2"/>
      <dgm:spPr/>
      <dgm:t>
        <a:bodyPr/>
        <a:lstStyle/>
        <a:p>
          <a:endParaRPr lang="fr-FR"/>
        </a:p>
      </dgm:t>
    </dgm:pt>
    <dgm:pt modelId="{E8EF583D-BB71-4254-97EC-E1228606E865}" type="pres">
      <dgm:prSet presAssocID="{C7F8CD0F-ABB3-49AC-A64F-295F24DB722D}" presName="desTx" presStyleLbl="fgAcc1" presStyleIdx="1" presStyleCnt="2">
        <dgm:presLayoutVars>
          <dgm:bulletEnabled val="1"/>
        </dgm:presLayoutVars>
      </dgm:prSet>
      <dgm:spPr/>
      <dgm:t>
        <a:bodyPr/>
        <a:lstStyle/>
        <a:p>
          <a:endParaRPr lang="fr-FR"/>
        </a:p>
      </dgm:t>
    </dgm:pt>
  </dgm:ptLst>
  <dgm:cxnLst>
    <dgm:cxn modelId="{D7E3616C-6B1A-4438-9BAF-2437228F7ACD}" srcId="{87C3769C-F4A5-4D05-B34B-682B5A6A6F89}" destId="{2F077EDD-64AE-4BA7-8639-F4EEABFE93B5}" srcOrd="3" destOrd="0" parTransId="{D3D85F80-4ACB-4F43-AC10-7F38C997984B}" sibTransId="{DFD6D088-A91C-4718-A287-8E47BA3EAF05}"/>
    <dgm:cxn modelId="{CC7CE055-944B-497F-AE33-5A2674E0A819}" type="presOf" srcId="{411801DE-AD11-4ACD-9A21-417B6B341531}" destId="{1C362E7A-34DE-4DF8-853E-5D1D65EBD20D}" srcOrd="0" destOrd="0" presId="urn:microsoft.com/office/officeart/2005/8/layout/process3"/>
    <dgm:cxn modelId="{0D1E44AD-5856-4480-95C3-85C5ADFCCB93}" srcId="{599F19E6-EE2D-4E5B-8F50-1A1E91A9EEBB}" destId="{87C3769C-F4A5-4D05-B34B-682B5A6A6F89}" srcOrd="0" destOrd="0" parTransId="{045616DD-31E5-4A64-A7EC-51E0E6373F95}" sibTransId="{74400CED-8F44-47EF-9F43-65BF0C7A7CBC}"/>
    <dgm:cxn modelId="{9A7D046A-E0F8-47A8-8603-DCD694D91D08}" type="presOf" srcId="{74400CED-8F44-47EF-9F43-65BF0C7A7CBC}" destId="{153C82D0-D30B-4848-B2E3-668DDC0573BF}" srcOrd="0" destOrd="0" presId="urn:microsoft.com/office/officeart/2005/8/layout/process3"/>
    <dgm:cxn modelId="{E8C455B3-DC6D-4869-B396-92FB2AF04062}" type="presOf" srcId="{562D7157-989A-4358-9E29-904A4C997D58}" destId="{E8EF583D-BB71-4254-97EC-E1228606E865}" srcOrd="0" destOrd="1" presId="urn:microsoft.com/office/officeart/2005/8/layout/process3"/>
    <dgm:cxn modelId="{2CE7D221-EEA2-45C3-ACBC-B74C98C7707E}" type="presOf" srcId="{87C3769C-F4A5-4D05-B34B-682B5A6A6F89}" destId="{13C934B1-F8EE-4528-93E4-760AA1B60729}" srcOrd="0" destOrd="0" presId="urn:microsoft.com/office/officeart/2005/8/layout/process3"/>
    <dgm:cxn modelId="{CBED1BBA-5CB7-4E4A-AAEC-F5299D0F289E}" type="presOf" srcId="{3725F5C3-A0BD-47F6-B714-88600B7C8E58}" destId="{1C362E7A-34DE-4DF8-853E-5D1D65EBD20D}" srcOrd="0" destOrd="2" presId="urn:microsoft.com/office/officeart/2005/8/layout/process3"/>
    <dgm:cxn modelId="{AF8C94A4-7D54-431D-AB5F-E40BBFCCE8B3}" type="presOf" srcId="{C7F8CD0F-ABB3-49AC-A64F-295F24DB722D}" destId="{EE7C2F92-8FF1-4B41-BD22-46BF15726F39}" srcOrd="1" destOrd="0" presId="urn:microsoft.com/office/officeart/2005/8/layout/process3"/>
    <dgm:cxn modelId="{523AA555-765A-4C72-AC11-87AE39F14E5C}" type="presOf" srcId="{599F19E6-EE2D-4E5B-8F50-1A1E91A9EEBB}" destId="{4CED101D-E087-4051-8740-46DCC8D256BA}" srcOrd="0" destOrd="0" presId="urn:microsoft.com/office/officeart/2005/8/layout/process3"/>
    <dgm:cxn modelId="{209841BB-9AB6-46F4-A293-2268449144BB}" type="presOf" srcId="{C7F8CD0F-ABB3-49AC-A64F-295F24DB722D}" destId="{D3C68E7B-98C0-4185-86A6-C51639003EDE}" srcOrd="0" destOrd="0" presId="urn:microsoft.com/office/officeart/2005/8/layout/process3"/>
    <dgm:cxn modelId="{0821B943-A706-4819-8720-C8D950CE3CBC}" type="presOf" srcId="{74400CED-8F44-47EF-9F43-65BF0C7A7CBC}" destId="{DB9BB14C-8137-4B7D-A261-8EF4D27697D0}" srcOrd="1" destOrd="0" presId="urn:microsoft.com/office/officeart/2005/8/layout/process3"/>
    <dgm:cxn modelId="{13FB2F7E-3B0F-4C0A-B7E5-489007FD97E6}" type="presOf" srcId="{2F077EDD-64AE-4BA7-8639-F4EEABFE93B5}" destId="{1C362E7A-34DE-4DF8-853E-5D1D65EBD20D}" srcOrd="0" destOrd="3" presId="urn:microsoft.com/office/officeart/2005/8/layout/process3"/>
    <dgm:cxn modelId="{52CD0908-828B-47FB-A158-4C36043BF03A}" type="presOf" srcId="{87C3769C-F4A5-4D05-B34B-682B5A6A6F89}" destId="{8FEDF518-21A9-4FBA-9CF3-EF69021BCFD5}" srcOrd="1" destOrd="0" presId="urn:microsoft.com/office/officeart/2005/8/layout/process3"/>
    <dgm:cxn modelId="{D56CF545-BE83-4BBB-B23A-171C5D30E949}" type="presOf" srcId="{AD6270F2-8E82-4655-910E-F8373C1FE414}" destId="{1C362E7A-34DE-4DF8-853E-5D1D65EBD20D}" srcOrd="0" destOrd="1" presId="urn:microsoft.com/office/officeart/2005/8/layout/process3"/>
    <dgm:cxn modelId="{B77C1EEE-F68F-46B2-B0F7-B4243D95CEAA}" type="presOf" srcId="{A59AA581-DD61-4BEA-A70B-14D8E58CF513}" destId="{E8EF583D-BB71-4254-97EC-E1228606E865}" srcOrd="0" destOrd="0" presId="urn:microsoft.com/office/officeart/2005/8/layout/process3"/>
    <dgm:cxn modelId="{5CF5D04C-E1FC-4C82-90C3-BC02CE8A690F}" srcId="{87C3769C-F4A5-4D05-B34B-682B5A6A6F89}" destId="{3725F5C3-A0BD-47F6-B714-88600B7C8E58}" srcOrd="2" destOrd="0" parTransId="{7CA7BA93-9C73-404A-9ECE-4DD969302C47}" sibTransId="{99364E58-9F5F-42E3-98B1-34A9B56E3322}"/>
    <dgm:cxn modelId="{E1E54BFC-CDC7-4E60-81A2-FB4A7555B091}" srcId="{C7F8CD0F-ABB3-49AC-A64F-295F24DB722D}" destId="{A59AA581-DD61-4BEA-A70B-14D8E58CF513}" srcOrd="0" destOrd="0" parTransId="{E2706A0A-C880-4DA0-BD07-122C33440FAF}" sibTransId="{082B5B92-5D26-45B3-87E0-3245047C58DF}"/>
    <dgm:cxn modelId="{CD877D35-94C6-411C-8281-FF1A0592D855}" srcId="{87C3769C-F4A5-4D05-B34B-682B5A6A6F89}" destId="{AD6270F2-8E82-4655-910E-F8373C1FE414}" srcOrd="1" destOrd="0" parTransId="{29FA251F-2DFE-4B24-8F57-D315DA68440D}" sibTransId="{AF08D4C4-0E41-4F13-AF85-93587A4ACC6A}"/>
    <dgm:cxn modelId="{CF78AD35-8F28-42FD-8EA4-4339646B9448}" srcId="{C7F8CD0F-ABB3-49AC-A64F-295F24DB722D}" destId="{562D7157-989A-4358-9E29-904A4C997D58}" srcOrd="1" destOrd="0" parTransId="{0A049C7B-935A-42A3-B842-B7AF14D7D771}" sibTransId="{B81731D7-E666-47A5-83D6-55C6BDEE4E16}"/>
    <dgm:cxn modelId="{005960DB-30F2-4DF4-AC5D-18FD9D705408}" srcId="{87C3769C-F4A5-4D05-B34B-682B5A6A6F89}" destId="{411801DE-AD11-4ACD-9A21-417B6B341531}" srcOrd="0" destOrd="0" parTransId="{89F43219-B56D-44C5-A652-CFC634DAD461}" sibTransId="{09836063-7318-4015-90F9-64F83460AAE2}"/>
    <dgm:cxn modelId="{AC60B742-27F3-4C29-B67B-A336E9E16FFE}" srcId="{599F19E6-EE2D-4E5B-8F50-1A1E91A9EEBB}" destId="{C7F8CD0F-ABB3-49AC-A64F-295F24DB722D}" srcOrd="1" destOrd="0" parTransId="{BDD7913A-F9C5-41C9-92FE-19EE598BF6A2}" sibTransId="{348C1036-CDEE-445A-AB6B-19C587E7CD4E}"/>
    <dgm:cxn modelId="{C413F411-757F-4FA7-BFFA-1E2503F795B7}" type="presParOf" srcId="{4CED101D-E087-4051-8740-46DCC8D256BA}" destId="{9CBAB7B8-2B03-454E-9157-F8D1D3997676}" srcOrd="0" destOrd="0" presId="urn:microsoft.com/office/officeart/2005/8/layout/process3"/>
    <dgm:cxn modelId="{7E12212A-6525-47C9-B95B-560C6131EF4F}" type="presParOf" srcId="{9CBAB7B8-2B03-454E-9157-F8D1D3997676}" destId="{13C934B1-F8EE-4528-93E4-760AA1B60729}" srcOrd="0" destOrd="0" presId="urn:microsoft.com/office/officeart/2005/8/layout/process3"/>
    <dgm:cxn modelId="{4210DA94-B51A-4CFD-A55C-47D6571FE853}" type="presParOf" srcId="{9CBAB7B8-2B03-454E-9157-F8D1D3997676}" destId="{8FEDF518-21A9-4FBA-9CF3-EF69021BCFD5}" srcOrd="1" destOrd="0" presId="urn:microsoft.com/office/officeart/2005/8/layout/process3"/>
    <dgm:cxn modelId="{C9C19A09-7542-4796-9DCD-23B6647C927E}" type="presParOf" srcId="{9CBAB7B8-2B03-454E-9157-F8D1D3997676}" destId="{1C362E7A-34DE-4DF8-853E-5D1D65EBD20D}" srcOrd="2" destOrd="0" presId="urn:microsoft.com/office/officeart/2005/8/layout/process3"/>
    <dgm:cxn modelId="{64ACDFE6-269F-4E2F-83EE-D6BB5B370F76}" type="presParOf" srcId="{4CED101D-E087-4051-8740-46DCC8D256BA}" destId="{153C82D0-D30B-4848-B2E3-668DDC0573BF}" srcOrd="1" destOrd="0" presId="urn:microsoft.com/office/officeart/2005/8/layout/process3"/>
    <dgm:cxn modelId="{C57ACED0-DEB8-445B-B688-AD2A6359EE1E}" type="presParOf" srcId="{153C82D0-D30B-4848-B2E3-668DDC0573BF}" destId="{DB9BB14C-8137-4B7D-A261-8EF4D27697D0}" srcOrd="0" destOrd="0" presId="urn:microsoft.com/office/officeart/2005/8/layout/process3"/>
    <dgm:cxn modelId="{974E660F-7C18-42A4-8F9C-C7D7C1053F22}" type="presParOf" srcId="{4CED101D-E087-4051-8740-46DCC8D256BA}" destId="{7D7DDFEC-A470-4462-A643-CF4AFD57A928}" srcOrd="2" destOrd="0" presId="urn:microsoft.com/office/officeart/2005/8/layout/process3"/>
    <dgm:cxn modelId="{14E4EAA9-14FC-4916-A440-16CDEE133C32}" type="presParOf" srcId="{7D7DDFEC-A470-4462-A643-CF4AFD57A928}" destId="{D3C68E7B-98C0-4185-86A6-C51639003EDE}" srcOrd="0" destOrd="0" presId="urn:microsoft.com/office/officeart/2005/8/layout/process3"/>
    <dgm:cxn modelId="{A30492FE-D56E-48E9-AED3-FEDAA312D444}" type="presParOf" srcId="{7D7DDFEC-A470-4462-A643-CF4AFD57A928}" destId="{EE7C2F92-8FF1-4B41-BD22-46BF15726F39}" srcOrd="1" destOrd="0" presId="urn:microsoft.com/office/officeart/2005/8/layout/process3"/>
    <dgm:cxn modelId="{033D2A03-A96D-49A6-ADED-826B7B59503B}" type="presParOf" srcId="{7D7DDFEC-A470-4462-A643-CF4AFD57A928}" destId="{E8EF583D-BB71-4254-97EC-E1228606E865}"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99F19E6-EE2D-4E5B-8F50-1A1E91A9EEBB}"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fr-FR"/>
        </a:p>
      </dgm:t>
    </dgm:pt>
    <dgm:pt modelId="{0A8DF528-A2B2-49E5-B37A-172B0F04D4BC}">
      <dgm:prSet/>
      <dgm:spPr/>
      <dgm:t>
        <a:bodyPr/>
        <a:lstStyle/>
        <a:p>
          <a:r>
            <a:rPr lang="fr-FR" dirty="0" smtClean="0">
              <a:solidFill>
                <a:srgbClr val="000000"/>
              </a:solidFill>
              <a:latin typeface="Calibri" panose="020F0502020204030204" pitchFamily="34" charset="0"/>
            </a:rPr>
            <a:t>Sensibilisation sur les consommations de drogue, alcool…</a:t>
          </a:r>
          <a:endParaRPr lang="fr-FR" dirty="0">
            <a:latin typeface="Calibri" panose="020F0502020204030204" pitchFamily="34" charset="0"/>
          </a:endParaRPr>
        </a:p>
      </dgm:t>
    </dgm:pt>
    <dgm:pt modelId="{4BD62667-20F9-4E88-88D3-674428EAAB2D}" type="parTrans" cxnId="{AFC26616-BA69-4413-BBBF-5FE113F8964D}">
      <dgm:prSet/>
      <dgm:spPr/>
      <dgm:t>
        <a:bodyPr/>
        <a:lstStyle/>
        <a:p>
          <a:endParaRPr lang="fr-FR">
            <a:latin typeface="Calibri" panose="020F0502020204030204" pitchFamily="34" charset="0"/>
          </a:endParaRPr>
        </a:p>
      </dgm:t>
    </dgm:pt>
    <dgm:pt modelId="{93C641E1-66EB-4D4D-B8FE-43F151475FF1}" type="sibTrans" cxnId="{AFC26616-BA69-4413-BBBF-5FE113F8964D}">
      <dgm:prSet/>
      <dgm:spPr/>
      <dgm:t>
        <a:bodyPr/>
        <a:lstStyle/>
        <a:p>
          <a:endParaRPr lang="fr-FR">
            <a:latin typeface="Calibri" panose="020F0502020204030204" pitchFamily="34" charset="0"/>
          </a:endParaRPr>
        </a:p>
      </dgm:t>
    </dgm:pt>
    <dgm:pt modelId="{579FF347-201C-4BA7-8A87-68A6454D505B}">
      <dgm:prSet/>
      <dgm:spPr/>
      <dgm:t>
        <a:bodyPr/>
        <a:lstStyle/>
        <a:p>
          <a:r>
            <a:rPr lang="fr-FR" b="1" dirty="0" smtClean="0">
              <a:latin typeface="Calibri" panose="020F0502020204030204" pitchFamily="34" charset="0"/>
            </a:rPr>
            <a:t>Eco-conduite</a:t>
          </a:r>
          <a:endParaRPr lang="fr-FR" b="1" dirty="0">
            <a:latin typeface="Calibri" panose="020F0502020204030204" pitchFamily="34" charset="0"/>
          </a:endParaRPr>
        </a:p>
      </dgm:t>
    </dgm:pt>
    <dgm:pt modelId="{257D43B5-FA7E-4FC2-98CC-D40389542446}" type="parTrans" cxnId="{A360AE7F-72D4-4519-976F-C35A7FAB643A}">
      <dgm:prSet/>
      <dgm:spPr/>
      <dgm:t>
        <a:bodyPr/>
        <a:lstStyle/>
        <a:p>
          <a:endParaRPr lang="fr-FR">
            <a:latin typeface="Calibri" panose="020F0502020204030204" pitchFamily="34" charset="0"/>
          </a:endParaRPr>
        </a:p>
      </dgm:t>
    </dgm:pt>
    <dgm:pt modelId="{887DEDDE-F8CA-4421-995A-FFDCC798C1DD}" type="sibTrans" cxnId="{A360AE7F-72D4-4519-976F-C35A7FAB643A}">
      <dgm:prSet/>
      <dgm:spPr/>
      <dgm:t>
        <a:bodyPr/>
        <a:lstStyle/>
        <a:p>
          <a:endParaRPr lang="fr-FR">
            <a:latin typeface="Calibri" panose="020F0502020204030204" pitchFamily="34" charset="0"/>
          </a:endParaRPr>
        </a:p>
      </dgm:t>
    </dgm:pt>
    <dgm:pt modelId="{6AB2046B-FAAE-4CB3-BFD9-2AE09993A5F6}">
      <dgm:prSet/>
      <dgm:spPr/>
      <dgm:t>
        <a:bodyPr/>
        <a:lstStyle/>
        <a:p>
          <a:r>
            <a:rPr lang="fr-FR" dirty="0" smtClean="0">
              <a:solidFill>
                <a:schemeClr val="tx1"/>
              </a:solidFill>
              <a:latin typeface="Calibri" panose="020F0502020204030204" pitchFamily="34" charset="0"/>
            </a:rPr>
            <a:t>Formation au logiciel intégré de suivi individuel</a:t>
          </a:r>
          <a:endParaRPr lang="fr-FR" dirty="0">
            <a:solidFill>
              <a:schemeClr val="tx1"/>
            </a:solidFill>
            <a:latin typeface="Calibri" panose="020F0502020204030204" pitchFamily="34" charset="0"/>
          </a:endParaRPr>
        </a:p>
      </dgm:t>
    </dgm:pt>
    <dgm:pt modelId="{0DF7C3F1-CD6E-43A6-9301-1F3FA5A07E77}" type="parTrans" cxnId="{2B3135A4-1519-4C7D-B1C0-58D948B024CE}">
      <dgm:prSet/>
      <dgm:spPr/>
      <dgm:t>
        <a:bodyPr/>
        <a:lstStyle/>
        <a:p>
          <a:endParaRPr lang="fr-FR">
            <a:latin typeface="Calibri" panose="020F0502020204030204" pitchFamily="34" charset="0"/>
          </a:endParaRPr>
        </a:p>
      </dgm:t>
    </dgm:pt>
    <dgm:pt modelId="{9DAFAF0D-CF53-4541-9824-642E6072F8F9}" type="sibTrans" cxnId="{2B3135A4-1519-4C7D-B1C0-58D948B024CE}">
      <dgm:prSet/>
      <dgm:spPr/>
      <dgm:t>
        <a:bodyPr/>
        <a:lstStyle/>
        <a:p>
          <a:endParaRPr lang="fr-FR">
            <a:latin typeface="Calibri" panose="020F0502020204030204" pitchFamily="34" charset="0"/>
          </a:endParaRPr>
        </a:p>
      </dgm:t>
    </dgm:pt>
    <dgm:pt modelId="{C6970DA1-E489-4631-B381-9116467B02E4}">
      <dgm:prSet/>
      <dgm:spPr/>
      <dgm:t>
        <a:bodyPr/>
        <a:lstStyle/>
        <a:p>
          <a:r>
            <a:rPr lang="fr-FR" b="1" smtClean="0">
              <a:latin typeface="Calibri" panose="020F0502020204030204" pitchFamily="34" charset="0"/>
            </a:rPr>
            <a:t>Conduites addictives</a:t>
          </a:r>
          <a:endParaRPr lang="fr-FR" dirty="0">
            <a:latin typeface="Calibri" panose="020F0502020204030204" pitchFamily="34" charset="0"/>
          </a:endParaRPr>
        </a:p>
      </dgm:t>
    </dgm:pt>
    <dgm:pt modelId="{83498B21-3338-4F6C-A778-9FE3DA916406}" type="parTrans" cxnId="{6211A154-D517-4F5B-8E70-23B477F0CF6C}">
      <dgm:prSet/>
      <dgm:spPr/>
      <dgm:t>
        <a:bodyPr/>
        <a:lstStyle/>
        <a:p>
          <a:endParaRPr lang="fr-FR">
            <a:latin typeface="Calibri" panose="020F0502020204030204" pitchFamily="34" charset="0"/>
          </a:endParaRPr>
        </a:p>
      </dgm:t>
    </dgm:pt>
    <dgm:pt modelId="{D680CDAC-E381-46F9-BD0B-D5EFBFDF299C}" type="sibTrans" cxnId="{6211A154-D517-4F5B-8E70-23B477F0CF6C}">
      <dgm:prSet/>
      <dgm:spPr/>
      <dgm:t>
        <a:bodyPr/>
        <a:lstStyle/>
        <a:p>
          <a:endParaRPr lang="fr-FR">
            <a:latin typeface="Calibri" panose="020F0502020204030204" pitchFamily="34" charset="0"/>
          </a:endParaRPr>
        </a:p>
      </dgm:t>
    </dgm:pt>
    <dgm:pt modelId="{114564C9-BB7E-485E-BF9A-D2632CB30E6F}">
      <dgm:prSet/>
      <dgm:spPr/>
      <dgm:t>
        <a:bodyPr/>
        <a:lstStyle/>
        <a:p>
          <a:r>
            <a:rPr lang="fr-FR" dirty="0" smtClean="0">
              <a:latin typeface="Calibri" panose="020F0502020204030204" pitchFamily="34" charset="0"/>
            </a:rPr>
            <a:t>Fiche « Conduite à tenir en cas de comportement inhabituel »…</a:t>
          </a:r>
          <a:endParaRPr lang="fr-FR" dirty="0">
            <a:latin typeface="Calibri" panose="020F0502020204030204" pitchFamily="34" charset="0"/>
          </a:endParaRPr>
        </a:p>
      </dgm:t>
    </dgm:pt>
    <dgm:pt modelId="{0195B18E-F288-4C7D-9AB9-0D49F001DA68}" type="parTrans" cxnId="{1784BC66-24CB-4E2E-BB0C-AE47BFF5E116}">
      <dgm:prSet/>
      <dgm:spPr/>
      <dgm:t>
        <a:bodyPr/>
        <a:lstStyle/>
        <a:p>
          <a:endParaRPr lang="fr-FR">
            <a:latin typeface="Calibri" panose="020F0502020204030204" pitchFamily="34" charset="0"/>
          </a:endParaRPr>
        </a:p>
      </dgm:t>
    </dgm:pt>
    <dgm:pt modelId="{65143EE1-D059-47B9-B609-6AA9153EFCF1}" type="sibTrans" cxnId="{1784BC66-24CB-4E2E-BB0C-AE47BFF5E116}">
      <dgm:prSet/>
      <dgm:spPr/>
      <dgm:t>
        <a:bodyPr/>
        <a:lstStyle/>
        <a:p>
          <a:endParaRPr lang="fr-FR">
            <a:latin typeface="Calibri" panose="020F0502020204030204" pitchFamily="34" charset="0"/>
          </a:endParaRPr>
        </a:p>
      </dgm:t>
    </dgm:pt>
    <dgm:pt modelId="{F0952325-3033-465D-A128-C7A5F875E312}">
      <dgm:prSet/>
      <dgm:spPr/>
      <dgm:t>
        <a:bodyPr/>
        <a:lstStyle/>
        <a:p>
          <a:r>
            <a:rPr lang="fr-FR" dirty="0" smtClean="0">
              <a:latin typeface="Calibri" panose="020F0502020204030204" pitchFamily="34" charset="0"/>
            </a:rPr>
            <a:t>Rapport collectif hebdomadaire des consommations de carburant</a:t>
          </a:r>
          <a:endParaRPr lang="fr-FR" dirty="0">
            <a:solidFill>
              <a:srgbClr val="FF0000"/>
            </a:solidFill>
            <a:latin typeface="Calibri" panose="020F0502020204030204" pitchFamily="34" charset="0"/>
          </a:endParaRPr>
        </a:p>
      </dgm:t>
    </dgm:pt>
    <dgm:pt modelId="{DEC4D52E-C0C6-4A8F-B444-F1E71182B173}" type="parTrans" cxnId="{9711AFA8-CB00-4B19-886E-76927D358356}">
      <dgm:prSet/>
      <dgm:spPr/>
      <dgm:t>
        <a:bodyPr/>
        <a:lstStyle/>
        <a:p>
          <a:endParaRPr lang="fr-FR">
            <a:latin typeface="Calibri" panose="020F0502020204030204" pitchFamily="34" charset="0"/>
          </a:endParaRPr>
        </a:p>
      </dgm:t>
    </dgm:pt>
    <dgm:pt modelId="{588CC7D2-A101-4315-9E77-6FCF4916A27A}" type="sibTrans" cxnId="{9711AFA8-CB00-4B19-886E-76927D358356}">
      <dgm:prSet/>
      <dgm:spPr/>
      <dgm:t>
        <a:bodyPr/>
        <a:lstStyle/>
        <a:p>
          <a:endParaRPr lang="fr-FR">
            <a:latin typeface="Calibri" panose="020F0502020204030204" pitchFamily="34" charset="0"/>
          </a:endParaRPr>
        </a:p>
      </dgm:t>
    </dgm:pt>
    <dgm:pt modelId="{15E57F5E-72B3-4D3F-9D80-C75EEABB719A}">
      <dgm:prSet/>
      <dgm:spPr/>
      <dgm:t>
        <a:bodyPr/>
        <a:lstStyle/>
        <a:p>
          <a:endParaRPr lang="fr-FR" dirty="0">
            <a:solidFill>
              <a:srgbClr val="FF0000"/>
            </a:solidFill>
            <a:latin typeface="Calibri" panose="020F0502020204030204" pitchFamily="34" charset="0"/>
          </a:endParaRPr>
        </a:p>
      </dgm:t>
    </dgm:pt>
    <dgm:pt modelId="{687FC26B-32C7-408A-9C82-0A44E1C93EDE}" type="parTrans" cxnId="{07DC08A1-4BEC-49B3-90C7-86ED05232FD2}">
      <dgm:prSet/>
      <dgm:spPr/>
      <dgm:t>
        <a:bodyPr/>
        <a:lstStyle/>
        <a:p>
          <a:endParaRPr lang="fr-FR">
            <a:latin typeface="Calibri" panose="020F0502020204030204" pitchFamily="34" charset="0"/>
          </a:endParaRPr>
        </a:p>
      </dgm:t>
    </dgm:pt>
    <dgm:pt modelId="{22080C18-F252-4DD2-85EC-2FEB2B09FC6E}" type="sibTrans" cxnId="{07DC08A1-4BEC-49B3-90C7-86ED05232FD2}">
      <dgm:prSet/>
      <dgm:spPr/>
      <dgm:t>
        <a:bodyPr/>
        <a:lstStyle/>
        <a:p>
          <a:endParaRPr lang="fr-FR">
            <a:latin typeface="Calibri" panose="020F0502020204030204" pitchFamily="34" charset="0"/>
          </a:endParaRPr>
        </a:p>
      </dgm:t>
    </dgm:pt>
    <dgm:pt modelId="{E2A9BD6E-D244-4B1B-864E-17BB0FF9E450}">
      <dgm:prSet/>
      <dgm:spPr/>
      <dgm:t>
        <a:bodyPr/>
        <a:lstStyle/>
        <a:p>
          <a:r>
            <a:rPr lang="fr-FR" dirty="0" smtClean="0">
              <a:solidFill>
                <a:schemeClr val="tx1"/>
              </a:solidFill>
              <a:latin typeface="Calibri" panose="020F0502020204030204" pitchFamily="34" charset="0"/>
            </a:rPr>
            <a:t>Rapport individuel </a:t>
          </a:r>
          <a:r>
            <a:rPr lang="fr-FR" smtClean="0">
              <a:solidFill>
                <a:schemeClr val="tx1"/>
              </a:solidFill>
              <a:latin typeface="Calibri" panose="020F0502020204030204" pitchFamily="34" charset="0"/>
            </a:rPr>
            <a:t>: nombre </a:t>
          </a:r>
          <a:r>
            <a:rPr lang="fr-FR" dirty="0" smtClean="0">
              <a:solidFill>
                <a:schemeClr val="tx1"/>
              </a:solidFill>
              <a:latin typeface="Calibri" panose="020F0502020204030204" pitchFamily="34" charset="0"/>
            </a:rPr>
            <a:t>de coups de frein, régulateurs…</a:t>
          </a:r>
          <a:endParaRPr lang="fr-FR" dirty="0">
            <a:solidFill>
              <a:schemeClr val="tx1"/>
            </a:solidFill>
            <a:latin typeface="Calibri" panose="020F0502020204030204" pitchFamily="34" charset="0"/>
          </a:endParaRPr>
        </a:p>
      </dgm:t>
    </dgm:pt>
    <dgm:pt modelId="{BEC961FA-E9D1-42D6-95C5-A1F8A035C9DC}" type="parTrans" cxnId="{8D1C8497-F108-4EDB-ADB7-31B92E2DB6BD}">
      <dgm:prSet/>
      <dgm:spPr/>
      <dgm:t>
        <a:bodyPr/>
        <a:lstStyle/>
        <a:p>
          <a:endParaRPr lang="fr-FR">
            <a:latin typeface="Calibri" panose="020F0502020204030204" pitchFamily="34" charset="0"/>
          </a:endParaRPr>
        </a:p>
      </dgm:t>
    </dgm:pt>
    <dgm:pt modelId="{420A80C5-A296-4502-AABB-EA73FCC11221}" type="sibTrans" cxnId="{8D1C8497-F108-4EDB-ADB7-31B92E2DB6BD}">
      <dgm:prSet/>
      <dgm:spPr/>
      <dgm:t>
        <a:bodyPr/>
        <a:lstStyle/>
        <a:p>
          <a:endParaRPr lang="fr-FR">
            <a:latin typeface="Calibri" panose="020F0502020204030204" pitchFamily="34" charset="0"/>
          </a:endParaRPr>
        </a:p>
      </dgm:t>
    </dgm:pt>
    <dgm:pt modelId="{5B7AFB37-A4D3-4C6A-A79C-61FFFDEFDCCA}">
      <dgm:prSet/>
      <dgm:spPr/>
      <dgm:t>
        <a:bodyPr/>
        <a:lstStyle/>
        <a:p>
          <a:endParaRPr lang="fr-FR" dirty="0">
            <a:solidFill>
              <a:schemeClr val="tx1"/>
            </a:solidFill>
            <a:latin typeface="Calibri" panose="020F0502020204030204" pitchFamily="34" charset="0"/>
          </a:endParaRPr>
        </a:p>
      </dgm:t>
    </dgm:pt>
    <dgm:pt modelId="{0CD96F05-42B1-4650-AA42-3FDA3AB7A7FE}" type="parTrans" cxnId="{CC6407BB-42AB-48F2-9371-0CC8783511D3}">
      <dgm:prSet/>
      <dgm:spPr/>
      <dgm:t>
        <a:bodyPr/>
        <a:lstStyle/>
        <a:p>
          <a:endParaRPr lang="fr-FR">
            <a:latin typeface="Calibri" panose="020F0502020204030204" pitchFamily="34" charset="0"/>
          </a:endParaRPr>
        </a:p>
      </dgm:t>
    </dgm:pt>
    <dgm:pt modelId="{73F8D608-76C8-4C16-851E-A9737DBE690D}" type="sibTrans" cxnId="{CC6407BB-42AB-48F2-9371-0CC8783511D3}">
      <dgm:prSet/>
      <dgm:spPr/>
      <dgm:t>
        <a:bodyPr/>
        <a:lstStyle/>
        <a:p>
          <a:endParaRPr lang="fr-FR">
            <a:latin typeface="Calibri" panose="020F0502020204030204" pitchFamily="34" charset="0"/>
          </a:endParaRPr>
        </a:p>
      </dgm:t>
    </dgm:pt>
    <dgm:pt modelId="{AEDEFCD6-03CE-4E2C-AC8F-3463EFA67DE3}">
      <dgm:prSet/>
      <dgm:spPr/>
      <dgm:t>
        <a:bodyPr/>
        <a:lstStyle/>
        <a:p>
          <a:endParaRPr lang="fr-FR" dirty="0">
            <a:latin typeface="Calibri" panose="020F0502020204030204" pitchFamily="34" charset="0"/>
          </a:endParaRPr>
        </a:p>
      </dgm:t>
    </dgm:pt>
    <dgm:pt modelId="{8C91C2D4-8BA5-4301-8384-F30A218C4D38}" type="parTrans" cxnId="{248E5FD5-B0A9-447B-A715-24756446A474}">
      <dgm:prSet/>
      <dgm:spPr/>
      <dgm:t>
        <a:bodyPr/>
        <a:lstStyle/>
        <a:p>
          <a:endParaRPr lang="fr-FR"/>
        </a:p>
      </dgm:t>
    </dgm:pt>
    <dgm:pt modelId="{1E182B46-1713-4D3A-95F8-E24B5E7DE546}" type="sibTrans" cxnId="{248E5FD5-B0A9-447B-A715-24756446A474}">
      <dgm:prSet/>
      <dgm:spPr/>
      <dgm:t>
        <a:bodyPr/>
        <a:lstStyle/>
        <a:p>
          <a:endParaRPr lang="fr-FR"/>
        </a:p>
      </dgm:t>
    </dgm:pt>
    <dgm:pt modelId="{4CED101D-E087-4051-8740-46DCC8D256BA}" type="pres">
      <dgm:prSet presAssocID="{599F19E6-EE2D-4E5B-8F50-1A1E91A9EEBB}" presName="linearFlow" presStyleCnt="0">
        <dgm:presLayoutVars>
          <dgm:dir/>
          <dgm:animLvl val="lvl"/>
          <dgm:resizeHandles val="exact"/>
        </dgm:presLayoutVars>
      </dgm:prSet>
      <dgm:spPr/>
      <dgm:t>
        <a:bodyPr/>
        <a:lstStyle/>
        <a:p>
          <a:endParaRPr lang="fr-FR"/>
        </a:p>
      </dgm:t>
    </dgm:pt>
    <dgm:pt modelId="{37D11BA0-C240-4C1F-A033-F4BE8E80B6AE}" type="pres">
      <dgm:prSet presAssocID="{579FF347-201C-4BA7-8A87-68A6454D505B}" presName="composite" presStyleCnt="0"/>
      <dgm:spPr/>
    </dgm:pt>
    <dgm:pt modelId="{90240F65-F6CC-4690-9FEB-D4253BCD5D75}" type="pres">
      <dgm:prSet presAssocID="{579FF347-201C-4BA7-8A87-68A6454D505B}" presName="parTx" presStyleLbl="node1" presStyleIdx="0" presStyleCnt="2">
        <dgm:presLayoutVars>
          <dgm:chMax val="0"/>
          <dgm:chPref val="0"/>
          <dgm:bulletEnabled val="1"/>
        </dgm:presLayoutVars>
      </dgm:prSet>
      <dgm:spPr/>
      <dgm:t>
        <a:bodyPr/>
        <a:lstStyle/>
        <a:p>
          <a:endParaRPr lang="fr-FR"/>
        </a:p>
      </dgm:t>
    </dgm:pt>
    <dgm:pt modelId="{3DEF180E-B643-45CE-BFA0-9CD63EDD4A10}" type="pres">
      <dgm:prSet presAssocID="{579FF347-201C-4BA7-8A87-68A6454D505B}" presName="parSh" presStyleLbl="node1" presStyleIdx="0" presStyleCnt="2"/>
      <dgm:spPr/>
      <dgm:t>
        <a:bodyPr/>
        <a:lstStyle/>
        <a:p>
          <a:endParaRPr lang="fr-FR"/>
        </a:p>
      </dgm:t>
    </dgm:pt>
    <dgm:pt modelId="{B049BB36-90EC-49FC-9CEB-08F819230B7E}" type="pres">
      <dgm:prSet presAssocID="{579FF347-201C-4BA7-8A87-68A6454D505B}" presName="desTx" presStyleLbl="fgAcc1" presStyleIdx="0" presStyleCnt="2">
        <dgm:presLayoutVars>
          <dgm:bulletEnabled val="1"/>
        </dgm:presLayoutVars>
      </dgm:prSet>
      <dgm:spPr/>
      <dgm:t>
        <a:bodyPr/>
        <a:lstStyle/>
        <a:p>
          <a:endParaRPr lang="fr-FR"/>
        </a:p>
      </dgm:t>
    </dgm:pt>
    <dgm:pt modelId="{1BD2F527-FF4A-4F11-B4CE-2F121E605758}" type="pres">
      <dgm:prSet presAssocID="{887DEDDE-F8CA-4421-995A-FFDCC798C1DD}" presName="sibTrans" presStyleLbl="sibTrans2D1" presStyleIdx="0" presStyleCnt="1"/>
      <dgm:spPr/>
      <dgm:t>
        <a:bodyPr/>
        <a:lstStyle/>
        <a:p>
          <a:endParaRPr lang="fr-FR"/>
        </a:p>
      </dgm:t>
    </dgm:pt>
    <dgm:pt modelId="{6CAC8763-490D-4DE1-BD16-E236CCE5FF09}" type="pres">
      <dgm:prSet presAssocID="{887DEDDE-F8CA-4421-995A-FFDCC798C1DD}" presName="connTx" presStyleLbl="sibTrans2D1" presStyleIdx="0" presStyleCnt="1"/>
      <dgm:spPr/>
      <dgm:t>
        <a:bodyPr/>
        <a:lstStyle/>
        <a:p>
          <a:endParaRPr lang="fr-FR"/>
        </a:p>
      </dgm:t>
    </dgm:pt>
    <dgm:pt modelId="{40AD44D6-83E3-45CC-8E4D-17288D779A57}" type="pres">
      <dgm:prSet presAssocID="{C6970DA1-E489-4631-B381-9116467B02E4}" presName="composite" presStyleCnt="0"/>
      <dgm:spPr/>
    </dgm:pt>
    <dgm:pt modelId="{7517662F-2388-4915-AF48-E212C340B249}" type="pres">
      <dgm:prSet presAssocID="{C6970DA1-E489-4631-B381-9116467B02E4}" presName="parTx" presStyleLbl="node1" presStyleIdx="0" presStyleCnt="2">
        <dgm:presLayoutVars>
          <dgm:chMax val="0"/>
          <dgm:chPref val="0"/>
          <dgm:bulletEnabled val="1"/>
        </dgm:presLayoutVars>
      </dgm:prSet>
      <dgm:spPr/>
      <dgm:t>
        <a:bodyPr/>
        <a:lstStyle/>
        <a:p>
          <a:endParaRPr lang="fr-FR"/>
        </a:p>
      </dgm:t>
    </dgm:pt>
    <dgm:pt modelId="{BC80B057-5109-46EC-9722-A2E028E8A6BD}" type="pres">
      <dgm:prSet presAssocID="{C6970DA1-E489-4631-B381-9116467B02E4}" presName="parSh" presStyleLbl="node1" presStyleIdx="1" presStyleCnt="2"/>
      <dgm:spPr/>
      <dgm:t>
        <a:bodyPr/>
        <a:lstStyle/>
        <a:p>
          <a:endParaRPr lang="fr-FR"/>
        </a:p>
      </dgm:t>
    </dgm:pt>
    <dgm:pt modelId="{D6641CBC-DDE5-4150-B24D-E5CB9DB0CE46}" type="pres">
      <dgm:prSet presAssocID="{C6970DA1-E489-4631-B381-9116467B02E4}" presName="desTx" presStyleLbl="fgAcc1" presStyleIdx="1" presStyleCnt="2">
        <dgm:presLayoutVars>
          <dgm:bulletEnabled val="1"/>
        </dgm:presLayoutVars>
      </dgm:prSet>
      <dgm:spPr/>
      <dgm:t>
        <a:bodyPr/>
        <a:lstStyle/>
        <a:p>
          <a:endParaRPr lang="fr-FR"/>
        </a:p>
      </dgm:t>
    </dgm:pt>
  </dgm:ptLst>
  <dgm:cxnLst>
    <dgm:cxn modelId="{A71E0062-670D-4BD6-8803-84A7DE105833}" type="presOf" srcId="{887DEDDE-F8CA-4421-995A-FFDCC798C1DD}" destId="{1BD2F527-FF4A-4F11-B4CE-2F121E605758}" srcOrd="0" destOrd="0" presId="urn:microsoft.com/office/officeart/2005/8/layout/process3"/>
    <dgm:cxn modelId="{248E5FD5-B0A9-447B-A715-24756446A474}" srcId="{C6970DA1-E489-4631-B381-9116467B02E4}" destId="{AEDEFCD6-03CE-4E2C-AC8F-3463EFA67DE3}" srcOrd="1" destOrd="0" parTransId="{8C91C2D4-8BA5-4301-8384-F30A218C4D38}" sibTransId="{1E182B46-1713-4D3A-95F8-E24B5E7DE546}"/>
    <dgm:cxn modelId="{AECF63F9-13A1-477B-8E7B-88138667E59F}" type="presOf" srcId="{5B7AFB37-A4D3-4C6A-A79C-61FFFDEFDCCA}" destId="{B049BB36-90EC-49FC-9CEB-08F819230B7E}" srcOrd="0" destOrd="1" presId="urn:microsoft.com/office/officeart/2005/8/layout/process3"/>
    <dgm:cxn modelId="{AFC26616-BA69-4413-BBBF-5FE113F8964D}" srcId="{C6970DA1-E489-4631-B381-9116467B02E4}" destId="{0A8DF528-A2B2-49E5-B37A-172B0F04D4BC}" srcOrd="0" destOrd="0" parTransId="{4BD62667-20F9-4E88-88D3-674428EAAB2D}" sibTransId="{93C641E1-66EB-4D4D-B8FE-43F151475FF1}"/>
    <dgm:cxn modelId="{9711AFA8-CB00-4B19-886E-76927D358356}" srcId="{579FF347-201C-4BA7-8A87-68A6454D505B}" destId="{F0952325-3033-465D-A128-C7A5F875E312}" srcOrd="4" destOrd="0" parTransId="{DEC4D52E-C0C6-4A8F-B444-F1E71182B173}" sibTransId="{588CC7D2-A101-4315-9E77-6FCF4916A27A}"/>
    <dgm:cxn modelId="{0A9D260E-9CAD-407B-99A9-14D89D6DA994}" type="presOf" srcId="{599F19E6-EE2D-4E5B-8F50-1A1E91A9EEBB}" destId="{4CED101D-E087-4051-8740-46DCC8D256BA}" srcOrd="0" destOrd="0" presId="urn:microsoft.com/office/officeart/2005/8/layout/process3"/>
    <dgm:cxn modelId="{000E5657-DFA0-41BA-9EBA-CC7B5F052FE2}" type="presOf" srcId="{AEDEFCD6-03CE-4E2C-AC8F-3463EFA67DE3}" destId="{D6641CBC-DDE5-4150-B24D-E5CB9DB0CE46}" srcOrd="0" destOrd="1" presId="urn:microsoft.com/office/officeart/2005/8/layout/process3"/>
    <dgm:cxn modelId="{D047617F-DF4D-442D-94B8-730A8B1D2A93}" type="presOf" srcId="{579FF347-201C-4BA7-8A87-68A6454D505B}" destId="{3DEF180E-B643-45CE-BFA0-9CD63EDD4A10}" srcOrd="1" destOrd="0" presId="urn:microsoft.com/office/officeart/2005/8/layout/process3"/>
    <dgm:cxn modelId="{1EF02187-066A-44D6-B5FC-BB44C1858B41}" type="presOf" srcId="{F0952325-3033-465D-A128-C7A5F875E312}" destId="{B049BB36-90EC-49FC-9CEB-08F819230B7E}" srcOrd="0" destOrd="4" presId="urn:microsoft.com/office/officeart/2005/8/layout/process3"/>
    <dgm:cxn modelId="{CC6407BB-42AB-48F2-9371-0CC8783511D3}" srcId="{579FF347-201C-4BA7-8A87-68A6454D505B}" destId="{5B7AFB37-A4D3-4C6A-A79C-61FFFDEFDCCA}" srcOrd="1" destOrd="0" parTransId="{0CD96F05-42B1-4650-AA42-3FDA3AB7A7FE}" sibTransId="{73F8D608-76C8-4C16-851E-A9737DBE690D}"/>
    <dgm:cxn modelId="{A360AE7F-72D4-4519-976F-C35A7FAB643A}" srcId="{599F19E6-EE2D-4E5B-8F50-1A1E91A9EEBB}" destId="{579FF347-201C-4BA7-8A87-68A6454D505B}" srcOrd="0" destOrd="0" parTransId="{257D43B5-FA7E-4FC2-98CC-D40389542446}" sibTransId="{887DEDDE-F8CA-4421-995A-FFDCC798C1DD}"/>
    <dgm:cxn modelId="{56811DA7-48F1-46E0-AF26-83FFC5B8B917}" type="presOf" srcId="{887DEDDE-F8CA-4421-995A-FFDCC798C1DD}" destId="{6CAC8763-490D-4DE1-BD16-E236CCE5FF09}" srcOrd="1" destOrd="0" presId="urn:microsoft.com/office/officeart/2005/8/layout/process3"/>
    <dgm:cxn modelId="{07DC08A1-4BEC-49B3-90C7-86ED05232FD2}" srcId="{579FF347-201C-4BA7-8A87-68A6454D505B}" destId="{15E57F5E-72B3-4D3F-9D80-C75EEABB719A}" srcOrd="3" destOrd="0" parTransId="{687FC26B-32C7-408A-9C82-0A44E1C93EDE}" sibTransId="{22080C18-F252-4DD2-85EC-2FEB2B09FC6E}"/>
    <dgm:cxn modelId="{B0F544F4-8E8D-4465-88D3-23288532407E}" type="presOf" srcId="{C6970DA1-E489-4631-B381-9116467B02E4}" destId="{BC80B057-5109-46EC-9722-A2E028E8A6BD}" srcOrd="1" destOrd="0" presId="urn:microsoft.com/office/officeart/2005/8/layout/process3"/>
    <dgm:cxn modelId="{1784BC66-24CB-4E2E-BB0C-AE47BFF5E116}" srcId="{C6970DA1-E489-4631-B381-9116467B02E4}" destId="{114564C9-BB7E-485E-BF9A-D2632CB30E6F}" srcOrd="2" destOrd="0" parTransId="{0195B18E-F288-4C7D-9AB9-0D49F001DA68}" sibTransId="{65143EE1-D059-47B9-B609-6AA9153EFCF1}"/>
    <dgm:cxn modelId="{5B765212-3AE7-41EC-A6F4-16FC6FBA5648}" type="presOf" srcId="{0A8DF528-A2B2-49E5-B37A-172B0F04D4BC}" destId="{D6641CBC-DDE5-4150-B24D-E5CB9DB0CE46}" srcOrd="0" destOrd="0" presId="urn:microsoft.com/office/officeart/2005/8/layout/process3"/>
    <dgm:cxn modelId="{008E5B4A-70B8-4130-AEF4-3BBDEB5A1863}" type="presOf" srcId="{C6970DA1-E489-4631-B381-9116467B02E4}" destId="{7517662F-2388-4915-AF48-E212C340B249}" srcOrd="0" destOrd="0" presId="urn:microsoft.com/office/officeart/2005/8/layout/process3"/>
    <dgm:cxn modelId="{39AEE0C4-EE62-4F7E-9DF0-A3215E399328}" type="presOf" srcId="{E2A9BD6E-D244-4B1B-864E-17BB0FF9E450}" destId="{B049BB36-90EC-49FC-9CEB-08F819230B7E}" srcOrd="0" destOrd="2" presId="urn:microsoft.com/office/officeart/2005/8/layout/process3"/>
    <dgm:cxn modelId="{82DF13D9-110A-4CEA-B302-41D0A2D11AFD}" type="presOf" srcId="{15E57F5E-72B3-4D3F-9D80-C75EEABB719A}" destId="{B049BB36-90EC-49FC-9CEB-08F819230B7E}" srcOrd="0" destOrd="3" presId="urn:microsoft.com/office/officeart/2005/8/layout/process3"/>
    <dgm:cxn modelId="{D6B79E7C-7821-43E9-8568-922272EE417C}" type="presOf" srcId="{579FF347-201C-4BA7-8A87-68A6454D505B}" destId="{90240F65-F6CC-4690-9FEB-D4253BCD5D75}" srcOrd="0" destOrd="0" presId="urn:microsoft.com/office/officeart/2005/8/layout/process3"/>
    <dgm:cxn modelId="{8D1C8497-F108-4EDB-ADB7-31B92E2DB6BD}" srcId="{579FF347-201C-4BA7-8A87-68A6454D505B}" destId="{E2A9BD6E-D244-4B1B-864E-17BB0FF9E450}" srcOrd="2" destOrd="0" parTransId="{BEC961FA-E9D1-42D6-95C5-A1F8A035C9DC}" sibTransId="{420A80C5-A296-4502-AABB-EA73FCC11221}"/>
    <dgm:cxn modelId="{A1135424-5FEA-409B-BCAB-502A45AC1F00}" type="presOf" srcId="{114564C9-BB7E-485E-BF9A-D2632CB30E6F}" destId="{D6641CBC-DDE5-4150-B24D-E5CB9DB0CE46}" srcOrd="0" destOrd="2" presId="urn:microsoft.com/office/officeart/2005/8/layout/process3"/>
    <dgm:cxn modelId="{6211A154-D517-4F5B-8E70-23B477F0CF6C}" srcId="{599F19E6-EE2D-4E5B-8F50-1A1E91A9EEBB}" destId="{C6970DA1-E489-4631-B381-9116467B02E4}" srcOrd="1" destOrd="0" parTransId="{83498B21-3338-4F6C-A778-9FE3DA916406}" sibTransId="{D680CDAC-E381-46F9-BD0B-D5EFBFDF299C}"/>
    <dgm:cxn modelId="{7441B9AB-C325-47F5-9F40-343A4E94CAF0}" type="presOf" srcId="{6AB2046B-FAAE-4CB3-BFD9-2AE09993A5F6}" destId="{B049BB36-90EC-49FC-9CEB-08F819230B7E}" srcOrd="0" destOrd="0" presId="urn:microsoft.com/office/officeart/2005/8/layout/process3"/>
    <dgm:cxn modelId="{2B3135A4-1519-4C7D-B1C0-58D948B024CE}" srcId="{579FF347-201C-4BA7-8A87-68A6454D505B}" destId="{6AB2046B-FAAE-4CB3-BFD9-2AE09993A5F6}" srcOrd="0" destOrd="0" parTransId="{0DF7C3F1-CD6E-43A6-9301-1F3FA5A07E77}" sibTransId="{9DAFAF0D-CF53-4541-9824-642E6072F8F9}"/>
    <dgm:cxn modelId="{560A0FC5-15BF-4645-8B7E-819967E747CC}" type="presParOf" srcId="{4CED101D-E087-4051-8740-46DCC8D256BA}" destId="{37D11BA0-C240-4C1F-A033-F4BE8E80B6AE}" srcOrd="0" destOrd="0" presId="urn:microsoft.com/office/officeart/2005/8/layout/process3"/>
    <dgm:cxn modelId="{AF0E05FA-8EEB-4BFC-9662-CE62897A5C9D}" type="presParOf" srcId="{37D11BA0-C240-4C1F-A033-F4BE8E80B6AE}" destId="{90240F65-F6CC-4690-9FEB-D4253BCD5D75}" srcOrd="0" destOrd="0" presId="urn:microsoft.com/office/officeart/2005/8/layout/process3"/>
    <dgm:cxn modelId="{4D5BA8CD-0E48-4BB6-8A1A-EB56F52CDC35}" type="presParOf" srcId="{37D11BA0-C240-4C1F-A033-F4BE8E80B6AE}" destId="{3DEF180E-B643-45CE-BFA0-9CD63EDD4A10}" srcOrd="1" destOrd="0" presId="urn:microsoft.com/office/officeart/2005/8/layout/process3"/>
    <dgm:cxn modelId="{AEA32F82-092D-4E08-BDEE-2B709D585B83}" type="presParOf" srcId="{37D11BA0-C240-4C1F-A033-F4BE8E80B6AE}" destId="{B049BB36-90EC-49FC-9CEB-08F819230B7E}" srcOrd="2" destOrd="0" presId="urn:microsoft.com/office/officeart/2005/8/layout/process3"/>
    <dgm:cxn modelId="{FD096728-EC3F-4CA9-B92A-4884B2E591FE}" type="presParOf" srcId="{4CED101D-E087-4051-8740-46DCC8D256BA}" destId="{1BD2F527-FF4A-4F11-B4CE-2F121E605758}" srcOrd="1" destOrd="0" presId="urn:microsoft.com/office/officeart/2005/8/layout/process3"/>
    <dgm:cxn modelId="{F9147AB7-CA23-4AD3-B6A2-4B1567F68D72}" type="presParOf" srcId="{1BD2F527-FF4A-4F11-B4CE-2F121E605758}" destId="{6CAC8763-490D-4DE1-BD16-E236CCE5FF09}" srcOrd="0" destOrd="0" presId="urn:microsoft.com/office/officeart/2005/8/layout/process3"/>
    <dgm:cxn modelId="{ABA78BBA-49B9-401D-833E-D6F94DEA4788}" type="presParOf" srcId="{4CED101D-E087-4051-8740-46DCC8D256BA}" destId="{40AD44D6-83E3-45CC-8E4D-17288D779A57}" srcOrd="2" destOrd="0" presId="urn:microsoft.com/office/officeart/2005/8/layout/process3"/>
    <dgm:cxn modelId="{F46CF65D-D0E2-40CD-A009-3AE3D87FAFA6}" type="presParOf" srcId="{40AD44D6-83E3-45CC-8E4D-17288D779A57}" destId="{7517662F-2388-4915-AF48-E212C340B249}" srcOrd="0" destOrd="0" presId="urn:microsoft.com/office/officeart/2005/8/layout/process3"/>
    <dgm:cxn modelId="{27FC5DED-E10B-4C3F-9E44-3A4DA3C005CB}" type="presParOf" srcId="{40AD44D6-83E3-45CC-8E4D-17288D779A57}" destId="{BC80B057-5109-46EC-9722-A2E028E8A6BD}" srcOrd="1" destOrd="0" presId="urn:microsoft.com/office/officeart/2005/8/layout/process3"/>
    <dgm:cxn modelId="{085C73E0-F838-46B9-8F2C-A542D1E25B81}" type="presParOf" srcId="{40AD44D6-83E3-45CC-8E4D-17288D779A57}" destId="{D6641CBC-DDE5-4150-B24D-E5CB9DB0CE46}"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9F19E6-EE2D-4E5B-8F50-1A1E91A9EEBB}"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fr-FR"/>
        </a:p>
      </dgm:t>
    </dgm:pt>
    <dgm:pt modelId="{579FF347-201C-4BA7-8A87-68A6454D505B}">
      <dgm:prSet/>
      <dgm:spPr/>
      <dgm:t>
        <a:bodyPr/>
        <a:lstStyle/>
        <a:p>
          <a:r>
            <a:rPr lang="fr-FR" b="1" dirty="0" smtClean="0">
              <a:solidFill>
                <a:schemeClr val="bg1"/>
              </a:solidFill>
            </a:rPr>
            <a:t>Document Unique</a:t>
          </a:r>
          <a:endParaRPr lang="fr-FR" b="1" dirty="0">
            <a:solidFill>
              <a:schemeClr val="bg1"/>
            </a:solidFill>
          </a:endParaRPr>
        </a:p>
      </dgm:t>
    </dgm:pt>
    <dgm:pt modelId="{257D43B5-FA7E-4FC2-98CC-D40389542446}" type="parTrans" cxnId="{A360AE7F-72D4-4519-976F-C35A7FAB643A}">
      <dgm:prSet/>
      <dgm:spPr/>
      <dgm:t>
        <a:bodyPr/>
        <a:lstStyle/>
        <a:p>
          <a:endParaRPr lang="fr-FR"/>
        </a:p>
      </dgm:t>
    </dgm:pt>
    <dgm:pt modelId="{887DEDDE-F8CA-4421-995A-FFDCC798C1DD}" type="sibTrans" cxnId="{A360AE7F-72D4-4519-976F-C35A7FAB643A}">
      <dgm:prSet/>
      <dgm:spPr/>
      <dgm:t>
        <a:bodyPr/>
        <a:lstStyle/>
        <a:p>
          <a:endParaRPr lang="fr-FR"/>
        </a:p>
      </dgm:t>
    </dgm:pt>
    <dgm:pt modelId="{6624D03E-223B-490B-BE1A-B7AF584E73D0}">
      <dgm:prSet/>
      <dgm:spPr/>
      <dgm:t>
        <a:bodyPr/>
        <a:lstStyle/>
        <a:p>
          <a:r>
            <a:rPr lang="fr-FR" b="1" dirty="0" smtClean="0">
              <a:solidFill>
                <a:schemeClr val="bg1"/>
              </a:solidFill>
            </a:rPr>
            <a:t>Protocoles de sécurité chargement déchargement</a:t>
          </a:r>
          <a:endParaRPr lang="fr-FR" b="1" dirty="0">
            <a:solidFill>
              <a:schemeClr val="bg1"/>
            </a:solidFill>
          </a:endParaRPr>
        </a:p>
      </dgm:t>
    </dgm:pt>
    <dgm:pt modelId="{118248F9-7F4A-4BE9-8F19-306A21998497}" type="parTrans" cxnId="{7ABE9304-97BE-433C-9FFB-BFA7CD637D03}">
      <dgm:prSet/>
      <dgm:spPr/>
      <dgm:t>
        <a:bodyPr/>
        <a:lstStyle/>
        <a:p>
          <a:endParaRPr lang="fr-FR"/>
        </a:p>
      </dgm:t>
    </dgm:pt>
    <dgm:pt modelId="{F34F4D78-4401-4D23-85D7-C2F0B0236899}" type="sibTrans" cxnId="{7ABE9304-97BE-433C-9FFB-BFA7CD637D03}">
      <dgm:prSet/>
      <dgm:spPr/>
      <dgm:t>
        <a:bodyPr/>
        <a:lstStyle/>
        <a:p>
          <a:endParaRPr lang="fr-FR"/>
        </a:p>
      </dgm:t>
    </dgm:pt>
    <dgm:pt modelId="{46384E15-5556-412A-9150-8C3E18B9F4FE}">
      <dgm:prSet/>
      <dgm:spPr>
        <a:solidFill>
          <a:schemeClr val="accent2">
            <a:lumMod val="75000"/>
            <a:alpha val="90000"/>
          </a:schemeClr>
        </a:solidFill>
      </dgm:spPr>
      <dgm:t>
        <a:bodyPr/>
        <a:lstStyle/>
        <a:p>
          <a:r>
            <a:rPr lang="fr-FR" b="0" dirty="0" smtClean="0">
              <a:solidFill>
                <a:schemeClr val="tx1"/>
              </a:solidFill>
            </a:rPr>
            <a:t>Mise à jour en continue</a:t>
          </a:r>
          <a:endParaRPr lang="fr-FR" b="0" dirty="0">
            <a:solidFill>
              <a:schemeClr val="tx1"/>
            </a:solidFill>
          </a:endParaRPr>
        </a:p>
      </dgm:t>
    </dgm:pt>
    <dgm:pt modelId="{F29A8244-A8E6-4D2D-87A0-71ED9281AF93}" type="parTrans" cxnId="{AC4BE4A6-E0EF-4F38-BFCE-6BF5AE750169}">
      <dgm:prSet/>
      <dgm:spPr/>
      <dgm:t>
        <a:bodyPr/>
        <a:lstStyle/>
        <a:p>
          <a:endParaRPr lang="fr-FR"/>
        </a:p>
      </dgm:t>
    </dgm:pt>
    <dgm:pt modelId="{C5DDAB33-0634-4B06-A0CA-18C8E7D732D5}" type="sibTrans" cxnId="{AC4BE4A6-E0EF-4F38-BFCE-6BF5AE750169}">
      <dgm:prSet/>
      <dgm:spPr/>
      <dgm:t>
        <a:bodyPr/>
        <a:lstStyle/>
        <a:p>
          <a:endParaRPr lang="fr-FR"/>
        </a:p>
      </dgm:t>
    </dgm:pt>
    <dgm:pt modelId="{BAEA945B-BB01-4FDF-96B0-EAB9F856774C}">
      <dgm:prSet/>
      <dgm:spPr>
        <a:solidFill>
          <a:schemeClr val="accent3">
            <a:lumMod val="75000"/>
            <a:alpha val="90000"/>
          </a:schemeClr>
        </a:solidFill>
      </dgm:spPr>
      <dgm:t>
        <a:bodyPr/>
        <a:lstStyle/>
        <a:p>
          <a:pPr algn="l"/>
          <a:r>
            <a:rPr lang="fr-FR" dirty="0" smtClean="0"/>
            <a:t>Mise à jour minimum 1fois / an</a:t>
          </a:r>
          <a:endParaRPr lang="fr-FR" dirty="0"/>
        </a:p>
      </dgm:t>
    </dgm:pt>
    <dgm:pt modelId="{130185F6-894C-4CC9-B05A-152FC8DD0050}" type="parTrans" cxnId="{D53E71CF-9453-4BA5-A22F-0E2C916B41DF}">
      <dgm:prSet/>
      <dgm:spPr/>
      <dgm:t>
        <a:bodyPr/>
        <a:lstStyle/>
        <a:p>
          <a:endParaRPr lang="fr-FR"/>
        </a:p>
      </dgm:t>
    </dgm:pt>
    <dgm:pt modelId="{84A18A7F-58E6-4AA0-8C41-1BEC2D841E98}" type="sibTrans" cxnId="{D53E71CF-9453-4BA5-A22F-0E2C916B41DF}">
      <dgm:prSet/>
      <dgm:spPr/>
      <dgm:t>
        <a:bodyPr/>
        <a:lstStyle/>
        <a:p>
          <a:endParaRPr lang="fr-FR"/>
        </a:p>
      </dgm:t>
    </dgm:pt>
    <dgm:pt modelId="{4CED101D-E087-4051-8740-46DCC8D256BA}" type="pres">
      <dgm:prSet presAssocID="{599F19E6-EE2D-4E5B-8F50-1A1E91A9EEBB}" presName="linearFlow" presStyleCnt="0">
        <dgm:presLayoutVars>
          <dgm:dir/>
          <dgm:animLvl val="lvl"/>
          <dgm:resizeHandles val="exact"/>
        </dgm:presLayoutVars>
      </dgm:prSet>
      <dgm:spPr/>
      <dgm:t>
        <a:bodyPr/>
        <a:lstStyle/>
        <a:p>
          <a:endParaRPr lang="fr-FR"/>
        </a:p>
      </dgm:t>
    </dgm:pt>
    <dgm:pt modelId="{37D11BA0-C240-4C1F-A033-F4BE8E80B6AE}" type="pres">
      <dgm:prSet presAssocID="{579FF347-201C-4BA7-8A87-68A6454D505B}" presName="composite" presStyleCnt="0"/>
      <dgm:spPr/>
    </dgm:pt>
    <dgm:pt modelId="{90240F65-F6CC-4690-9FEB-D4253BCD5D75}" type="pres">
      <dgm:prSet presAssocID="{579FF347-201C-4BA7-8A87-68A6454D505B}" presName="parTx" presStyleLbl="node1" presStyleIdx="0" presStyleCnt="2">
        <dgm:presLayoutVars>
          <dgm:chMax val="0"/>
          <dgm:chPref val="0"/>
          <dgm:bulletEnabled val="1"/>
        </dgm:presLayoutVars>
      </dgm:prSet>
      <dgm:spPr/>
      <dgm:t>
        <a:bodyPr/>
        <a:lstStyle/>
        <a:p>
          <a:endParaRPr lang="fr-FR"/>
        </a:p>
      </dgm:t>
    </dgm:pt>
    <dgm:pt modelId="{3DEF180E-B643-45CE-BFA0-9CD63EDD4A10}" type="pres">
      <dgm:prSet presAssocID="{579FF347-201C-4BA7-8A87-68A6454D505B}" presName="parSh" presStyleLbl="node1" presStyleIdx="0" presStyleCnt="2" custLinFactNeighborX="-116" custLinFactNeighborY="-5616"/>
      <dgm:spPr/>
      <dgm:t>
        <a:bodyPr/>
        <a:lstStyle/>
        <a:p>
          <a:endParaRPr lang="fr-FR"/>
        </a:p>
      </dgm:t>
    </dgm:pt>
    <dgm:pt modelId="{B049BB36-90EC-49FC-9CEB-08F819230B7E}" type="pres">
      <dgm:prSet presAssocID="{579FF347-201C-4BA7-8A87-68A6454D505B}" presName="desTx" presStyleLbl="fgAcc1" presStyleIdx="0" presStyleCnt="2">
        <dgm:presLayoutVars>
          <dgm:bulletEnabled val="1"/>
        </dgm:presLayoutVars>
      </dgm:prSet>
      <dgm:spPr/>
      <dgm:t>
        <a:bodyPr/>
        <a:lstStyle/>
        <a:p>
          <a:endParaRPr lang="fr-FR"/>
        </a:p>
      </dgm:t>
    </dgm:pt>
    <dgm:pt modelId="{1BD2F527-FF4A-4F11-B4CE-2F121E605758}" type="pres">
      <dgm:prSet presAssocID="{887DEDDE-F8CA-4421-995A-FFDCC798C1DD}" presName="sibTrans" presStyleLbl="sibTrans2D1" presStyleIdx="0" presStyleCnt="1" custAng="316569" custLinFactNeighborX="8836" custLinFactNeighborY="23945"/>
      <dgm:spPr/>
      <dgm:t>
        <a:bodyPr/>
        <a:lstStyle/>
        <a:p>
          <a:endParaRPr lang="fr-FR"/>
        </a:p>
      </dgm:t>
    </dgm:pt>
    <dgm:pt modelId="{6CAC8763-490D-4DE1-BD16-E236CCE5FF09}" type="pres">
      <dgm:prSet presAssocID="{887DEDDE-F8CA-4421-995A-FFDCC798C1DD}" presName="connTx" presStyleLbl="sibTrans2D1" presStyleIdx="0" presStyleCnt="1"/>
      <dgm:spPr/>
      <dgm:t>
        <a:bodyPr/>
        <a:lstStyle/>
        <a:p>
          <a:endParaRPr lang="fr-FR"/>
        </a:p>
      </dgm:t>
    </dgm:pt>
    <dgm:pt modelId="{38BF5AF0-3BA8-4A9B-BCAC-66FF744436A6}" type="pres">
      <dgm:prSet presAssocID="{6624D03E-223B-490B-BE1A-B7AF584E73D0}" presName="composite" presStyleCnt="0"/>
      <dgm:spPr/>
    </dgm:pt>
    <dgm:pt modelId="{55FA3F01-684F-40CF-9410-A32FFF8B2F4E}" type="pres">
      <dgm:prSet presAssocID="{6624D03E-223B-490B-BE1A-B7AF584E73D0}" presName="parTx" presStyleLbl="node1" presStyleIdx="0" presStyleCnt="2">
        <dgm:presLayoutVars>
          <dgm:chMax val="0"/>
          <dgm:chPref val="0"/>
          <dgm:bulletEnabled val="1"/>
        </dgm:presLayoutVars>
      </dgm:prSet>
      <dgm:spPr/>
      <dgm:t>
        <a:bodyPr/>
        <a:lstStyle/>
        <a:p>
          <a:endParaRPr lang="fr-FR"/>
        </a:p>
      </dgm:t>
    </dgm:pt>
    <dgm:pt modelId="{8297A934-E73C-4E43-B0F8-10A21FE24EDB}" type="pres">
      <dgm:prSet presAssocID="{6624D03E-223B-490B-BE1A-B7AF584E73D0}" presName="parSh" presStyleLbl="node1" presStyleIdx="1" presStyleCnt="2"/>
      <dgm:spPr/>
      <dgm:t>
        <a:bodyPr/>
        <a:lstStyle/>
        <a:p>
          <a:endParaRPr lang="fr-FR"/>
        </a:p>
      </dgm:t>
    </dgm:pt>
    <dgm:pt modelId="{3A89C2C5-E77C-4C43-B485-82E8C148E5AE}" type="pres">
      <dgm:prSet presAssocID="{6624D03E-223B-490B-BE1A-B7AF584E73D0}" presName="desTx" presStyleLbl="fgAcc1" presStyleIdx="1" presStyleCnt="2" custScaleY="281321" custLinFactY="31446" custLinFactNeighborX="7798" custLinFactNeighborY="100000">
        <dgm:presLayoutVars>
          <dgm:bulletEnabled val="1"/>
        </dgm:presLayoutVars>
      </dgm:prSet>
      <dgm:spPr/>
      <dgm:t>
        <a:bodyPr/>
        <a:lstStyle/>
        <a:p>
          <a:endParaRPr lang="fr-FR"/>
        </a:p>
      </dgm:t>
    </dgm:pt>
  </dgm:ptLst>
  <dgm:cxnLst>
    <dgm:cxn modelId="{AC4BE4A6-E0EF-4F38-BFCE-6BF5AE750169}" srcId="{579FF347-201C-4BA7-8A87-68A6454D505B}" destId="{46384E15-5556-412A-9150-8C3E18B9F4FE}" srcOrd="0" destOrd="0" parTransId="{F29A8244-A8E6-4D2D-87A0-71ED9281AF93}" sibTransId="{C5DDAB33-0634-4B06-A0CA-18C8E7D732D5}"/>
    <dgm:cxn modelId="{7ABE9304-97BE-433C-9FFB-BFA7CD637D03}" srcId="{599F19E6-EE2D-4E5B-8F50-1A1E91A9EEBB}" destId="{6624D03E-223B-490B-BE1A-B7AF584E73D0}" srcOrd="1" destOrd="0" parTransId="{118248F9-7F4A-4BE9-8F19-306A21998497}" sibTransId="{F34F4D78-4401-4D23-85D7-C2F0B0236899}"/>
    <dgm:cxn modelId="{F470183B-A1A1-4B13-80D0-2683A0FCA602}" type="presOf" srcId="{46384E15-5556-412A-9150-8C3E18B9F4FE}" destId="{B049BB36-90EC-49FC-9CEB-08F819230B7E}" srcOrd="0" destOrd="0" presId="urn:microsoft.com/office/officeart/2005/8/layout/process3"/>
    <dgm:cxn modelId="{024E0140-DE85-4BBC-A5D2-DAC75082A935}" type="presOf" srcId="{BAEA945B-BB01-4FDF-96B0-EAB9F856774C}" destId="{3A89C2C5-E77C-4C43-B485-82E8C148E5AE}" srcOrd="0" destOrd="0" presId="urn:microsoft.com/office/officeart/2005/8/layout/process3"/>
    <dgm:cxn modelId="{2F2090FB-4058-4BBC-8C1D-85735F28C9AB}" type="presOf" srcId="{579FF347-201C-4BA7-8A87-68A6454D505B}" destId="{3DEF180E-B643-45CE-BFA0-9CD63EDD4A10}" srcOrd="1" destOrd="0" presId="urn:microsoft.com/office/officeart/2005/8/layout/process3"/>
    <dgm:cxn modelId="{A360AE7F-72D4-4519-976F-C35A7FAB643A}" srcId="{599F19E6-EE2D-4E5B-8F50-1A1E91A9EEBB}" destId="{579FF347-201C-4BA7-8A87-68A6454D505B}" srcOrd="0" destOrd="0" parTransId="{257D43B5-FA7E-4FC2-98CC-D40389542446}" sibTransId="{887DEDDE-F8CA-4421-995A-FFDCC798C1DD}"/>
    <dgm:cxn modelId="{7431BEE8-7DBE-4A4C-A86F-3D7D50DCB1D8}" type="presOf" srcId="{599F19E6-EE2D-4E5B-8F50-1A1E91A9EEBB}" destId="{4CED101D-E087-4051-8740-46DCC8D256BA}" srcOrd="0" destOrd="0" presId="urn:microsoft.com/office/officeart/2005/8/layout/process3"/>
    <dgm:cxn modelId="{E84F4C7E-E7ED-4D67-A05A-DD90EBE3074B}" type="presOf" srcId="{887DEDDE-F8CA-4421-995A-FFDCC798C1DD}" destId="{1BD2F527-FF4A-4F11-B4CE-2F121E605758}" srcOrd="0" destOrd="0" presId="urn:microsoft.com/office/officeart/2005/8/layout/process3"/>
    <dgm:cxn modelId="{D53E71CF-9453-4BA5-A22F-0E2C916B41DF}" srcId="{6624D03E-223B-490B-BE1A-B7AF584E73D0}" destId="{BAEA945B-BB01-4FDF-96B0-EAB9F856774C}" srcOrd="0" destOrd="0" parTransId="{130185F6-894C-4CC9-B05A-152FC8DD0050}" sibTransId="{84A18A7F-58E6-4AA0-8C41-1BEC2D841E98}"/>
    <dgm:cxn modelId="{4B4746BA-A1F6-492A-A976-84DAC7F12C08}" type="presOf" srcId="{579FF347-201C-4BA7-8A87-68A6454D505B}" destId="{90240F65-F6CC-4690-9FEB-D4253BCD5D75}" srcOrd="0" destOrd="0" presId="urn:microsoft.com/office/officeart/2005/8/layout/process3"/>
    <dgm:cxn modelId="{6A859B3D-0D23-499A-A55F-267D11F4CCB0}" type="presOf" srcId="{6624D03E-223B-490B-BE1A-B7AF584E73D0}" destId="{55FA3F01-684F-40CF-9410-A32FFF8B2F4E}" srcOrd="0" destOrd="0" presId="urn:microsoft.com/office/officeart/2005/8/layout/process3"/>
    <dgm:cxn modelId="{061BEFC8-7C72-497B-87F1-7C296DA61D08}" type="presOf" srcId="{887DEDDE-F8CA-4421-995A-FFDCC798C1DD}" destId="{6CAC8763-490D-4DE1-BD16-E236CCE5FF09}" srcOrd="1" destOrd="0" presId="urn:microsoft.com/office/officeart/2005/8/layout/process3"/>
    <dgm:cxn modelId="{8C7A7051-4A93-4AAB-B948-B4DF637B2DFC}" type="presOf" srcId="{6624D03E-223B-490B-BE1A-B7AF584E73D0}" destId="{8297A934-E73C-4E43-B0F8-10A21FE24EDB}" srcOrd="1" destOrd="0" presId="urn:microsoft.com/office/officeart/2005/8/layout/process3"/>
    <dgm:cxn modelId="{A8A040B0-FACF-46BF-820F-982FE5933EAF}" type="presParOf" srcId="{4CED101D-E087-4051-8740-46DCC8D256BA}" destId="{37D11BA0-C240-4C1F-A033-F4BE8E80B6AE}" srcOrd="0" destOrd="0" presId="urn:microsoft.com/office/officeart/2005/8/layout/process3"/>
    <dgm:cxn modelId="{091C7412-484D-441B-96EA-2AE008F860D2}" type="presParOf" srcId="{37D11BA0-C240-4C1F-A033-F4BE8E80B6AE}" destId="{90240F65-F6CC-4690-9FEB-D4253BCD5D75}" srcOrd="0" destOrd="0" presId="urn:microsoft.com/office/officeart/2005/8/layout/process3"/>
    <dgm:cxn modelId="{9FACC384-2D2D-4BC9-930F-A4B4323A3935}" type="presParOf" srcId="{37D11BA0-C240-4C1F-A033-F4BE8E80B6AE}" destId="{3DEF180E-B643-45CE-BFA0-9CD63EDD4A10}" srcOrd="1" destOrd="0" presId="urn:microsoft.com/office/officeart/2005/8/layout/process3"/>
    <dgm:cxn modelId="{99A2926A-5BD9-4875-ADA2-740852E362F4}" type="presParOf" srcId="{37D11BA0-C240-4C1F-A033-F4BE8E80B6AE}" destId="{B049BB36-90EC-49FC-9CEB-08F819230B7E}" srcOrd="2" destOrd="0" presId="urn:microsoft.com/office/officeart/2005/8/layout/process3"/>
    <dgm:cxn modelId="{2F6C4185-88C5-4C93-8E88-8A64CD3EFA34}" type="presParOf" srcId="{4CED101D-E087-4051-8740-46DCC8D256BA}" destId="{1BD2F527-FF4A-4F11-B4CE-2F121E605758}" srcOrd="1" destOrd="0" presId="urn:microsoft.com/office/officeart/2005/8/layout/process3"/>
    <dgm:cxn modelId="{913B23FB-8D7F-4DA0-8CC6-FAB4EA5721A1}" type="presParOf" srcId="{1BD2F527-FF4A-4F11-B4CE-2F121E605758}" destId="{6CAC8763-490D-4DE1-BD16-E236CCE5FF09}" srcOrd="0" destOrd="0" presId="urn:microsoft.com/office/officeart/2005/8/layout/process3"/>
    <dgm:cxn modelId="{96D4C0EC-57C4-4861-89A4-F5A4CFD3846D}" type="presParOf" srcId="{4CED101D-E087-4051-8740-46DCC8D256BA}" destId="{38BF5AF0-3BA8-4A9B-BCAC-66FF744436A6}" srcOrd="2" destOrd="0" presId="urn:microsoft.com/office/officeart/2005/8/layout/process3"/>
    <dgm:cxn modelId="{0A6D7039-564D-43FB-9C17-361B1542C5D9}" type="presParOf" srcId="{38BF5AF0-3BA8-4A9B-BCAC-66FF744436A6}" destId="{55FA3F01-684F-40CF-9410-A32FFF8B2F4E}" srcOrd="0" destOrd="0" presId="urn:microsoft.com/office/officeart/2005/8/layout/process3"/>
    <dgm:cxn modelId="{E1156D22-2955-40FA-9219-AB5FF9DD650B}" type="presParOf" srcId="{38BF5AF0-3BA8-4A9B-BCAC-66FF744436A6}" destId="{8297A934-E73C-4E43-B0F8-10A21FE24EDB}" srcOrd="1" destOrd="0" presId="urn:microsoft.com/office/officeart/2005/8/layout/process3"/>
    <dgm:cxn modelId="{911DE3D8-1B9A-499A-841C-A7D28FE2540B}" type="presParOf" srcId="{38BF5AF0-3BA8-4A9B-BCAC-66FF744436A6}" destId="{3A89C2C5-E77C-4C43-B485-82E8C148E5AE}"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F84BA3E-C5FF-4645-BB9F-C63C83FE9251}"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fr-FR"/>
        </a:p>
      </dgm:t>
    </dgm:pt>
    <dgm:pt modelId="{C3B21230-C054-4A34-B5B4-3D0623EE5986}">
      <dgm:prSet phldrT="[Texte]"/>
      <dgm:spPr/>
      <dgm:t>
        <a:bodyPr/>
        <a:lstStyle/>
        <a:p>
          <a:r>
            <a:rPr lang="fr-FR" dirty="0">
              <a:solidFill>
                <a:schemeClr val="bg1">
                  <a:lumMod val="95000"/>
                </a:schemeClr>
              </a:solidFill>
              <a:latin typeface="+mn-lt"/>
            </a:rPr>
            <a:t>Mieux identifier les caractéristiques des déplacements</a:t>
          </a:r>
        </a:p>
      </dgm:t>
    </dgm:pt>
    <dgm:pt modelId="{7B2F4517-0569-4DF1-B46B-B4A25EFEF048}" type="parTrans" cxnId="{C42B0D38-97E7-411B-8409-71E2F454ECEB}">
      <dgm:prSet/>
      <dgm:spPr/>
      <dgm:t>
        <a:bodyPr/>
        <a:lstStyle/>
        <a:p>
          <a:endParaRPr lang="fr-FR">
            <a:solidFill>
              <a:schemeClr val="bg1">
                <a:lumMod val="95000"/>
              </a:schemeClr>
            </a:solidFill>
            <a:latin typeface="+mn-lt"/>
          </a:endParaRPr>
        </a:p>
      </dgm:t>
    </dgm:pt>
    <dgm:pt modelId="{47622306-08D5-4B95-B09D-377E2EEA51EC}" type="sibTrans" cxnId="{C42B0D38-97E7-411B-8409-71E2F454ECEB}">
      <dgm:prSet/>
      <dgm:spPr/>
      <dgm:t>
        <a:bodyPr/>
        <a:lstStyle/>
        <a:p>
          <a:endParaRPr lang="fr-FR">
            <a:solidFill>
              <a:schemeClr val="bg1">
                <a:lumMod val="95000"/>
              </a:schemeClr>
            </a:solidFill>
            <a:latin typeface="+mn-lt"/>
          </a:endParaRPr>
        </a:p>
      </dgm:t>
    </dgm:pt>
    <dgm:pt modelId="{577FF0BA-43F3-43A1-A69F-9FC7F27473D7}">
      <dgm:prSet phldrT="[Texte]"/>
      <dgm:spPr/>
      <dgm:t>
        <a:bodyPr/>
        <a:lstStyle/>
        <a:p>
          <a:r>
            <a:rPr lang="fr-FR" dirty="0">
              <a:solidFill>
                <a:schemeClr val="bg1">
                  <a:lumMod val="95000"/>
                </a:schemeClr>
              </a:solidFill>
              <a:latin typeface="+mn-lt"/>
            </a:rPr>
            <a:t>Préciser l’analyse de la sinistralité</a:t>
          </a:r>
        </a:p>
      </dgm:t>
    </dgm:pt>
    <dgm:pt modelId="{7057E119-9FC1-43DD-9A96-2176F702A6A2}" type="parTrans" cxnId="{BDFF6727-88E3-455C-81F5-DA81B285FF52}">
      <dgm:prSet/>
      <dgm:spPr/>
      <dgm:t>
        <a:bodyPr/>
        <a:lstStyle/>
        <a:p>
          <a:endParaRPr lang="fr-FR">
            <a:solidFill>
              <a:schemeClr val="bg1">
                <a:lumMod val="95000"/>
              </a:schemeClr>
            </a:solidFill>
            <a:latin typeface="+mn-lt"/>
          </a:endParaRPr>
        </a:p>
      </dgm:t>
    </dgm:pt>
    <dgm:pt modelId="{FDE39671-A157-4451-801B-DC5BECA59521}" type="sibTrans" cxnId="{BDFF6727-88E3-455C-81F5-DA81B285FF52}">
      <dgm:prSet/>
      <dgm:spPr/>
      <dgm:t>
        <a:bodyPr/>
        <a:lstStyle/>
        <a:p>
          <a:endParaRPr lang="fr-FR">
            <a:solidFill>
              <a:schemeClr val="bg1">
                <a:lumMod val="95000"/>
              </a:schemeClr>
            </a:solidFill>
            <a:latin typeface="+mn-lt"/>
          </a:endParaRPr>
        </a:p>
      </dgm:t>
    </dgm:pt>
    <dgm:pt modelId="{CD33696B-910C-4747-BE0A-964FF3DB52C8}">
      <dgm:prSet phldrT="[Texte]"/>
      <dgm:spPr/>
      <dgm:t>
        <a:bodyPr/>
        <a:lstStyle/>
        <a:p>
          <a:r>
            <a:rPr lang="fr-FR" dirty="0">
              <a:solidFill>
                <a:schemeClr val="bg1">
                  <a:lumMod val="95000"/>
                </a:schemeClr>
              </a:solidFill>
              <a:latin typeface="+mn-lt"/>
            </a:rPr>
            <a:t>Analyser l’organisation des déplacements </a:t>
          </a:r>
        </a:p>
      </dgm:t>
    </dgm:pt>
    <dgm:pt modelId="{9C66899B-FF53-434A-B8FB-90A726D8639D}" type="parTrans" cxnId="{A67501FD-A4E2-4A06-BFB3-7AA717B7D3D8}">
      <dgm:prSet/>
      <dgm:spPr/>
      <dgm:t>
        <a:bodyPr/>
        <a:lstStyle/>
        <a:p>
          <a:endParaRPr lang="fr-FR">
            <a:solidFill>
              <a:schemeClr val="bg1">
                <a:lumMod val="95000"/>
              </a:schemeClr>
            </a:solidFill>
            <a:latin typeface="+mn-lt"/>
          </a:endParaRPr>
        </a:p>
      </dgm:t>
    </dgm:pt>
    <dgm:pt modelId="{2396D877-9CE3-486A-A76B-1B258E3391DB}" type="sibTrans" cxnId="{A67501FD-A4E2-4A06-BFB3-7AA717B7D3D8}">
      <dgm:prSet/>
      <dgm:spPr/>
      <dgm:t>
        <a:bodyPr/>
        <a:lstStyle/>
        <a:p>
          <a:endParaRPr lang="fr-FR">
            <a:solidFill>
              <a:schemeClr val="bg1">
                <a:lumMod val="95000"/>
              </a:schemeClr>
            </a:solidFill>
            <a:latin typeface="+mn-lt"/>
          </a:endParaRPr>
        </a:p>
      </dgm:t>
    </dgm:pt>
    <dgm:pt modelId="{0DFD533A-5565-45E6-AB2B-A8085DFCDB46}">
      <dgm:prSet phldrT="[Texte]"/>
      <dgm:spPr/>
      <dgm:t>
        <a:bodyPr/>
        <a:lstStyle/>
        <a:p>
          <a:r>
            <a:rPr lang="fr-FR" dirty="0">
              <a:solidFill>
                <a:schemeClr val="bg1">
                  <a:lumMod val="95000"/>
                </a:schemeClr>
              </a:solidFill>
              <a:latin typeface="+mn-lt"/>
            </a:rPr>
            <a:t>Etudier les pratiques de communications </a:t>
          </a:r>
        </a:p>
      </dgm:t>
    </dgm:pt>
    <dgm:pt modelId="{6A4CBFEF-4538-4C18-8C93-BC25246AD551}" type="parTrans" cxnId="{040C32E3-DF23-477C-9CBA-C3875B59086C}">
      <dgm:prSet/>
      <dgm:spPr/>
      <dgm:t>
        <a:bodyPr/>
        <a:lstStyle/>
        <a:p>
          <a:endParaRPr lang="fr-FR">
            <a:solidFill>
              <a:schemeClr val="bg1">
                <a:lumMod val="95000"/>
              </a:schemeClr>
            </a:solidFill>
            <a:latin typeface="+mn-lt"/>
          </a:endParaRPr>
        </a:p>
      </dgm:t>
    </dgm:pt>
    <dgm:pt modelId="{C88F6338-6FEC-44C6-9F53-3EA7371DAF1B}" type="sibTrans" cxnId="{040C32E3-DF23-477C-9CBA-C3875B59086C}">
      <dgm:prSet/>
      <dgm:spPr/>
      <dgm:t>
        <a:bodyPr/>
        <a:lstStyle/>
        <a:p>
          <a:endParaRPr lang="fr-FR">
            <a:solidFill>
              <a:schemeClr val="bg1">
                <a:lumMod val="95000"/>
              </a:schemeClr>
            </a:solidFill>
            <a:latin typeface="+mn-lt"/>
          </a:endParaRPr>
        </a:p>
      </dgm:t>
    </dgm:pt>
    <dgm:pt modelId="{F3CF820C-A103-419F-9901-95C5B7FFE52E}">
      <dgm:prSet phldrT="[Texte]"/>
      <dgm:spPr/>
      <dgm:t>
        <a:bodyPr/>
        <a:lstStyle/>
        <a:p>
          <a:r>
            <a:rPr lang="fr-FR" dirty="0">
              <a:solidFill>
                <a:schemeClr val="bg1">
                  <a:lumMod val="95000"/>
                </a:schemeClr>
              </a:solidFill>
              <a:latin typeface="+mn-lt"/>
            </a:rPr>
            <a:t>Renforcer les compétences</a:t>
          </a:r>
        </a:p>
      </dgm:t>
    </dgm:pt>
    <dgm:pt modelId="{1B0A496D-B14E-49F1-9CE0-D9F05B7C726E}" type="parTrans" cxnId="{FA7C0089-3578-49D0-A0CE-3138BD0E1024}">
      <dgm:prSet/>
      <dgm:spPr/>
      <dgm:t>
        <a:bodyPr/>
        <a:lstStyle/>
        <a:p>
          <a:endParaRPr lang="fr-FR">
            <a:solidFill>
              <a:schemeClr val="bg1">
                <a:lumMod val="95000"/>
              </a:schemeClr>
            </a:solidFill>
            <a:latin typeface="+mn-lt"/>
          </a:endParaRPr>
        </a:p>
      </dgm:t>
    </dgm:pt>
    <dgm:pt modelId="{21E51D64-9B93-488E-96AE-180E4BAAD498}" type="sibTrans" cxnId="{FA7C0089-3578-49D0-A0CE-3138BD0E1024}">
      <dgm:prSet/>
      <dgm:spPr/>
      <dgm:t>
        <a:bodyPr/>
        <a:lstStyle/>
        <a:p>
          <a:endParaRPr lang="fr-FR">
            <a:solidFill>
              <a:schemeClr val="bg1">
                <a:lumMod val="95000"/>
              </a:schemeClr>
            </a:solidFill>
            <a:latin typeface="+mn-lt"/>
          </a:endParaRPr>
        </a:p>
      </dgm:t>
    </dgm:pt>
    <dgm:pt modelId="{B4B1EB14-0774-4D41-8776-6715E0F7711C}">
      <dgm:prSet phldrT="[Texte]"/>
      <dgm:spPr/>
      <dgm:t>
        <a:bodyPr/>
        <a:lstStyle/>
        <a:p>
          <a:r>
            <a:rPr lang="fr-FR" dirty="0">
              <a:solidFill>
                <a:schemeClr val="bg1">
                  <a:lumMod val="95000"/>
                </a:schemeClr>
              </a:solidFill>
              <a:latin typeface="+mn-lt"/>
            </a:rPr>
            <a:t>Poursuivre la gestion du parc automobile</a:t>
          </a:r>
        </a:p>
      </dgm:t>
    </dgm:pt>
    <dgm:pt modelId="{9EE3D9BA-752E-4E1D-A7DA-4EC8B0052BF4}" type="parTrans" cxnId="{89CAAA75-5028-4087-BFB0-88E5C3A9E233}">
      <dgm:prSet/>
      <dgm:spPr/>
      <dgm:t>
        <a:bodyPr/>
        <a:lstStyle/>
        <a:p>
          <a:endParaRPr lang="fr-FR">
            <a:solidFill>
              <a:schemeClr val="bg1">
                <a:lumMod val="95000"/>
              </a:schemeClr>
            </a:solidFill>
            <a:latin typeface="+mn-lt"/>
          </a:endParaRPr>
        </a:p>
      </dgm:t>
    </dgm:pt>
    <dgm:pt modelId="{71DF95AF-5B6B-47C0-8527-EDA9C19D7CE1}" type="sibTrans" cxnId="{89CAAA75-5028-4087-BFB0-88E5C3A9E233}">
      <dgm:prSet/>
      <dgm:spPr/>
      <dgm:t>
        <a:bodyPr/>
        <a:lstStyle/>
        <a:p>
          <a:endParaRPr lang="fr-FR">
            <a:solidFill>
              <a:schemeClr val="bg1">
                <a:lumMod val="95000"/>
              </a:schemeClr>
            </a:solidFill>
            <a:latin typeface="+mn-lt"/>
          </a:endParaRPr>
        </a:p>
      </dgm:t>
    </dgm:pt>
    <dgm:pt modelId="{A9CABF3B-4332-463B-B465-E48E7B96EEAC}" type="pres">
      <dgm:prSet presAssocID="{6F84BA3E-C5FF-4645-BB9F-C63C83FE9251}" presName="Name0" presStyleCnt="0">
        <dgm:presLayoutVars>
          <dgm:chMax val="7"/>
          <dgm:chPref val="7"/>
          <dgm:dir/>
        </dgm:presLayoutVars>
      </dgm:prSet>
      <dgm:spPr/>
      <dgm:t>
        <a:bodyPr/>
        <a:lstStyle/>
        <a:p>
          <a:endParaRPr lang="fr-FR"/>
        </a:p>
      </dgm:t>
    </dgm:pt>
    <dgm:pt modelId="{9B742FC4-7EA5-4A2A-AB35-0DE157F334FC}" type="pres">
      <dgm:prSet presAssocID="{6F84BA3E-C5FF-4645-BB9F-C63C83FE9251}" presName="Name1" presStyleCnt="0"/>
      <dgm:spPr/>
    </dgm:pt>
    <dgm:pt modelId="{89BF9052-BD77-4EF4-A76A-27C65B0B331F}" type="pres">
      <dgm:prSet presAssocID="{6F84BA3E-C5FF-4645-BB9F-C63C83FE9251}" presName="cycle" presStyleCnt="0"/>
      <dgm:spPr/>
    </dgm:pt>
    <dgm:pt modelId="{F5B19A83-54F6-41EE-B3FB-245433ADF155}" type="pres">
      <dgm:prSet presAssocID="{6F84BA3E-C5FF-4645-BB9F-C63C83FE9251}" presName="srcNode" presStyleLbl="node1" presStyleIdx="0" presStyleCnt="6"/>
      <dgm:spPr/>
    </dgm:pt>
    <dgm:pt modelId="{B2AFF339-89C3-4472-8480-B3B5B87AFFEC}" type="pres">
      <dgm:prSet presAssocID="{6F84BA3E-C5FF-4645-BB9F-C63C83FE9251}" presName="conn" presStyleLbl="parChTrans1D2" presStyleIdx="0" presStyleCnt="1"/>
      <dgm:spPr/>
      <dgm:t>
        <a:bodyPr/>
        <a:lstStyle/>
        <a:p>
          <a:endParaRPr lang="fr-FR"/>
        </a:p>
      </dgm:t>
    </dgm:pt>
    <dgm:pt modelId="{5CCCEFAE-FAD1-4237-882D-5996D9FFA3D0}" type="pres">
      <dgm:prSet presAssocID="{6F84BA3E-C5FF-4645-BB9F-C63C83FE9251}" presName="extraNode" presStyleLbl="node1" presStyleIdx="0" presStyleCnt="6"/>
      <dgm:spPr/>
    </dgm:pt>
    <dgm:pt modelId="{1D08214A-6D02-43BA-86AD-DF5B32C46334}" type="pres">
      <dgm:prSet presAssocID="{6F84BA3E-C5FF-4645-BB9F-C63C83FE9251}" presName="dstNode" presStyleLbl="node1" presStyleIdx="0" presStyleCnt="6"/>
      <dgm:spPr/>
    </dgm:pt>
    <dgm:pt modelId="{8C5BB782-DB9E-45C5-B6F6-E32C866D8917}" type="pres">
      <dgm:prSet presAssocID="{C3B21230-C054-4A34-B5B4-3D0623EE5986}" presName="text_1" presStyleLbl="node1" presStyleIdx="0" presStyleCnt="6">
        <dgm:presLayoutVars>
          <dgm:bulletEnabled val="1"/>
        </dgm:presLayoutVars>
      </dgm:prSet>
      <dgm:spPr/>
      <dgm:t>
        <a:bodyPr/>
        <a:lstStyle/>
        <a:p>
          <a:endParaRPr lang="fr-FR"/>
        </a:p>
      </dgm:t>
    </dgm:pt>
    <dgm:pt modelId="{717ECC09-34CC-4D95-B1A9-F72E3B79B476}" type="pres">
      <dgm:prSet presAssocID="{C3B21230-C054-4A34-B5B4-3D0623EE5986}" presName="accent_1" presStyleCnt="0"/>
      <dgm:spPr/>
    </dgm:pt>
    <dgm:pt modelId="{DEB5B28A-3D3D-44A5-9C2A-9422A5F52230}" type="pres">
      <dgm:prSet presAssocID="{C3B21230-C054-4A34-B5B4-3D0623EE5986}" presName="accentRepeatNode" presStyleLbl="solidFgAcc1" presStyleIdx="0" presStyleCnt="6"/>
      <dgm:spPr/>
    </dgm:pt>
    <dgm:pt modelId="{0D6E734C-BEA9-4465-A793-0D821817119A}" type="pres">
      <dgm:prSet presAssocID="{577FF0BA-43F3-43A1-A69F-9FC7F27473D7}" presName="text_2" presStyleLbl="node1" presStyleIdx="1" presStyleCnt="6">
        <dgm:presLayoutVars>
          <dgm:bulletEnabled val="1"/>
        </dgm:presLayoutVars>
      </dgm:prSet>
      <dgm:spPr/>
      <dgm:t>
        <a:bodyPr/>
        <a:lstStyle/>
        <a:p>
          <a:endParaRPr lang="fr-FR"/>
        </a:p>
      </dgm:t>
    </dgm:pt>
    <dgm:pt modelId="{A47337F7-38BD-4589-B8F4-F15CDEBAB354}" type="pres">
      <dgm:prSet presAssocID="{577FF0BA-43F3-43A1-A69F-9FC7F27473D7}" presName="accent_2" presStyleCnt="0"/>
      <dgm:spPr/>
    </dgm:pt>
    <dgm:pt modelId="{F671829E-C977-404C-A3DC-99B91E7E30A8}" type="pres">
      <dgm:prSet presAssocID="{577FF0BA-43F3-43A1-A69F-9FC7F27473D7}" presName="accentRepeatNode" presStyleLbl="solidFgAcc1" presStyleIdx="1" presStyleCnt="6"/>
      <dgm:spPr/>
    </dgm:pt>
    <dgm:pt modelId="{C1927414-9FCE-4F98-B751-4A98443640A0}" type="pres">
      <dgm:prSet presAssocID="{CD33696B-910C-4747-BE0A-964FF3DB52C8}" presName="text_3" presStyleLbl="node1" presStyleIdx="2" presStyleCnt="6">
        <dgm:presLayoutVars>
          <dgm:bulletEnabled val="1"/>
        </dgm:presLayoutVars>
      </dgm:prSet>
      <dgm:spPr/>
      <dgm:t>
        <a:bodyPr/>
        <a:lstStyle/>
        <a:p>
          <a:endParaRPr lang="fr-FR"/>
        </a:p>
      </dgm:t>
    </dgm:pt>
    <dgm:pt modelId="{1FA51DFD-9034-445A-99FA-AB2A430E3C2D}" type="pres">
      <dgm:prSet presAssocID="{CD33696B-910C-4747-BE0A-964FF3DB52C8}" presName="accent_3" presStyleCnt="0"/>
      <dgm:spPr/>
    </dgm:pt>
    <dgm:pt modelId="{E0F992EC-E725-42B8-85B3-B727C52006A4}" type="pres">
      <dgm:prSet presAssocID="{CD33696B-910C-4747-BE0A-964FF3DB52C8}" presName="accentRepeatNode" presStyleLbl="solidFgAcc1" presStyleIdx="2" presStyleCnt="6"/>
      <dgm:spPr/>
    </dgm:pt>
    <dgm:pt modelId="{070751F2-A442-4156-93CC-80C7D3CA656B}" type="pres">
      <dgm:prSet presAssocID="{0DFD533A-5565-45E6-AB2B-A8085DFCDB46}" presName="text_4" presStyleLbl="node1" presStyleIdx="3" presStyleCnt="6">
        <dgm:presLayoutVars>
          <dgm:bulletEnabled val="1"/>
        </dgm:presLayoutVars>
      </dgm:prSet>
      <dgm:spPr/>
      <dgm:t>
        <a:bodyPr/>
        <a:lstStyle/>
        <a:p>
          <a:endParaRPr lang="fr-FR"/>
        </a:p>
      </dgm:t>
    </dgm:pt>
    <dgm:pt modelId="{38149015-0896-48B7-8A4F-F84CD8E1810F}" type="pres">
      <dgm:prSet presAssocID="{0DFD533A-5565-45E6-AB2B-A8085DFCDB46}" presName="accent_4" presStyleCnt="0"/>
      <dgm:spPr/>
    </dgm:pt>
    <dgm:pt modelId="{B6F53BC8-44C8-438C-82B8-BD9EEF45F2E0}" type="pres">
      <dgm:prSet presAssocID="{0DFD533A-5565-45E6-AB2B-A8085DFCDB46}" presName="accentRepeatNode" presStyleLbl="solidFgAcc1" presStyleIdx="3" presStyleCnt="6"/>
      <dgm:spPr/>
    </dgm:pt>
    <dgm:pt modelId="{E39765DE-8E2D-4879-BE74-03600449EA14}" type="pres">
      <dgm:prSet presAssocID="{F3CF820C-A103-419F-9901-95C5B7FFE52E}" presName="text_5" presStyleLbl="node1" presStyleIdx="4" presStyleCnt="6">
        <dgm:presLayoutVars>
          <dgm:bulletEnabled val="1"/>
        </dgm:presLayoutVars>
      </dgm:prSet>
      <dgm:spPr/>
      <dgm:t>
        <a:bodyPr/>
        <a:lstStyle/>
        <a:p>
          <a:endParaRPr lang="fr-FR"/>
        </a:p>
      </dgm:t>
    </dgm:pt>
    <dgm:pt modelId="{39D0F23A-9A26-4F7D-BBD7-767B0BE865E8}" type="pres">
      <dgm:prSet presAssocID="{F3CF820C-A103-419F-9901-95C5B7FFE52E}" presName="accent_5" presStyleCnt="0"/>
      <dgm:spPr/>
    </dgm:pt>
    <dgm:pt modelId="{50710AD5-B91C-4E6C-A9C5-9E47DCFBE473}" type="pres">
      <dgm:prSet presAssocID="{F3CF820C-A103-419F-9901-95C5B7FFE52E}" presName="accentRepeatNode" presStyleLbl="solidFgAcc1" presStyleIdx="4" presStyleCnt="6"/>
      <dgm:spPr/>
    </dgm:pt>
    <dgm:pt modelId="{9A776AAA-D8EB-47F4-A988-98DDA7DE7B52}" type="pres">
      <dgm:prSet presAssocID="{B4B1EB14-0774-4D41-8776-6715E0F7711C}" presName="text_6" presStyleLbl="node1" presStyleIdx="5" presStyleCnt="6">
        <dgm:presLayoutVars>
          <dgm:bulletEnabled val="1"/>
        </dgm:presLayoutVars>
      </dgm:prSet>
      <dgm:spPr/>
      <dgm:t>
        <a:bodyPr/>
        <a:lstStyle/>
        <a:p>
          <a:endParaRPr lang="fr-FR"/>
        </a:p>
      </dgm:t>
    </dgm:pt>
    <dgm:pt modelId="{7EE7B698-CB6A-4CE7-8883-9DB350722520}" type="pres">
      <dgm:prSet presAssocID="{B4B1EB14-0774-4D41-8776-6715E0F7711C}" presName="accent_6" presStyleCnt="0"/>
      <dgm:spPr/>
    </dgm:pt>
    <dgm:pt modelId="{B3B58FCD-0267-4685-B81E-E91D459784F7}" type="pres">
      <dgm:prSet presAssocID="{B4B1EB14-0774-4D41-8776-6715E0F7711C}" presName="accentRepeatNode" presStyleLbl="solidFgAcc1" presStyleIdx="5" presStyleCnt="6"/>
      <dgm:spPr/>
    </dgm:pt>
  </dgm:ptLst>
  <dgm:cxnLst>
    <dgm:cxn modelId="{984B8C51-9546-4B23-AB63-184A8C46042F}" type="presOf" srcId="{F3CF820C-A103-419F-9901-95C5B7FFE52E}" destId="{E39765DE-8E2D-4879-BE74-03600449EA14}" srcOrd="0" destOrd="0" presId="urn:microsoft.com/office/officeart/2008/layout/VerticalCurvedList"/>
    <dgm:cxn modelId="{89CAAA75-5028-4087-BFB0-88E5C3A9E233}" srcId="{6F84BA3E-C5FF-4645-BB9F-C63C83FE9251}" destId="{B4B1EB14-0774-4D41-8776-6715E0F7711C}" srcOrd="5" destOrd="0" parTransId="{9EE3D9BA-752E-4E1D-A7DA-4EC8B0052BF4}" sibTransId="{71DF95AF-5B6B-47C0-8527-EDA9C19D7CE1}"/>
    <dgm:cxn modelId="{392CCE61-878F-4715-A73F-373E4AD20B81}" type="presOf" srcId="{B4B1EB14-0774-4D41-8776-6715E0F7711C}" destId="{9A776AAA-D8EB-47F4-A988-98DDA7DE7B52}" srcOrd="0" destOrd="0" presId="urn:microsoft.com/office/officeart/2008/layout/VerticalCurvedList"/>
    <dgm:cxn modelId="{FA7C0089-3578-49D0-A0CE-3138BD0E1024}" srcId="{6F84BA3E-C5FF-4645-BB9F-C63C83FE9251}" destId="{F3CF820C-A103-419F-9901-95C5B7FFE52E}" srcOrd="4" destOrd="0" parTransId="{1B0A496D-B14E-49F1-9CE0-D9F05B7C726E}" sibTransId="{21E51D64-9B93-488E-96AE-180E4BAAD498}"/>
    <dgm:cxn modelId="{C42B0D38-97E7-411B-8409-71E2F454ECEB}" srcId="{6F84BA3E-C5FF-4645-BB9F-C63C83FE9251}" destId="{C3B21230-C054-4A34-B5B4-3D0623EE5986}" srcOrd="0" destOrd="0" parTransId="{7B2F4517-0569-4DF1-B46B-B4A25EFEF048}" sibTransId="{47622306-08D5-4B95-B09D-377E2EEA51EC}"/>
    <dgm:cxn modelId="{040C32E3-DF23-477C-9CBA-C3875B59086C}" srcId="{6F84BA3E-C5FF-4645-BB9F-C63C83FE9251}" destId="{0DFD533A-5565-45E6-AB2B-A8085DFCDB46}" srcOrd="3" destOrd="0" parTransId="{6A4CBFEF-4538-4C18-8C93-BC25246AD551}" sibTransId="{C88F6338-6FEC-44C6-9F53-3EA7371DAF1B}"/>
    <dgm:cxn modelId="{3759F6D7-E1BB-40DD-8252-E341F4FD1EC5}" type="presOf" srcId="{C3B21230-C054-4A34-B5B4-3D0623EE5986}" destId="{8C5BB782-DB9E-45C5-B6F6-E32C866D8917}" srcOrd="0" destOrd="0" presId="urn:microsoft.com/office/officeart/2008/layout/VerticalCurvedList"/>
    <dgm:cxn modelId="{D2BBE4A8-1692-4C9D-B0DC-546E4F380D08}" type="presOf" srcId="{CD33696B-910C-4747-BE0A-964FF3DB52C8}" destId="{C1927414-9FCE-4F98-B751-4A98443640A0}" srcOrd="0" destOrd="0" presId="urn:microsoft.com/office/officeart/2008/layout/VerticalCurvedList"/>
    <dgm:cxn modelId="{80C38516-B42F-4280-A4B6-3AA0799E7D88}" type="presOf" srcId="{577FF0BA-43F3-43A1-A69F-9FC7F27473D7}" destId="{0D6E734C-BEA9-4465-A793-0D821817119A}" srcOrd="0" destOrd="0" presId="urn:microsoft.com/office/officeart/2008/layout/VerticalCurvedList"/>
    <dgm:cxn modelId="{BDFF6727-88E3-455C-81F5-DA81B285FF52}" srcId="{6F84BA3E-C5FF-4645-BB9F-C63C83FE9251}" destId="{577FF0BA-43F3-43A1-A69F-9FC7F27473D7}" srcOrd="1" destOrd="0" parTransId="{7057E119-9FC1-43DD-9A96-2176F702A6A2}" sibTransId="{FDE39671-A157-4451-801B-DC5BECA59521}"/>
    <dgm:cxn modelId="{8B294C38-9D87-41DF-A4EC-E81629636B4B}" type="presOf" srcId="{47622306-08D5-4B95-B09D-377E2EEA51EC}" destId="{B2AFF339-89C3-4472-8480-B3B5B87AFFEC}" srcOrd="0" destOrd="0" presId="urn:microsoft.com/office/officeart/2008/layout/VerticalCurvedList"/>
    <dgm:cxn modelId="{209035A5-41CD-4A9A-8EEA-3C4B839498BC}" type="presOf" srcId="{0DFD533A-5565-45E6-AB2B-A8085DFCDB46}" destId="{070751F2-A442-4156-93CC-80C7D3CA656B}" srcOrd="0" destOrd="0" presId="urn:microsoft.com/office/officeart/2008/layout/VerticalCurvedList"/>
    <dgm:cxn modelId="{A67501FD-A4E2-4A06-BFB3-7AA717B7D3D8}" srcId="{6F84BA3E-C5FF-4645-BB9F-C63C83FE9251}" destId="{CD33696B-910C-4747-BE0A-964FF3DB52C8}" srcOrd="2" destOrd="0" parTransId="{9C66899B-FF53-434A-B8FB-90A726D8639D}" sibTransId="{2396D877-9CE3-486A-A76B-1B258E3391DB}"/>
    <dgm:cxn modelId="{42A1209D-829C-41D7-A7A6-FB259730B93F}" type="presOf" srcId="{6F84BA3E-C5FF-4645-BB9F-C63C83FE9251}" destId="{A9CABF3B-4332-463B-B465-E48E7B96EEAC}" srcOrd="0" destOrd="0" presId="urn:microsoft.com/office/officeart/2008/layout/VerticalCurvedList"/>
    <dgm:cxn modelId="{F5A37680-4758-4B1E-B772-4BA91443EC36}" type="presParOf" srcId="{A9CABF3B-4332-463B-B465-E48E7B96EEAC}" destId="{9B742FC4-7EA5-4A2A-AB35-0DE157F334FC}" srcOrd="0" destOrd="0" presId="urn:microsoft.com/office/officeart/2008/layout/VerticalCurvedList"/>
    <dgm:cxn modelId="{3B7DB3B8-FE34-4751-8261-D228F5F2C0C5}" type="presParOf" srcId="{9B742FC4-7EA5-4A2A-AB35-0DE157F334FC}" destId="{89BF9052-BD77-4EF4-A76A-27C65B0B331F}" srcOrd="0" destOrd="0" presId="urn:microsoft.com/office/officeart/2008/layout/VerticalCurvedList"/>
    <dgm:cxn modelId="{4C4967AA-B013-429E-A6C6-476B9A90B531}" type="presParOf" srcId="{89BF9052-BD77-4EF4-A76A-27C65B0B331F}" destId="{F5B19A83-54F6-41EE-B3FB-245433ADF155}" srcOrd="0" destOrd="0" presId="urn:microsoft.com/office/officeart/2008/layout/VerticalCurvedList"/>
    <dgm:cxn modelId="{BF2C463C-7DCA-4213-8560-3ED11302D1D0}" type="presParOf" srcId="{89BF9052-BD77-4EF4-A76A-27C65B0B331F}" destId="{B2AFF339-89C3-4472-8480-B3B5B87AFFEC}" srcOrd="1" destOrd="0" presId="urn:microsoft.com/office/officeart/2008/layout/VerticalCurvedList"/>
    <dgm:cxn modelId="{9D783425-2FC4-48E5-BAD1-A91424C91311}" type="presParOf" srcId="{89BF9052-BD77-4EF4-A76A-27C65B0B331F}" destId="{5CCCEFAE-FAD1-4237-882D-5996D9FFA3D0}" srcOrd="2" destOrd="0" presId="urn:microsoft.com/office/officeart/2008/layout/VerticalCurvedList"/>
    <dgm:cxn modelId="{7A6DB58D-AAF0-4387-8B0B-655D2CD06DC1}" type="presParOf" srcId="{89BF9052-BD77-4EF4-A76A-27C65B0B331F}" destId="{1D08214A-6D02-43BA-86AD-DF5B32C46334}" srcOrd="3" destOrd="0" presId="urn:microsoft.com/office/officeart/2008/layout/VerticalCurvedList"/>
    <dgm:cxn modelId="{31F04107-D988-4AFC-9F4D-28C73BC50ECF}" type="presParOf" srcId="{9B742FC4-7EA5-4A2A-AB35-0DE157F334FC}" destId="{8C5BB782-DB9E-45C5-B6F6-E32C866D8917}" srcOrd="1" destOrd="0" presId="urn:microsoft.com/office/officeart/2008/layout/VerticalCurvedList"/>
    <dgm:cxn modelId="{A8ED1674-96FA-4ECA-ACE5-512AC6D60CF7}" type="presParOf" srcId="{9B742FC4-7EA5-4A2A-AB35-0DE157F334FC}" destId="{717ECC09-34CC-4D95-B1A9-F72E3B79B476}" srcOrd="2" destOrd="0" presId="urn:microsoft.com/office/officeart/2008/layout/VerticalCurvedList"/>
    <dgm:cxn modelId="{0B986C83-FF0C-4276-AE4E-68EFFF4D0FCE}" type="presParOf" srcId="{717ECC09-34CC-4D95-B1A9-F72E3B79B476}" destId="{DEB5B28A-3D3D-44A5-9C2A-9422A5F52230}" srcOrd="0" destOrd="0" presId="urn:microsoft.com/office/officeart/2008/layout/VerticalCurvedList"/>
    <dgm:cxn modelId="{9D4766B3-7587-423D-9E4F-F8D5A5D658E9}" type="presParOf" srcId="{9B742FC4-7EA5-4A2A-AB35-0DE157F334FC}" destId="{0D6E734C-BEA9-4465-A793-0D821817119A}" srcOrd="3" destOrd="0" presId="urn:microsoft.com/office/officeart/2008/layout/VerticalCurvedList"/>
    <dgm:cxn modelId="{0CC5F70B-75E9-49A1-8F5B-F3821BD14F88}" type="presParOf" srcId="{9B742FC4-7EA5-4A2A-AB35-0DE157F334FC}" destId="{A47337F7-38BD-4589-B8F4-F15CDEBAB354}" srcOrd="4" destOrd="0" presId="urn:microsoft.com/office/officeart/2008/layout/VerticalCurvedList"/>
    <dgm:cxn modelId="{1720379E-C867-4A8A-96DE-B0972C023D3A}" type="presParOf" srcId="{A47337F7-38BD-4589-B8F4-F15CDEBAB354}" destId="{F671829E-C977-404C-A3DC-99B91E7E30A8}" srcOrd="0" destOrd="0" presId="urn:microsoft.com/office/officeart/2008/layout/VerticalCurvedList"/>
    <dgm:cxn modelId="{A240BCCA-5077-496E-8FA0-66F38F4FA1B9}" type="presParOf" srcId="{9B742FC4-7EA5-4A2A-AB35-0DE157F334FC}" destId="{C1927414-9FCE-4F98-B751-4A98443640A0}" srcOrd="5" destOrd="0" presId="urn:microsoft.com/office/officeart/2008/layout/VerticalCurvedList"/>
    <dgm:cxn modelId="{629A10BA-C44F-4F1F-96F8-42978C1511BD}" type="presParOf" srcId="{9B742FC4-7EA5-4A2A-AB35-0DE157F334FC}" destId="{1FA51DFD-9034-445A-99FA-AB2A430E3C2D}" srcOrd="6" destOrd="0" presId="urn:microsoft.com/office/officeart/2008/layout/VerticalCurvedList"/>
    <dgm:cxn modelId="{E11FF4D4-6D7E-4C3C-8E92-4962DD24E7CF}" type="presParOf" srcId="{1FA51DFD-9034-445A-99FA-AB2A430E3C2D}" destId="{E0F992EC-E725-42B8-85B3-B727C52006A4}" srcOrd="0" destOrd="0" presId="urn:microsoft.com/office/officeart/2008/layout/VerticalCurvedList"/>
    <dgm:cxn modelId="{F5E0E225-882F-4FFF-BD28-CE4882853B10}" type="presParOf" srcId="{9B742FC4-7EA5-4A2A-AB35-0DE157F334FC}" destId="{070751F2-A442-4156-93CC-80C7D3CA656B}" srcOrd="7" destOrd="0" presId="urn:microsoft.com/office/officeart/2008/layout/VerticalCurvedList"/>
    <dgm:cxn modelId="{8FE7963B-743E-43A2-9473-AC692F084FB0}" type="presParOf" srcId="{9B742FC4-7EA5-4A2A-AB35-0DE157F334FC}" destId="{38149015-0896-48B7-8A4F-F84CD8E1810F}" srcOrd="8" destOrd="0" presId="urn:microsoft.com/office/officeart/2008/layout/VerticalCurvedList"/>
    <dgm:cxn modelId="{4B7DB238-8238-4516-9F23-37589B127042}" type="presParOf" srcId="{38149015-0896-48B7-8A4F-F84CD8E1810F}" destId="{B6F53BC8-44C8-438C-82B8-BD9EEF45F2E0}" srcOrd="0" destOrd="0" presId="urn:microsoft.com/office/officeart/2008/layout/VerticalCurvedList"/>
    <dgm:cxn modelId="{21D2C830-328D-4ADD-87F2-944571C09F13}" type="presParOf" srcId="{9B742FC4-7EA5-4A2A-AB35-0DE157F334FC}" destId="{E39765DE-8E2D-4879-BE74-03600449EA14}" srcOrd="9" destOrd="0" presId="urn:microsoft.com/office/officeart/2008/layout/VerticalCurvedList"/>
    <dgm:cxn modelId="{1543458A-8C7F-41E2-816D-92F66DCC420B}" type="presParOf" srcId="{9B742FC4-7EA5-4A2A-AB35-0DE157F334FC}" destId="{39D0F23A-9A26-4F7D-BBD7-767B0BE865E8}" srcOrd="10" destOrd="0" presId="urn:microsoft.com/office/officeart/2008/layout/VerticalCurvedList"/>
    <dgm:cxn modelId="{E0C2A057-32D0-4864-92A5-1F1021FE1E0D}" type="presParOf" srcId="{39D0F23A-9A26-4F7D-BBD7-767B0BE865E8}" destId="{50710AD5-B91C-4E6C-A9C5-9E47DCFBE473}" srcOrd="0" destOrd="0" presId="urn:microsoft.com/office/officeart/2008/layout/VerticalCurvedList"/>
    <dgm:cxn modelId="{7BFAAA60-0EE5-4F7C-880F-C18DE3ADD771}" type="presParOf" srcId="{9B742FC4-7EA5-4A2A-AB35-0DE157F334FC}" destId="{9A776AAA-D8EB-47F4-A988-98DDA7DE7B52}" srcOrd="11" destOrd="0" presId="urn:microsoft.com/office/officeart/2008/layout/VerticalCurvedList"/>
    <dgm:cxn modelId="{48602725-3116-423A-BDA4-C2BE618206CE}" type="presParOf" srcId="{9B742FC4-7EA5-4A2A-AB35-0DE157F334FC}" destId="{7EE7B698-CB6A-4CE7-8883-9DB350722520}" srcOrd="12" destOrd="0" presId="urn:microsoft.com/office/officeart/2008/layout/VerticalCurvedList"/>
    <dgm:cxn modelId="{685B48EA-24D1-41C0-9CF2-2510467AF4F9}" type="presParOf" srcId="{7EE7B698-CB6A-4CE7-8883-9DB350722520}" destId="{B3B58FCD-0267-4685-B81E-E91D459784F7}"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B39E741-5AB2-4F76-902C-26DA3E389139}"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fr-FR"/>
        </a:p>
      </dgm:t>
    </dgm:pt>
    <dgm:pt modelId="{D6C4613F-9936-4E96-8E1F-366EA827520A}">
      <dgm:prSet phldrT="[Texte]" custT="1"/>
      <dgm:spPr/>
      <dgm:t>
        <a:bodyPr/>
        <a:lstStyle/>
        <a:p>
          <a:r>
            <a:rPr lang="fr-FR" sz="2800" dirty="0">
              <a:latin typeface="Calibri" panose="020F0502020204030204" pitchFamily="34" charset="0"/>
            </a:rPr>
            <a:t>Evaluation de l'état général</a:t>
          </a:r>
        </a:p>
      </dgm:t>
    </dgm:pt>
    <dgm:pt modelId="{A5FA2DD7-6D5A-4CD9-A3AA-60CBA8F2212F}" type="parTrans" cxnId="{6BA32B13-2D70-42C2-9BCF-20524C31CCF0}">
      <dgm:prSet/>
      <dgm:spPr/>
      <dgm:t>
        <a:bodyPr/>
        <a:lstStyle/>
        <a:p>
          <a:endParaRPr lang="fr-FR">
            <a:latin typeface="Calibri" panose="020F0502020204030204" pitchFamily="34" charset="0"/>
          </a:endParaRPr>
        </a:p>
      </dgm:t>
    </dgm:pt>
    <dgm:pt modelId="{C1EF7023-6EAA-4AD2-B085-CF881EF649EB}" type="sibTrans" cxnId="{6BA32B13-2D70-42C2-9BCF-20524C31CCF0}">
      <dgm:prSet/>
      <dgm:spPr/>
      <dgm:t>
        <a:bodyPr/>
        <a:lstStyle/>
        <a:p>
          <a:endParaRPr lang="fr-FR">
            <a:latin typeface="Calibri" panose="020F0502020204030204" pitchFamily="34" charset="0"/>
          </a:endParaRPr>
        </a:p>
      </dgm:t>
    </dgm:pt>
    <dgm:pt modelId="{3873EB90-2955-491B-9B3A-E5395D1CBABE}">
      <dgm:prSet phldrT="[Texte]" custT="1"/>
      <dgm:spPr>
        <a:solidFill>
          <a:schemeClr val="accent6">
            <a:lumMod val="60000"/>
            <a:lumOff val="40000"/>
            <a:alpha val="50000"/>
          </a:schemeClr>
        </a:solidFill>
      </dgm:spPr>
      <dgm:t>
        <a:bodyPr/>
        <a:lstStyle/>
        <a:p>
          <a:r>
            <a:rPr lang="fr-FR" sz="1400" b="1" kern="1200" dirty="0">
              <a:latin typeface="Calibri" panose="020F0502020204030204" pitchFamily="34" charset="0"/>
            </a:rPr>
            <a:t>Santé : pathologies pouvant impacter la conduite (problèmes cardiaques, diabète…) </a:t>
          </a:r>
        </a:p>
      </dgm:t>
    </dgm:pt>
    <dgm:pt modelId="{C2D8D74A-0690-4449-A9AD-72CEB3ED22E2}" type="parTrans" cxnId="{37859BB2-80AC-43B3-8696-93A9E7FC5102}">
      <dgm:prSet/>
      <dgm:spPr/>
      <dgm:t>
        <a:bodyPr/>
        <a:lstStyle/>
        <a:p>
          <a:endParaRPr lang="fr-FR">
            <a:latin typeface="Calibri" panose="020F0502020204030204" pitchFamily="34" charset="0"/>
          </a:endParaRPr>
        </a:p>
      </dgm:t>
    </dgm:pt>
    <dgm:pt modelId="{E9B09033-89EA-4971-A164-D9679878C7A5}" type="sibTrans" cxnId="{37859BB2-80AC-43B3-8696-93A9E7FC5102}">
      <dgm:prSet/>
      <dgm:spPr/>
      <dgm:t>
        <a:bodyPr/>
        <a:lstStyle/>
        <a:p>
          <a:endParaRPr lang="fr-FR">
            <a:latin typeface="Calibri" panose="020F0502020204030204" pitchFamily="34" charset="0"/>
          </a:endParaRPr>
        </a:p>
      </dgm:t>
    </dgm:pt>
    <dgm:pt modelId="{BD56CF7E-4C07-49F4-B4A7-09AD20801B70}">
      <dgm:prSet phldrT="[Texte]" custT="1"/>
      <dgm:spPr>
        <a:solidFill>
          <a:srgbClr val="FFC000">
            <a:alpha val="50000"/>
          </a:srgbClr>
        </a:solidFill>
      </dgm:spPr>
      <dgm:t>
        <a:bodyPr/>
        <a:lstStyle/>
        <a:p>
          <a:r>
            <a:rPr lang="fr-FR" sz="1400" b="1" dirty="0">
              <a:latin typeface="Calibri" panose="020F0502020204030204" pitchFamily="34" charset="0"/>
            </a:rPr>
            <a:t>Questionnement sur les consommations à risques</a:t>
          </a:r>
        </a:p>
      </dgm:t>
    </dgm:pt>
    <dgm:pt modelId="{31DECA50-99F2-4E68-8781-9704699A6750}" type="parTrans" cxnId="{B9C6ADE9-C09B-4546-9F02-D735DFF52C02}">
      <dgm:prSet/>
      <dgm:spPr/>
      <dgm:t>
        <a:bodyPr/>
        <a:lstStyle/>
        <a:p>
          <a:endParaRPr lang="fr-FR">
            <a:latin typeface="Calibri" panose="020F0502020204030204" pitchFamily="34" charset="0"/>
          </a:endParaRPr>
        </a:p>
      </dgm:t>
    </dgm:pt>
    <dgm:pt modelId="{06487A45-9288-4594-BCA9-8F480E47E8A8}" type="sibTrans" cxnId="{B9C6ADE9-C09B-4546-9F02-D735DFF52C02}">
      <dgm:prSet/>
      <dgm:spPr/>
      <dgm:t>
        <a:bodyPr/>
        <a:lstStyle/>
        <a:p>
          <a:endParaRPr lang="fr-FR">
            <a:latin typeface="Calibri" panose="020F0502020204030204" pitchFamily="34" charset="0"/>
          </a:endParaRPr>
        </a:p>
      </dgm:t>
    </dgm:pt>
    <dgm:pt modelId="{210FD955-4B88-46AA-8CA1-614A9695679D}">
      <dgm:prSet phldrT="[Texte]" custT="1"/>
      <dgm:spPr>
        <a:solidFill>
          <a:srgbClr val="92D050">
            <a:alpha val="50000"/>
          </a:srgbClr>
        </a:solidFill>
      </dgm:spPr>
      <dgm:t>
        <a:bodyPr/>
        <a:lstStyle/>
        <a:p>
          <a:r>
            <a:rPr lang="fr-FR" sz="1400" b="1" dirty="0">
              <a:latin typeface="Calibri" panose="020F0502020204030204" pitchFamily="34" charset="0"/>
            </a:rPr>
            <a:t>Evaluation des risques et sensibilisation à la conduite et risques professionnels</a:t>
          </a:r>
        </a:p>
      </dgm:t>
    </dgm:pt>
    <dgm:pt modelId="{A7F647F8-2D57-48C2-A6E9-4019B013188A}" type="parTrans" cxnId="{02D40E43-6756-4D1B-9F9B-3E8E6E525718}">
      <dgm:prSet/>
      <dgm:spPr/>
      <dgm:t>
        <a:bodyPr/>
        <a:lstStyle/>
        <a:p>
          <a:endParaRPr lang="fr-FR">
            <a:latin typeface="Calibri" panose="020F0502020204030204" pitchFamily="34" charset="0"/>
          </a:endParaRPr>
        </a:p>
      </dgm:t>
    </dgm:pt>
    <dgm:pt modelId="{5A098D60-66A5-44D1-B3F7-37F075A62024}" type="sibTrans" cxnId="{02D40E43-6756-4D1B-9F9B-3E8E6E525718}">
      <dgm:prSet/>
      <dgm:spPr/>
      <dgm:t>
        <a:bodyPr/>
        <a:lstStyle/>
        <a:p>
          <a:endParaRPr lang="fr-FR">
            <a:latin typeface="Calibri" panose="020F0502020204030204" pitchFamily="34" charset="0"/>
          </a:endParaRPr>
        </a:p>
      </dgm:t>
    </dgm:pt>
    <dgm:pt modelId="{E1C4C37A-FDCD-4066-B701-6464BA13798F}">
      <dgm:prSet phldrT="[Texte]" custT="1"/>
      <dgm:spPr>
        <a:solidFill>
          <a:srgbClr val="7030A0">
            <a:alpha val="50000"/>
          </a:srgbClr>
        </a:solidFill>
      </dgm:spPr>
      <dgm:t>
        <a:bodyPr/>
        <a:lstStyle/>
        <a:p>
          <a:r>
            <a:rPr lang="fr-FR" sz="1400" b="1" dirty="0">
              <a:latin typeface="Calibri" panose="020F0502020204030204" pitchFamily="34" charset="0"/>
            </a:rPr>
            <a:t>Contrôle de la vision</a:t>
          </a:r>
        </a:p>
      </dgm:t>
    </dgm:pt>
    <dgm:pt modelId="{B6FD5273-0E40-42A7-8B6F-2C7690932A43}" type="parTrans" cxnId="{1B03D1D8-76B6-4676-A7DA-57AF50B558E4}">
      <dgm:prSet/>
      <dgm:spPr/>
      <dgm:t>
        <a:bodyPr/>
        <a:lstStyle/>
        <a:p>
          <a:endParaRPr lang="fr-FR">
            <a:latin typeface="Calibri" panose="020F0502020204030204" pitchFamily="34" charset="0"/>
          </a:endParaRPr>
        </a:p>
      </dgm:t>
    </dgm:pt>
    <dgm:pt modelId="{8FB3AABF-26B9-4EB4-8327-576C40331B39}" type="sibTrans" cxnId="{1B03D1D8-76B6-4676-A7DA-57AF50B558E4}">
      <dgm:prSet/>
      <dgm:spPr/>
      <dgm:t>
        <a:bodyPr/>
        <a:lstStyle/>
        <a:p>
          <a:endParaRPr lang="fr-FR">
            <a:latin typeface="Calibri" panose="020F0502020204030204" pitchFamily="34" charset="0"/>
          </a:endParaRPr>
        </a:p>
      </dgm:t>
    </dgm:pt>
    <dgm:pt modelId="{0A50AB7D-0F56-4426-BE79-E0DAE7713F7A}" type="pres">
      <dgm:prSet presAssocID="{BB39E741-5AB2-4F76-902C-26DA3E389139}" presName="composite" presStyleCnt="0">
        <dgm:presLayoutVars>
          <dgm:chMax val="1"/>
          <dgm:dir/>
          <dgm:resizeHandles val="exact"/>
        </dgm:presLayoutVars>
      </dgm:prSet>
      <dgm:spPr/>
      <dgm:t>
        <a:bodyPr/>
        <a:lstStyle/>
        <a:p>
          <a:endParaRPr lang="fr-FR"/>
        </a:p>
      </dgm:t>
    </dgm:pt>
    <dgm:pt modelId="{4C249F4A-AB59-4938-8007-23B39053580B}" type="pres">
      <dgm:prSet presAssocID="{BB39E741-5AB2-4F76-902C-26DA3E389139}" presName="radial" presStyleCnt="0">
        <dgm:presLayoutVars>
          <dgm:animLvl val="ctr"/>
        </dgm:presLayoutVars>
      </dgm:prSet>
      <dgm:spPr/>
    </dgm:pt>
    <dgm:pt modelId="{E12DFBC1-E9F0-4365-8C55-F7086335309A}" type="pres">
      <dgm:prSet presAssocID="{D6C4613F-9936-4E96-8E1F-366EA827520A}" presName="centerShape" presStyleLbl="vennNode1" presStyleIdx="0" presStyleCnt="5"/>
      <dgm:spPr/>
      <dgm:t>
        <a:bodyPr/>
        <a:lstStyle/>
        <a:p>
          <a:endParaRPr lang="fr-FR"/>
        </a:p>
      </dgm:t>
    </dgm:pt>
    <dgm:pt modelId="{63195B1F-F82C-42F4-923D-C447D33C6044}" type="pres">
      <dgm:prSet presAssocID="{3873EB90-2955-491B-9B3A-E5395D1CBABE}" presName="node" presStyleLbl="vennNode1" presStyleIdx="1" presStyleCnt="5" custScaleX="155121" custScaleY="137444" custRadScaleRad="82225" custRadScaleInc="-2713">
        <dgm:presLayoutVars>
          <dgm:bulletEnabled val="1"/>
        </dgm:presLayoutVars>
      </dgm:prSet>
      <dgm:spPr/>
      <dgm:t>
        <a:bodyPr/>
        <a:lstStyle/>
        <a:p>
          <a:endParaRPr lang="fr-FR"/>
        </a:p>
      </dgm:t>
    </dgm:pt>
    <dgm:pt modelId="{CC962C20-A69F-4FAE-864A-E05B9B7141B4}" type="pres">
      <dgm:prSet presAssocID="{BD56CF7E-4C07-49F4-B4A7-09AD20801B70}" presName="node" presStyleLbl="vennNode1" presStyleIdx="2" presStyleCnt="5" custScaleX="155121" custScaleY="137444" custRadScaleRad="122707" custRadScaleInc="-2640">
        <dgm:presLayoutVars>
          <dgm:bulletEnabled val="1"/>
        </dgm:presLayoutVars>
      </dgm:prSet>
      <dgm:spPr/>
      <dgm:t>
        <a:bodyPr/>
        <a:lstStyle/>
        <a:p>
          <a:endParaRPr lang="fr-FR"/>
        </a:p>
      </dgm:t>
    </dgm:pt>
    <dgm:pt modelId="{2BEA281D-4BD5-4056-AD7A-DD9D0E64D737}" type="pres">
      <dgm:prSet presAssocID="{210FD955-4B88-46AA-8CA1-614A9695679D}" presName="node" presStyleLbl="vennNode1" presStyleIdx="3" presStyleCnt="5" custScaleX="155121" custScaleY="137444" custRadScaleRad="82485" custRadScaleInc="0">
        <dgm:presLayoutVars>
          <dgm:bulletEnabled val="1"/>
        </dgm:presLayoutVars>
      </dgm:prSet>
      <dgm:spPr/>
      <dgm:t>
        <a:bodyPr/>
        <a:lstStyle/>
        <a:p>
          <a:endParaRPr lang="fr-FR"/>
        </a:p>
      </dgm:t>
    </dgm:pt>
    <dgm:pt modelId="{405F92CF-E5C3-478D-841E-561C99D45BCD}" type="pres">
      <dgm:prSet presAssocID="{E1C4C37A-FDCD-4066-B701-6464BA13798F}" presName="node" presStyleLbl="vennNode1" presStyleIdx="4" presStyleCnt="5" custScaleX="155121" custScaleY="137444" custRadScaleRad="122611" custRadScaleInc="822">
        <dgm:presLayoutVars>
          <dgm:bulletEnabled val="1"/>
        </dgm:presLayoutVars>
      </dgm:prSet>
      <dgm:spPr/>
      <dgm:t>
        <a:bodyPr/>
        <a:lstStyle/>
        <a:p>
          <a:endParaRPr lang="fr-FR"/>
        </a:p>
      </dgm:t>
    </dgm:pt>
  </dgm:ptLst>
  <dgm:cxnLst>
    <dgm:cxn modelId="{37859BB2-80AC-43B3-8696-93A9E7FC5102}" srcId="{D6C4613F-9936-4E96-8E1F-366EA827520A}" destId="{3873EB90-2955-491B-9B3A-E5395D1CBABE}" srcOrd="0" destOrd="0" parTransId="{C2D8D74A-0690-4449-A9AD-72CEB3ED22E2}" sibTransId="{E9B09033-89EA-4971-A164-D9679878C7A5}"/>
    <dgm:cxn modelId="{02D40E43-6756-4D1B-9F9B-3E8E6E525718}" srcId="{D6C4613F-9936-4E96-8E1F-366EA827520A}" destId="{210FD955-4B88-46AA-8CA1-614A9695679D}" srcOrd="2" destOrd="0" parTransId="{A7F647F8-2D57-48C2-A6E9-4019B013188A}" sibTransId="{5A098D60-66A5-44D1-B3F7-37F075A62024}"/>
    <dgm:cxn modelId="{14F5819B-A501-421A-A90B-5D73FE7F14F5}" type="presOf" srcId="{210FD955-4B88-46AA-8CA1-614A9695679D}" destId="{2BEA281D-4BD5-4056-AD7A-DD9D0E64D737}" srcOrd="0" destOrd="0" presId="urn:microsoft.com/office/officeart/2005/8/layout/radial3"/>
    <dgm:cxn modelId="{B9C6ADE9-C09B-4546-9F02-D735DFF52C02}" srcId="{D6C4613F-9936-4E96-8E1F-366EA827520A}" destId="{BD56CF7E-4C07-49F4-B4A7-09AD20801B70}" srcOrd="1" destOrd="0" parTransId="{31DECA50-99F2-4E68-8781-9704699A6750}" sibTransId="{06487A45-9288-4594-BCA9-8F480E47E8A8}"/>
    <dgm:cxn modelId="{88C5DB2F-9C31-4AE4-999D-7997BE8CBE3B}" type="presOf" srcId="{E1C4C37A-FDCD-4066-B701-6464BA13798F}" destId="{405F92CF-E5C3-478D-841E-561C99D45BCD}" srcOrd="0" destOrd="0" presId="urn:microsoft.com/office/officeart/2005/8/layout/radial3"/>
    <dgm:cxn modelId="{201E8D36-1032-485B-9F1F-A34E73821B38}" type="presOf" srcId="{BB39E741-5AB2-4F76-902C-26DA3E389139}" destId="{0A50AB7D-0F56-4426-BE79-E0DAE7713F7A}" srcOrd="0" destOrd="0" presId="urn:microsoft.com/office/officeart/2005/8/layout/radial3"/>
    <dgm:cxn modelId="{6BA32B13-2D70-42C2-9BCF-20524C31CCF0}" srcId="{BB39E741-5AB2-4F76-902C-26DA3E389139}" destId="{D6C4613F-9936-4E96-8E1F-366EA827520A}" srcOrd="0" destOrd="0" parTransId="{A5FA2DD7-6D5A-4CD9-A3AA-60CBA8F2212F}" sibTransId="{C1EF7023-6EAA-4AD2-B085-CF881EF649EB}"/>
    <dgm:cxn modelId="{1B03D1D8-76B6-4676-A7DA-57AF50B558E4}" srcId="{D6C4613F-9936-4E96-8E1F-366EA827520A}" destId="{E1C4C37A-FDCD-4066-B701-6464BA13798F}" srcOrd="3" destOrd="0" parTransId="{B6FD5273-0E40-42A7-8B6F-2C7690932A43}" sibTransId="{8FB3AABF-26B9-4EB4-8327-576C40331B39}"/>
    <dgm:cxn modelId="{05265E4C-62FC-4E24-89C1-89236999B258}" type="presOf" srcId="{3873EB90-2955-491B-9B3A-E5395D1CBABE}" destId="{63195B1F-F82C-42F4-923D-C447D33C6044}" srcOrd="0" destOrd="0" presId="urn:microsoft.com/office/officeart/2005/8/layout/radial3"/>
    <dgm:cxn modelId="{4C870362-9F0E-4DFA-9C02-DAE5A78CD61B}" type="presOf" srcId="{D6C4613F-9936-4E96-8E1F-366EA827520A}" destId="{E12DFBC1-E9F0-4365-8C55-F7086335309A}" srcOrd="0" destOrd="0" presId="urn:microsoft.com/office/officeart/2005/8/layout/radial3"/>
    <dgm:cxn modelId="{83AFEF88-4638-4867-A10B-CE8614EFF773}" type="presOf" srcId="{BD56CF7E-4C07-49F4-B4A7-09AD20801B70}" destId="{CC962C20-A69F-4FAE-864A-E05B9B7141B4}" srcOrd="0" destOrd="0" presId="urn:microsoft.com/office/officeart/2005/8/layout/radial3"/>
    <dgm:cxn modelId="{A74739C3-DF95-461B-A1E8-545C3C15FE9A}" type="presParOf" srcId="{0A50AB7D-0F56-4426-BE79-E0DAE7713F7A}" destId="{4C249F4A-AB59-4938-8007-23B39053580B}" srcOrd="0" destOrd="0" presId="urn:microsoft.com/office/officeart/2005/8/layout/radial3"/>
    <dgm:cxn modelId="{DAC0660D-F979-42B8-BE48-CDB736700459}" type="presParOf" srcId="{4C249F4A-AB59-4938-8007-23B39053580B}" destId="{E12DFBC1-E9F0-4365-8C55-F7086335309A}" srcOrd="0" destOrd="0" presId="urn:microsoft.com/office/officeart/2005/8/layout/radial3"/>
    <dgm:cxn modelId="{8C0D2800-79B0-4F1B-82A4-7A7DAADA1A09}" type="presParOf" srcId="{4C249F4A-AB59-4938-8007-23B39053580B}" destId="{63195B1F-F82C-42F4-923D-C447D33C6044}" srcOrd="1" destOrd="0" presId="urn:microsoft.com/office/officeart/2005/8/layout/radial3"/>
    <dgm:cxn modelId="{DE22192B-AE91-471E-893D-5E9413B4708B}" type="presParOf" srcId="{4C249F4A-AB59-4938-8007-23B39053580B}" destId="{CC962C20-A69F-4FAE-864A-E05B9B7141B4}" srcOrd="2" destOrd="0" presId="urn:microsoft.com/office/officeart/2005/8/layout/radial3"/>
    <dgm:cxn modelId="{8C546458-C8BB-46F0-8932-F36D1F3FBF47}" type="presParOf" srcId="{4C249F4A-AB59-4938-8007-23B39053580B}" destId="{2BEA281D-4BD5-4056-AD7A-DD9D0E64D737}" srcOrd="3" destOrd="0" presId="urn:microsoft.com/office/officeart/2005/8/layout/radial3"/>
    <dgm:cxn modelId="{B403CB09-AB44-45CF-BB35-387917058F5F}" type="presParOf" srcId="{4C249F4A-AB59-4938-8007-23B39053580B}" destId="{405F92CF-E5C3-478D-841E-561C99D45BCD}"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CBC2998-BC9E-4307-89A5-D01E03D2AD91}" type="doc">
      <dgm:prSet loTypeId="urn:microsoft.com/office/officeart/2005/8/layout/process3" loCatId="process" qsTypeId="urn:microsoft.com/office/officeart/2005/8/quickstyle/simple1" qsCatId="simple" csTypeId="urn:microsoft.com/office/officeart/2005/8/colors/accent3_2" csCatId="accent3" phldr="1"/>
      <dgm:spPr/>
      <dgm:t>
        <a:bodyPr/>
        <a:lstStyle/>
        <a:p>
          <a:endParaRPr lang="fr-FR"/>
        </a:p>
      </dgm:t>
    </dgm:pt>
    <dgm:pt modelId="{C1F9CA37-36C9-4C44-B02A-9DEBF33F8E5A}">
      <dgm:prSet phldrT="[Texte]"/>
      <dgm:spPr/>
      <dgm:t>
        <a:bodyPr/>
        <a:lstStyle/>
        <a:p>
          <a:r>
            <a:rPr lang="fr-FR" dirty="0"/>
            <a:t>Aide à l’organisation des flux</a:t>
          </a:r>
        </a:p>
      </dgm:t>
    </dgm:pt>
    <dgm:pt modelId="{358BC548-434A-4CA5-A91C-2C8608142D7A}" type="parTrans" cxnId="{0829C230-07EE-4A0E-9994-43EEF9B35708}">
      <dgm:prSet/>
      <dgm:spPr/>
      <dgm:t>
        <a:bodyPr/>
        <a:lstStyle/>
        <a:p>
          <a:endParaRPr lang="fr-FR"/>
        </a:p>
      </dgm:t>
    </dgm:pt>
    <dgm:pt modelId="{BF2EB38D-B747-4AF1-A898-279EE1141A87}" type="sibTrans" cxnId="{0829C230-07EE-4A0E-9994-43EEF9B35708}">
      <dgm:prSet/>
      <dgm:spPr/>
      <dgm:t>
        <a:bodyPr/>
        <a:lstStyle/>
        <a:p>
          <a:endParaRPr lang="fr-FR"/>
        </a:p>
      </dgm:t>
    </dgm:pt>
    <dgm:pt modelId="{7BC1A899-0BEE-4B0A-A06C-D8D3D460D866}">
      <dgm:prSet phldrT="[Texte]"/>
      <dgm:spPr/>
      <dgm:t>
        <a:bodyPr/>
        <a:lstStyle/>
        <a:p>
          <a:r>
            <a:rPr lang="fr-FR" dirty="0"/>
            <a:t>Flux piétons</a:t>
          </a:r>
        </a:p>
      </dgm:t>
    </dgm:pt>
    <dgm:pt modelId="{822D0088-BB37-42B0-BC68-70569F771D73}" type="parTrans" cxnId="{66010536-89C5-4BDE-90E9-E81FEF8ED018}">
      <dgm:prSet/>
      <dgm:spPr/>
      <dgm:t>
        <a:bodyPr/>
        <a:lstStyle/>
        <a:p>
          <a:endParaRPr lang="fr-FR"/>
        </a:p>
      </dgm:t>
    </dgm:pt>
    <dgm:pt modelId="{D75CA7F2-A184-4DFF-978E-8BEFB07388AA}" type="sibTrans" cxnId="{66010536-89C5-4BDE-90E9-E81FEF8ED018}">
      <dgm:prSet/>
      <dgm:spPr/>
      <dgm:t>
        <a:bodyPr/>
        <a:lstStyle/>
        <a:p>
          <a:endParaRPr lang="fr-FR"/>
        </a:p>
      </dgm:t>
    </dgm:pt>
    <dgm:pt modelId="{064F16C3-9538-420D-A424-827E9269F3A5}">
      <dgm:prSet phldrT="[Texte]"/>
      <dgm:spPr/>
      <dgm:t>
        <a:bodyPr/>
        <a:lstStyle/>
        <a:p>
          <a:r>
            <a:rPr lang="fr-FR" dirty="0"/>
            <a:t>Aide à l’organisation des stationnements</a:t>
          </a:r>
        </a:p>
      </dgm:t>
    </dgm:pt>
    <dgm:pt modelId="{7BE251BD-87C1-4905-835E-C64D6EF2F04B}" type="parTrans" cxnId="{853B294C-ED23-4028-87E2-22EABCF821A5}">
      <dgm:prSet/>
      <dgm:spPr/>
      <dgm:t>
        <a:bodyPr/>
        <a:lstStyle/>
        <a:p>
          <a:endParaRPr lang="fr-FR"/>
        </a:p>
      </dgm:t>
    </dgm:pt>
    <dgm:pt modelId="{1970E742-2C7F-4289-87D7-D8C374F824AB}" type="sibTrans" cxnId="{853B294C-ED23-4028-87E2-22EABCF821A5}">
      <dgm:prSet/>
      <dgm:spPr/>
      <dgm:t>
        <a:bodyPr/>
        <a:lstStyle/>
        <a:p>
          <a:endParaRPr lang="fr-FR"/>
        </a:p>
      </dgm:t>
    </dgm:pt>
    <dgm:pt modelId="{903ECC16-DA13-42FF-A2C8-0AB2BF792BFD}">
      <dgm:prSet phldrT="[Texte]"/>
      <dgm:spPr/>
      <dgm:t>
        <a:bodyPr/>
        <a:lstStyle/>
        <a:p>
          <a:r>
            <a:rPr lang="fr-FR" dirty="0"/>
            <a:t>Personnes en situation d’handicap</a:t>
          </a:r>
        </a:p>
      </dgm:t>
    </dgm:pt>
    <dgm:pt modelId="{7F59DCB4-DEC6-47D7-BD66-62B50CF84180}" type="parTrans" cxnId="{FAD02B8D-C4AF-4E1B-9CFB-CD6389AF1AB9}">
      <dgm:prSet/>
      <dgm:spPr/>
      <dgm:t>
        <a:bodyPr/>
        <a:lstStyle/>
        <a:p>
          <a:endParaRPr lang="fr-FR"/>
        </a:p>
      </dgm:t>
    </dgm:pt>
    <dgm:pt modelId="{A8570462-6D10-4634-AE74-0F1B1C013E78}" type="sibTrans" cxnId="{FAD02B8D-C4AF-4E1B-9CFB-CD6389AF1AB9}">
      <dgm:prSet/>
      <dgm:spPr/>
      <dgm:t>
        <a:bodyPr/>
        <a:lstStyle/>
        <a:p>
          <a:endParaRPr lang="fr-FR"/>
        </a:p>
      </dgm:t>
    </dgm:pt>
    <dgm:pt modelId="{984213FE-11C5-46E2-9332-6CC8F6C8A8E9}">
      <dgm:prSet phldrT="[Texte]"/>
      <dgm:spPr/>
      <dgm:t>
        <a:bodyPr/>
        <a:lstStyle/>
        <a:p>
          <a:r>
            <a:rPr lang="fr-FR" dirty="0"/>
            <a:t>Flux VL salariés</a:t>
          </a:r>
        </a:p>
      </dgm:t>
    </dgm:pt>
    <dgm:pt modelId="{97D6D9DF-270A-47C4-A398-1AE2EC317F2A}" type="parTrans" cxnId="{B4BAF93E-A12F-48D1-A651-070360C0D61E}">
      <dgm:prSet/>
      <dgm:spPr/>
      <dgm:t>
        <a:bodyPr/>
        <a:lstStyle/>
        <a:p>
          <a:endParaRPr lang="fr-FR"/>
        </a:p>
      </dgm:t>
    </dgm:pt>
    <dgm:pt modelId="{97E59F16-D6FC-466C-B0BE-1142CDEB9AD3}" type="sibTrans" cxnId="{B4BAF93E-A12F-48D1-A651-070360C0D61E}">
      <dgm:prSet/>
      <dgm:spPr/>
      <dgm:t>
        <a:bodyPr/>
        <a:lstStyle/>
        <a:p>
          <a:endParaRPr lang="fr-FR"/>
        </a:p>
      </dgm:t>
    </dgm:pt>
    <dgm:pt modelId="{79EA9EAF-D2CB-43E1-9926-95E0106C3677}">
      <dgm:prSet phldrT="[Texte]"/>
      <dgm:spPr/>
      <dgm:t>
        <a:bodyPr/>
        <a:lstStyle/>
        <a:p>
          <a:r>
            <a:rPr lang="fr-FR" dirty="0"/>
            <a:t>Flux chariot élévateur</a:t>
          </a:r>
        </a:p>
      </dgm:t>
    </dgm:pt>
    <dgm:pt modelId="{759AB4A8-2C77-4934-9260-E845E125851E}" type="parTrans" cxnId="{4F895A8C-6E56-4AB2-BB40-872FD280C5A8}">
      <dgm:prSet/>
      <dgm:spPr/>
      <dgm:t>
        <a:bodyPr/>
        <a:lstStyle/>
        <a:p>
          <a:endParaRPr lang="fr-FR"/>
        </a:p>
      </dgm:t>
    </dgm:pt>
    <dgm:pt modelId="{95A34CD0-5C12-4865-913D-0A04FD2F0172}" type="sibTrans" cxnId="{4F895A8C-6E56-4AB2-BB40-872FD280C5A8}">
      <dgm:prSet/>
      <dgm:spPr/>
      <dgm:t>
        <a:bodyPr/>
        <a:lstStyle/>
        <a:p>
          <a:endParaRPr lang="fr-FR"/>
        </a:p>
      </dgm:t>
    </dgm:pt>
    <dgm:pt modelId="{FCD7DFE2-34B3-4A23-9013-61FE8A10EF53}">
      <dgm:prSet phldrT="[Texte]"/>
      <dgm:spPr/>
      <dgm:t>
        <a:bodyPr/>
        <a:lstStyle/>
        <a:p>
          <a:r>
            <a:rPr lang="fr-FR"/>
            <a:t>Flux PL (chargement </a:t>
          </a:r>
          <a:r>
            <a:rPr lang="fr-FR" dirty="0"/>
            <a:t>/ déchargement)</a:t>
          </a:r>
        </a:p>
      </dgm:t>
    </dgm:pt>
    <dgm:pt modelId="{88BB8882-BBA1-4780-B8C3-E32A72CEDE8B}" type="parTrans" cxnId="{B3BD6938-E783-48FB-8DB7-B78331E3178A}">
      <dgm:prSet/>
      <dgm:spPr/>
      <dgm:t>
        <a:bodyPr/>
        <a:lstStyle/>
        <a:p>
          <a:endParaRPr lang="fr-FR"/>
        </a:p>
      </dgm:t>
    </dgm:pt>
    <dgm:pt modelId="{B420B285-C075-484F-8400-404AA9B6DBE2}" type="sibTrans" cxnId="{B3BD6938-E783-48FB-8DB7-B78331E3178A}">
      <dgm:prSet/>
      <dgm:spPr/>
      <dgm:t>
        <a:bodyPr/>
        <a:lstStyle/>
        <a:p>
          <a:endParaRPr lang="fr-FR"/>
        </a:p>
      </dgm:t>
    </dgm:pt>
    <dgm:pt modelId="{DD6213FB-5FD1-46DE-A69B-EC3F1FD2D8C3}">
      <dgm:prSet phldrT="[Texte]"/>
      <dgm:spPr/>
      <dgm:t>
        <a:bodyPr/>
        <a:lstStyle/>
        <a:p>
          <a:endParaRPr lang="fr-FR" dirty="0"/>
        </a:p>
      </dgm:t>
    </dgm:pt>
    <dgm:pt modelId="{12B38EE4-8B93-483F-9AED-BBD45E994DA0}" type="parTrans" cxnId="{C3C00925-AD6E-4D07-BFDE-197AA10B757C}">
      <dgm:prSet/>
      <dgm:spPr/>
      <dgm:t>
        <a:bodyPr/>
        <a:lstStyle/>
        <a:p>
          <a:endParaRPr lang="fr-FR"/>
        </a:p>
      </dgm:t>
    </dgm:pt>
    <dgm:pt modelId="{8373D784-DF49-477C-9C2D-93D03924A60E}" type="sibTrans" cxnId="{C3C00925-AD6E-4D07-BFDE-197AA10B757C}">
      <dgm:prSet/>
      <dgm:spPr/>
      <dgm:t>
        <a:bodyPr/>
        <a:lstStyle/>
        <a:p>
          <a:endParaRPr lang="fr-FR"/>
        </a:p>
      </dgm:t>
    </dgm:pt>
    <dgm:pt modelId="{0EDA7656-BFD2-43D0-997E-04A0EE284EE6}">
      <dgm:prSet phldrT="[Texte]"/>
      <dgm:spPr/>
      <dgm:t>
        <a:bodyPr/>
        <a:lstStyle/>
        <a:p>
          <a:r>
            <a:rPr lang="fr-FR" dirty="0"/>
            <a:t>Flux Deux roues (moto, vélo)…</a:t>
          </a:r>
        </a:p>
      </dgm:t>
    </dgm:pt>
    <dgm:pt modelId="{DB86BAF7-85FE-401B-A8D5-9E21370220C8}" type="parTrans" cxnId="{10BA1CA8-D2CB-44D5-84A0-549185DB60EF}">
      <dgm:prSet/>
      <dgm:spPr/>
      <dgm:t>
        <a:bodyPr/>
        <a:lstStyle/>
        <a:p>
          <a:endParaRPr lang="fr-FR"/>
        </a:p>
      </dgm:t>
    </dgm:pt>
    <dgm:pt modelId="{E870B8B7-2C0F-462F-8F09-47864AE8F3D0}" type="sibTrans" cxnId="{10BA1CA8-D2CB-44D5-84A0-549185DB60EF}">
      <dgm:prSet/>
      <dgm:spPr/>
      <dgm:t>
        <a:bodyPr/>
        <a:lstStyle/>
        <a:p>
          <a:endParaRPr lang="fr-FR"/>
        </a:p>
      </dgm:t>
    </dgm:pt>
    <dgm:pt modelId="{338569B4-B5C5-45F3-85A9-A9074525BAEC}">
      <dgm:prSet phldrT="[Texte]"/>
      <dgm:spPr/>
      <dgm:t>
        <a:bodyPr/>
        <a:lstStyle/>
        <a:p>
          <a:r>
            <a:rPr lang="fr-FR" dirty="0"/>
            <a:t>Flux VL fournisseurs</a:t>
          </a:r>
        </a:p>
      </dgm:t>
    </dgm:pt>
    <dgm:pt modelId="{D5939B27-1948-4EE0-AF36-3858755BE12D}" type="parTrans" cxnId="{F9A8BE03-A429-4F6F-95C9-74829FDB06D4}">
      <dgm:prSet/>
      <dgm:spPr/>
      <dgm:t>
        <a:bodyPr/>
        <a:lstStyle/>
        <a:p>
          <a:endParaRPr lang="fr-FR"/>
        </a:p>
      </dgm:t>
    </dgm:pt>
    <dgm:pt modelId="{2429FDC5-E9B7-4B3B-BC92-8171A2C3B05D}" type="sibTrans" cxnId="{F9A8BE03-A429-4F6F-95C9-74829FDB06D4}">
      <dgm:prSet/>
      <dgm:spPr/>
      <dgm:t>
        <a:bodyPr/>
        <a:lstStyle/>
        <a:p>
          <a:endParaRPr lang="fr-FR"/>
        </a:p>
      </dgm:t>
    </dgm:pt>
    <dgm:pt modelId="{15098A85-A62D-4965-9B18-4990A97A4369}">
      <dgm:prSet phldrT="[Texte]"/>
      <dgm:spPr/>
      <dgm:t>
        <a:bodyPr/>
        <a:lstStyle/>
        <a:p>
          <a:r>
            <a:rPr lang="fr-FR" dirty="0"/>
            <a:t>VL salariés</a:t>
          </a:r>
        </a:p>
      </dgm:t>
    </dgm:pt>
    <dgm:pt modelId="{3F730B19-746D-4F54-A12A-384EDFD39F2B}" type="parTrans" cxnId="{F202D21F-1DBB-4295-8B44-0BE4036F723E}">
      <dgm:prSet/>
      <dgm:spPr/>
      <dgm:t>
        <a:bodyPr/>
        <a:lstStyle/>
        <a:p>
          <a:endParaRPr lang="fr-FR"/>
        </a:p>
      </dgm:t>
    </dgm:pt>
    <dgm:pt modelId="{A387445F-3AA7-4F6C-81C9-F37F36E2774F}" type="sibTrans" cxnId="{F202D21F-1DBB-4295-8B44-0BE4036F723E}">
      <dgm:prSet/>
      <dgm:spPr/>
      <dgm:t>
        <a:bodyPr/>
        <a:lstStyle/>
        <a:p>
          <a:endParaRPr lang="fr-FR"/>
        </a:p>
      </dgm:t>
    </dgm:pt>
    <dgm:pt modelId="{CB19FC97-26BD-40CF-9976-E5BCBA37FFF1}">
      <dgm:prSet phldrT="[Texte]"/>
      <dgm:spPr/>
      <dgm:t>
        <a:bodyPr/>
        <a:lstStyle/>
        <a:p>
          <a:r>
            <a:rPr lang="fr-FR" dirty="0"/>
            <a:t>VL / PL Fournisseurs</a:t>
          </a:r>
        </a:p>
      </dgm:t>
    </dgm:pt>
    <dgm:pt modelId="{4C01DD98-EBB5-4343-8CA1-8DC716D57C0C}" type="parTrans" cxnId="{177F9B89-FBAF-452F-8D9B-C88E2C2F206B}">
      <dgm:prSet/>
      <dgm:spPr/>
      <dgm:t>
        <a:bodyPr/>
        <a:lstStyle/>
        <a:p>
          <a:endParaRPr lang="fr-FR"/>
        </a:p>
      </dgm:t>
    </dgm:pt>
    <dgm:pt modelId="{1D61A2AC-7149-402C-80A7-8C8F570AA95C}" type="sibTrans" cxnId="{177F9B89-FBAF-452F-8D9B-C88E2C2F206B}">
      <dgm:prSet/>
      <dgm:spPr/>
      <dgm:t>
        <a:bodyPr/>
        <a:lstStyle/>
        <a:p>
          <a:endParaRPr lang="fr-FR"/>
        </a:p>
      </dgm:t>
    </dgm:pt>
    <dgm:pt modelId="{F563C4DB-CEF1-4455-B42D-E767318F0EBD}">
      <dgm:prSet phldrT="[Texte]"/>
      <dgm:spPr/>
      <dgm:t>
        <a:bodyPr/>
        <a:lstStyle/>
        <a:p>
          <a:r>
            <a:rPr lang="fr-FR" dirty="0"/>
            <a:t>Chariot élévateur pour charge des batteries</a:t>
          </a:r>
        </a:p>
      </dgm:t>
    </dgm:pt>
    <dgm:pt modelId="{426D6594-39D4-4633-A386-DFCFC2ACF44D}" type="parTrans" cxnId="{1700AC55-F54A-40E4-9431-B3F58270C7C5}">
      <dgm:prSet/>
      <dgm:spPr/>
      <dgm:t>
        <a:bodyPr/>
        <a:lstStyle/>
        <a:p>
          <a:endParaRPr lang="fr-FR"/>
        </a:p>
      </dgm:t>
    </dgm:pt>
    <dgm:pt modelId="{BBA99CE7-78B2-4104-8330-BBD1E8FED023}" type="sibTrans" cxnId="{1700AC55-F54A-40E4-9431-B3F58270C7C5}">
      <dgm:prSet/>
      <dgm:spPr/>
      <dgm:t>
        <a:bodyPr/>
        <a:lstStyle/>
        <a:p>
          <a:endParaRPr lang="fr-FR"/>
        </a:p>
      </dgm:t>
    </dgm:pt>
    <dgm:pt modelId="{0C13AE9F-DD91-4CCD-94C9-12F3D87BA343}">
      <dgm:prSet phldrT="[Texte]"/>
      <dgm:spPr/>
      <dgm:t>
        <a:bodyPr/>
        <a:lstStyle/>
        <a:p>
          <a:r>
            <a:rPr lang="fr-FR" dirty="0"/>
            <a:t>Vélo, moto…</a:t>
          </a:r>
        </a:p>
      </dgm:t>
    </dgm:pt>
    <dgm:pt modelId="{844C511C-CA36-489E-A23D-C6FE5BC2251E}" type="parTrans" cxnId="{2C9ED442-90EB-4D68-B0D5-F8F42BAD76D9}">
      <dgm:prSet/>
      <dgm:spPr/>
      <dgm:t>
        <a:bodyPr/>
        <a:lstStyle/>
        <a:p>
          <a:endParaRPr lang="fr-FR"/>
        </a:p>
      </dgm:t>
    </dgm:pt>
    <dgm:pt modelId="{7090A9EF-F4A6-4791-85BF-A638589C41DB}" type="sibTrans" cxnId="{2C9ED442-90EB-4D68-B0D5-F8F42BAD76D9}">
      <dgm:prSet/>
      <dgm:spPr/>
      <dgm:t>
        <a:bodyPr/>
        <a:lstStyle/>
        <a:p>
          <a:endParaRPr lang="fr-FR"/>
        </a:p>
      </dgm:t>
    </dgm:pt>
    <dgm:pt modelId="{64B85654-E85E-4A71-92AA-80B98CCEED0A}" type="pres">
      <dgm:prSet presAssocID="{BCBC2998-BC9E-4307-89A5-D01E03D2AD91}" presName="linearFlow" presStyleCnt="0">
        <dgm:presLayoutVars>
          <dgm:dir/>
          <dgm:animLvl val="lvl"/>
          <dgm:resizeHandles val="exact"/>
        </dgm:presLayoutVars>
      </dgm:prSet>
      <dgm:spPr/>
      <dgm:t>
        <a:bodyPr/>
        <a:lstStyle/>
        <a:p>
          <a:endParaRPr lang="fr-FR"/>
        </a:p>
      </dgm:t>
    </dgm:pt>
    <dgm:pt modelId="{EFEC2EA5-9C70-4D86-B1B4-880FAB7EBDFC}" type="pres">
      <dgm:prSet presAssocID="{C1F9CA37-36C9-4C44-B02A-9DEBF33F8E5A}" presName="composite" presStyleCnt="0"/>
      <dgm:spPr/>
    </dgm:pt>
    <dgm:pt modelId="{B09C29A9-0C37-47B8-BFDD-D09B2A913907}" type="pres">
      <dgm:prSet presAssocID="{C1F9CA37-36C9-4C44-B02A-9DEBF33F8E5A}" presName="parTx" presStyleLbl="node1" presStyleIdx="0" presStyleCnt="2">
        <dgm:presLayoutVars>
          <dgm:chMax val="0"/>
          <dgm:chPref val="0"/>
          <dgm:bulletEnabled val="1"/>
        </dgm:presLayoutVars>
      </dgm:prSet>
      <dgm:spPr/>
      <dgm:t>
        <a:bodyPr/>
        <a:lstStyle/>
        <a:p>
          <a:endParaRPr lang="fr-FR"/>
        </a:p>
      </dgm:t>
    </dgm:pt>
    <dgm:pt modelId="{2EFE97A2-9BA7-431E-ACD9-C6A18C2777A5}" type="pres">
      <dgm:prSet presAssocID="{C1F9CA37-36C9-4C44-B02A-9DEBF33F8E5A}" presName="parSh" presStyleLbl="node1" presStyleIdx="0" presStyleCnt="2"/>
      <dgm:spPr/>
      <dgm:t>
        <a:bodyPr/>
        <a:lstStyle/>
        <a:p>
          <a:endParaRPr lang="fr-FR"/>
        </a:p>
      </dgm:t>
    </dgm:pt>
    <dgm:pt modelId="{686DCDB1-09DD-4ECE-B81F-CE98B48131E0}" type="pres">
      <dgm:prSet presAssocID="{C1F9CA37-36C9-4C44-B02A-9DEBF33F8E5A}" presName="desTx" presStyleLbl="fgAcc1" presStyleIdx="0" presStyleCnt="2">
        <dgm:presLayoutVars>
          <dgm:bulletEnabled val="1"/>
        </dgm:presLayoutVars>
      </dgm:prSet>
      <dgm:spPr/>
      <dgm:t>
        <a:bodyPr/>
        <a:lstStyle/>
        <a:p>
          <a:endParaRPr lang="fr-FR"/>
        </a:p>
      </dgm:t>
    </dgm:pt>
    <dgm:pt modelId="{19806A7C-58CE-4424-A077-4D9E341E45E6}" type="pres">
      <dgm:prSet presAssocID="{BF2EB38D-B747-4AF1-A898-279EE1141A87}" presName="sibTrans" presStyleLbl="sibTrans2D1" presStyleIdx="0" presStyleCnt="1"/>
      <dgm:spPr/>
      <dgm:t>
        <a:bodyPr/>
        <a:lstStyle/>
        <a:p>
          <a:endParaRPr lang="fr-FR"/>
        </a:p>
      </dgm:t>
    </dgm:pt>
    <dgm:pt modelId="{973477AA-890B-49CF-9B38-16F1CA3A2294}" type="pres">
      <dgm:prSet presAssocID="{BF2EB38D-B747-4AF1-A898-279EE1141A87}" presName="connTx" presStyleLbl="sibTrans2D1" presStyleIdx="0" presStyleCnt="1"/>
      <dgm:spPr/>
      <dgm:t>
        <a:bodyPr/>
        <a:lstStyle/>
        <a:p>
          <a:endParaRPr lang="fr-FR"/>
        </a:p>
      </dgm:t>
    </dgm:pt>
    <dgm:pt modelId="{8596C39D-0EE6-4068-9233-BDF5EFA2DD23}" type="pres">
      <dgm:prSet presAssocID="{064F16C3-9538-420D-A424-827E9269F3A5}" presName="composite" presStyleCnt="0"/>
      <dgm:spPr/>
    </dgm:pt>
    <dgm:pt modelId="{CFF4C327-D75A-4D89-89E0-9BB936DDD312}" type="pres">
      <dgm:prSet presAssocID="{064F16C3-9538-420D-A424-827E9269F3A5}" presName="parTx" presStyleLbl="node1" presStyleIdx="0" presStyleCnt="2">
        <dgm:presLayoutVars>
          <dgm:chMax val="0"/>
          <dgm:chPref val="0"/>
          <dgm:bulletEnabled val="1"/>
        </dgm:presLayoutVars>
      </dgm:prSet>
      <dgm:spPr/>
      <dgm:t>
        <a:bodyPr/>
        <a:lstStyle/>
        <a:p>
          <a:endParaRPr lang="fr-FR"/>
        </a:p>
      </dgm:t>
    </dgm:pt>
    <dgm:pt modelId="{4FBE7FFA-9C61-4E53-A31F-8FE781191098}" type="pres">
      <dgm:prSet presAssocID="{064F16C3-9538-420D-A424-827E9269F3A5}" presName="parSh" presStyleLbl="node1" presStyleIdx="1" presStyleCnt="2"/>
      <dgm:spPr/>
      <dgm:t>
        <a:bodyPr/>
        <a:lstStyle/>
        <a:p>
          <a:endParaRPr lang="fr-FR"/>
        </a:p>
      </dgm:t>
    </dgm:pt>
    <dgm:pt modelId="{60082FF4-2E9C-426D-91EC-65AA05AD2E64}" type="pres">
      <dgm:prSet presAssocID="{064F16C3-9538-420D-A424-827E9269F3A5}" presName="desTx" presStyleLbl="fgAcc1" presStyleIdx="1" presStyleCnt="2">
        <dgm:presLayoutVars>
          <dgm:bulletEnabled val="1"/>
        </dgm:presLayoutVars>
      </dgm:prSet>
      <dgm:spPr/>
      <dgm:t>
        <a:bodyPr/>
        <a:lstStyle/>
        <a:p>
          <a:endParaRPr lang="fr-FR"/>
        </a:p>
      </dgm:t>
    </dgm:pt>
  </dgm:ptLst>
  <dgm:cxnLst>
    <dgm:cxn modelId="{6B67902C-AF61-4E92-BB15-9948B744BC7A}" type="presOf" srcId="{BCBC2998-BC9E-4307-89A5-D01E03D2AD91}" destId="{64B85654-E85E-4A71-92AA-80B98CCEED0A}" srcOrd="0" destOrd="0" presId="urn:microsoft.com/office/officeart/2005/8/layout/process3"/>
    <dgm:cxn modelId="{C3C00925-AD6E-4D07-BFDE-197AA10B757C}" srcId="{064F16C3-9538-420D-A424-827E9269F3A5}" destId="{DD6213FB-5FD1-46DE-A69B-EC3F1FD2D8C3}" srcOrd="5" destOrd="0" parTransId="{12B38EE4-8B93-483F-9AED-BBD45E994DA0}" sibTransId="{8373D784-DF49-477C-9C2D-93D03924A60E}"/>
    <dgm:cxn modelId="{FAD02B8D-C4AF-4E1B-9CFB-CD6389AF1AB9}" srcId="{064F16C3-9538-420D-A424-827E9269F3A5}" destId="{903ECC16-DA13-42FF-A2C8-0AB2BF792BFD}" srcOrd="0" destOrd="0" parTransId="{7F59DCB4-DEC6-47D7-BD66-62B50CF84180}" sibTransId="{A8570462-6D10-4634-AE74-0F1B1C013E78}"/>
    <dgm:cxn modelId="{4F895A8C-6E56-4AB2-BB40-872FD280C5A8}" srcId="{C1F9CA37-36C9-4C44-B02A-9DEBF33F8E5A}" destId="{79EA9EAF-D2CB-43E1-9926-95E0106C3677}" srcOrd="3" destOrd="0" parTransId="{759AB4A8-2C77-4934-9260-E845E125851E}" sibTransId="{95A34CD0-5C12-4865-913D-0A04FD2F0172}"/>
    <dgm:cxn modelId="{F202D21F-1DBB-4295-8B44-0BE4036F723E}" srcId="{064F16C3-9538-420D-A424-827E9269F3A5}" destId="{15098A85-A62D-4965-9B18-4990A97A4369}" srcOrd="1" destOrd="0" parTransId="{3F730B19-746D-4F54-A12A-384EDFD39F2B}" sibTransId="{A387445F-3AA7-4F6C-81C9-F37F36E2774F}"/>
    <dgm:cxn modelId="{66010536-89C5-4BDE-90E9-E81FEF8ED018}" srcId="{C1F9CA37-36C9-4C44-B02A-9DEBF33F8E5A}" destId="{7BC1A899-0BEE-4B0A-A06C-D8D3D460D866}" srcOrd="0" destOrd="0" parTransId="{822D0088-BB37-42B0-BC68-70569F771D73}" sibTransId="{D75CA7F2-A184-4DFF-978E-8BEFB07388AA}"/>
    <dgm:cxn modelId="{04DDF6CF-0D08-4586-9B87-26F4EB51866B}" type="presOf" srcId="{0C13AE9F-DD91-4CCD-94C9-12F3D87BA343}" destId="{60082FF4-2E9C-426D-91EC-65AA05AD2E64}" srcOrd="0" destOrd="4" presId="urn:microsoft.com/office/officeart/2005/8/layout/process3"/>
    <dgm:cxn modelId="{2C9ED442-90EB-4D68-B0D5-F8F42BAD76D9}" srcId="{064F16C3-9538-420D-A424-827E9269F3A5}" destId="{0C13AE9F-DD91-4CCD-94C9-12F3D87BA343}" srcOrd="4" destOrd="0" parTransId="{844C511C-CA36-489E-A23D-C6FE5BC2251E}" sibTransId="{7090A9EF-F4A6-4791-85BF-A638589C41DB}"/>
    <dgm:cxn modelId="{B8720A65-02A3-4457-AF17-D3B55C3CCADF}" type="presOf" srcId="{15098A85-A62D-4965-9B18-4990A97A4369}" destId="{60082FF4-2E9C-426D-91EC-65AA05AD2E64}" srcOrd="0" destOrd="1" presId="urn:microsoft.com/office/officeart/2005/8/layout/process3"/>
    <dgm:cxn modelId="{013256CF-D94B-4A12-8BE5-C113628EB9F8}" type="presOf" srcId="{064F16C3-9538-420D-A424-827E9269F3A5}" destId="{4FBE7FFA-9C61-4E53-A31F-8FE781191098}" srcOrd="1" destOrd="0" presId="urn:microsoft.com/office/officeart/2005/8/layout/process3"/>
    <dgm:cxn modelId="{289EC8E5-75EB-4B1F-898D-B0BCEED1C6FF}" type="presOf" srcId="{0EDA7656-BFD2-43D0-997E-04A0EE284EE6}" destId="{686DCDB1-09DD-4ECE-B81F-CE98B48131E0}" srcOrd="0" destOrd="5" presId="urn:microsoft.com/office/officeart/2005/8/layout/process3"/>
    <dgm:cxn modelId="{7448FAD1-EDB4-470E-AE02-10E97589A8A2}" type="presOf" srcId="{79EA9EAF-D2CB-43E1-9926-95E0106C3677}" destId="{686DCDB1-09DD-4ECE-B81F-CE98B48131E0}" srcOrd="0" destOrd="3" presId="urn:microsoft.com/office/officeart/2005/8/layout/process3"/>
    <dgm:cxn modelId="{2B0B0D29-75DC-4E5A-BF10-F6C5E4E76544}" type="presOf" srcId="{7BC1A899-0BEE-4B0A-A06C-D8D3D460D866}" destId="{686DCDB1-09DD-4ECE-B81F-CE98B48131E0}" srcOrd="0" destOrd="0" presId="urn:microsoft.com/office/officeart/2005/8/layout/process3"/>
    <dgm:cxn modelId="{8AE30F9C-45F1-4D3F-8DEB-4C836A3CD648}" type="presOf" srcId="{903ECC16-DA13-42FF-A2C8-0AB2BF792BFD}" destId="{60082FF4-2E9C-426D-91EC-65AA05AD2E64}" srcOrd="0" destOrd="0" presId="urn:microsoft.com/office/officeart/2005/8/layout/process3"/>
    <dgm:cxn modelId="{0829C230-07EE-4A0E-9994-43EEF9B35708}" srcId="{BCBC2998-BC9E-4307-89A5-D01E03D2AD91}" destId="{C1F9CA37-36C9-4C44-B02A-9DEBF33F8E5A}" srcOrd="0" destOrd="0" parTransId="{358BC548-434A-4CA5-A91C-2C8608142D7A}" sibTransId="{BF2EB38D-B747-4AF1-A898-279EE1141A87}"/>
    <dgm:cxn modelId="{33590F92-030D-4EE0-865F-A4BDF9240CC6}" type="presOf" srcId="{BF2EB38D-B747-4AF1-A898-279EE1141A87}" destId="{973477AA-890B-49CF-9B38-16F1CA3A2294}" srcOrd="1" destOrd="0" presId="urn:microsoft.com/office/officeart/2005/8/layout/process3"/>
    <dgm:cxn modelId="{177F9B89-FBAF-452F-8D9B-C88E2C2F206B}" srcId="{064F16C3-9538-420D-A424-827E9269F3A5}" destId="{CB19FC97-26BD-40CF-9976-E5BCBA37FFF1}" srcOrd="2" destOrd="0" parTransId="{4C01DD98-EBB5-4343-8CA1-8DC716D57C0C}" sibTransId="{1D61A2AC-7149-402C-80A7-8C8F570AA95C}"/>
    <dgm:cxn modelId="{655F003F-8EC3-4CDD-94EF-82B87938C463}" type="presOf" srcId="{984213FE-11C5-46E2-9332-6CC8F6C8A8E9}" destId="{686DCDB1-09DD-4ECE-B81F-CE98B48131E0}" srcOrd="0" destOrd="1" presId="urn:microsoft.com/office/officeart/2005/8/layout/process3"/>
    <dgm:cxn modelId="{F9A8BE03-A429-4F6F-95C9-74829FDB06D4}" srcId="{C1F9CA37-36C9-4C44-B02A-9DEBF33F8E5A}" destId="{338569B4-B5C5-45F3-85A9-A9074525BAEC}" srcOrd="2" destOrd="0" parTransId="{D5939B27-1948-4EE0-AF36-3858755BE12D}" sibTransId="{2429FDC5-E9B7-4B3B-BC92-8171A2C3B05D}"/>
    <dgm:cxn modelId="{853B294C-ED23-4028-87E2-22EABCF821A5}" srcId="{BCBC2998-BC9E-4307-89A5-D01E03D2AD91}" destId="{064F16C3-9538-420D-A424-827E9269F3A5}" srcOrd="1" destOrd="0" parTransId="{7BE251BD-87C1-4905-835E-C64D6EF2F04B}" sibTransId="{1970E742-2C7F-4289-87D7-D8C374F824AB}"/>
    <dgm:cxn modelId="{34EBD335-657E-4425-833C-0C0D004294E2}" type="presOf" srcId="{F563C4DB-CEF1-4455-B42D-E767318F0EBD}" destId="{60082FF4-2E9C-426D-91EC-65AA05AD2E64}" srcOrd="0" destOrd="3" presId="urn:microsoft.com/office/officeart/2005/8/layout/process3"/>
    <dgm:cxn modelId="{8BE5555C-B75D-403B-94AF-7F2CA17D10FA}" type="presOf" srcId="{C1F9CA37-36C9-4C44-B02A-9DEBF33F8E5A}" destId="{2EFE97A2-9BA7-431E-ACD9-C6A18C2777A5}" srcOrd="1" destOrd="0" presId="urn:microsoft.com/office/officeart/2005/8/layout/process3"/>
    <dgm:cxn modelId="{4B816767-A760-4BC8-9DE9-DF21E9AA4B00}" type="presOf" srcId="{C1F9CA37-36C9-4C44-B02A-9DEBF33F8E5A}" destId="{B09C29A9-0C37-47B8-BFDD-D09B2A913907}" srcOrd="0" destOrd="0" presId="urn:microsoft.com/office/officeart/2005/8/layout/process3"/>
    <dgm:cxn modelId="{B4BAF93E-A12F-48D1-A651-070360C0D61E}" srcId="{C1F9CA37-36C9-4C44-B02A-9DEBF33F8E5A}" destId="{984213FE-11C5-46E2-9332-6CC8F6C8A8E9}" srcOrd="1" destOrd="0" parTransId="{97D6D9DF-270A-47C4-A398-1AE2EC317F2A}" sibTransId="{97E59F16-D6FC-466C-B0BE-1142CDEB9AD3}"/>
    <dgm:cxn modelId="{FE4AB412-E59A-4C9F-9D4A-92001EEEFA84}" type="presOf" srcId="{FCD7DFE2-34B3-4A23-9013-61FE8A10EF53}" destId="{686DCDB1-09DD-4ECE-B81F-CE98B48131E0}" srcOrd="0" destOrd="4" presId="urn:microsoft.com/office/officeart/2005/8/layout/process3"/>
    <dgm:cxn modelId="{1700AC55-F54A-40E4-9431-B3F58270C7C5}" srcId="{064F16C3-9538-420D-A424-827E9269F3A5}" destId="{F563C4DB-CEF1-4455-B42D-E767318F0EBD}" srcOrd="3" destOrd="0" parTransId="{426D6594-39D4-4633-A386-DFCFC2ACF44D}" sibTransId="{BBA99CE7-78B2-4104-8330-BBD1E8FED023}"/>
    <dgm:cxn modelId="{B3BD6938-E783-48FB-8DB7-B78331E3178A}" srcId="{C1F9CA37-36C9-4C44-B02A-9DEBF33F8E5A}" destId="{FCD7DFE2-34B3-4A23-9013-61FE8A10EF53}" srcOrd="4" destOrd="0" parTransId="{88BB8882-BBA1-4780-B8C3-E32A72CEDE8B}" sibTransId="{B420B285-C075-484F-8400-404AA9B6DBE2}"/>
    <dgm:cxn modelId="{BBE5D6B6-DF92-49DF-8367-D7F6F08C1FB0}" type="presOf" srcId="{CB19FC97-26BD-40CF-9976-E5BCBA37FFF1}" destId="{60082FF4-2E9C-426D-91EC-65AA05AD2E64}" srcOrd="0" destOrd="2" presId="urn:microsoft.com/office/officeart/2005/8/layout/process3"/>
    <dgm:cxn modelId="{A5B0542E-D229-4ED9-8170-D1AF4B6FF2AF}" type="presOf" srcId="{338569B4-B5C5-45F3-85A9-A9074525BAEC}" destId="{686DCDB1-09DD-4ECE-B81F-CE98B48131E0}" srcOrd="0" destOrd="2" presId="urn:microsoft.com/office/officeart/2005/8/layout/process3"/>
    <dgm:cxn modelId="{3305C354-CD03-4B81-8AFE-32DA1B6604ED}" type="presOf" srcId="{BF2EB38D-B747-4AF1-A898-279EE1141A87}" destId="{19806A7C-58CE-4424-A077-4D9E341E45E6}" srcOrd="0" destOrd="0" presId="urn:microsoft.com/office/officeart/2005/8/layout/process3"/>
    <dgm:cxn modelId="{0523DA1F-8512-493F-84DA-E99A964BD68D}" type="presOf" srcId="{064F16C3-9538-420D-A424-827E9269F3A5}" destId="{CFF4C327-D75A-4D89-89E0-9BB936DDD312}" srcOrd="0" destOrd="0" presId="urn:microsoft.com/office/officeart/2005/8/layout/process3"/>
    <dgm:cxn modelId="{10BA1CA8-D2CB-44D5-84A0-549185DB60EF}" srcId="{C1F9CA37-36C9-4C44-B02A-9DEBF33F8E5A}" destId="{0EDA7656-BFD2-43D0-997E-04A0EE284EE6}" srcOrd="5" destOrd="0" parTransId="{DB86BAF7-85FE-401B-A8D5-9E21370220C8}" sibTransId="{E870B8B7-2C0F-462F-8F09-47864AE8F3D0}"/>
    <dgm:cxn modelId="{8C75AFB8-206D-4C53-BF1E-06FD5D73AA30}" type="presOf" srcId="{DD6213FB-5FD1-46DE-A69B-EC3F1FD2D8C3}" destId="{60082FF4-2E9C-426D-91EC-65AA05AD2E64}" srcOrd="0" destOrd="5" presId="urn:microsoft.com/office/officeart/2005/8/layout/process3"/>
    <dgm:cxn modelId="{24DBBA05-9388-438C-B23E-B6F89F984149}" type="presParOf" srcId="{64B85654-E85E-4A71-92AA-80B98CCEED0A}" destId="{EFEC2EA5-9C70-4D86-B1B4-880FAB7EBDFC}" srcOrd="0" destOrd="0" presId="urn:microsoft.com/office/officeart/2005/8/layout/process3"/>
    <dgm:cxn modelId="{4B7E8FC7-0DE7-4BA7-8B67-531A8C466DE8}" type="presParOf" srcId="{EFEC2EA5-9C70-4D86-B1B4-880FAB7EBDFC}" destId="{B09C29A9-0C37-47B8-BFDD-D09B2A913907}" srcOrd="0" destOrd="0" presId="urn:microsoft.com/office/officeart/2005/8/layout/process3"/>
    <dgm:cxn modelId="{F21EC92B-C085-426D-9408-99C2CA04A807}" type="presParOf" srcId="{EFEC2EA5-9C70-4D86-B1B4-880FAB7EBDFC}" destId="{2EFE97A2-9BA7-431E-ACD9-C6A18C2777A5}" srcOrd="1" destOrd="0" presId="urn:microsoft.com/office/officeart/2005/8/layout/process3"/>
    <dgm:cxn modelId="{8F64F097-AB72-47D2-A23B-AA4C732B7DE2}" type="presParOf" srcId="{EFEC2EA5-9C70-4D86-B1B4-880FAB7EBDFC}" destId="{686DCDB1-09DD-4ECE-B81F-CE98B48131E0}" srcOrd="2" destOrd="0" presId="urn:microsoft.com/office/officeart/2005/8/layout/process3"/>
    <dgm:cxn modelId="{97C12DAE-B054-4AC6-B8C1-996EA594A065}" type="presParOf" srcId="{64B85654-E85E-4A71-92AA-80B98CCEED0A}" destId="{19806A7C-58CE-4424-A077-4D9E341E45E6}" srcOrd="1" destOrd="0" presId="urn:microsoft.com/office/officeart/2005/8/layout/process3"/>
    <dgm:cxn modelId="{24A82BA9-6AA3-42A0-AD55-242B587E6109}" type="presParOf" srcId="{19806A7C-58CE-4424-A077-4D9E341E45E6}" destId="{973477AA-890B-49CF-9B38-16F1CA3A2294}" srcOrd="0" destOrd="0" presId="urn:microsoft.com/office/officeart/2005/8/layout/process3"/>
    <dgm:cxn modelId="{F59B28D1-CEBD-4238-999B-5163DFC32190}" type="presParOf" srcId="{64B85654-E85E-4A71-92AA-80B98CCEED0A}" destId="{8596C39D-0EE6-4068-9233-BDF5EFA2DD23}" srcOrd="2" destOrd="0" presId="urn:microsoft.com/office/officeart/2005/8/layout/process3"/>
    <dgm:cxn modelId="{143D5BA0-C75D-4C48-BDDB-5F37E56262FB}" type="presParOf" srcId="{8596C39D-0EE6-4068-9233-BDF5EFA2DD23}" destId="{CFF4C327-D75A-4D89-89E0-9BB936DDD312}" srcOrd="0" destOrd="0" presId="urn:microsoft.com/office/officeart/2005/8/layout/process3"/>
    <dgm:cxn modelId="{98FDD90A-E4DA-445B-A334-117655D4B0BC}" type="presParOf" srcId="{8596C39D-0EE6-4068-9233-BDF5EFA2DD23}" destId="{4FBE7FFA-9C61-4E53-A31F-8FE781191098}" srcOrd="1" destOrd="0" presId="urn:microsoft.com/office/officeart/2005/8/layout/process3"/>
    <dgm:cxn modelId="{2C201B5E-AAF7-4AEA-B1AF-9E9E3E677F6A}" type="presParOf" srcId="{8596C39D-0EE6-4068-9233-BDF5EFA2DD23}" destId="{60082FF4-2E9C-426D-91EC-65AA05AD2E64}"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0CC5D-5622-47A3-A6A7-A05741D4F097}">
      <dsp:nvSpPr>
        <dsp:cNvPr id="0" name=""/>
        <dsp:cNvSpPr/>
      </dsp:nvSpPr>
      <dsp:spPr>
        <a:xfrm rot="16200000">
          <a:off x="802201" y="-802201"/>
          <a:ext cx="2032000" cy="3636404"/>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fr-FR" sz="2300" b="1" kern="1200" dirty="0" smtClean="0">
              <a:solidFill>
                <a:schemeClr val="tx1"/>
              </a:solidFill>
            </a:rPr>
            <a:t>Organisation des déplacements </a:t>
          </a:r>
          <a:endParaRPr lang="fr-FR" sz="2300" b="1" kern="1200" dirty="0">
            <a:solidFill>
              <a:schemeClr val="tx1"/>
            </a:solidFill>
          </a:endParaRPr>
        </a:p>
      </dsp:txBody>
      <dsp:txXfrm rot="5400000">
        <a:off x="-1" y="1"/>
        <a:ext cx="3636404" cy="1524000"/>
      </dsp:txXfrm>
    </dsp:sp>
    <dsp:sp modelId="{66144686-3FE5-4A6F-A572-B872CE9EB6DA}">
      <dsp:nvSpPr>
        <dsp:cNvPr id="0" name=""/>
        <dsp:cNvSpPr/>
      </dsp:nvSpPr>
      <dsp:spPr>
        <a:xfrm>
          <a:off x="3636404" y="0"/>
          <a:ext cx="3636404" cy="2032000"/>
        </a:xfrm>
        <a:prstGeom prst="round1Rect">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fr-FR" sz="2300" b="1" kern="1200" dirty="0" smtClean="0">
              <a:solidFill>
                <a:schemeClr val="tx1"/>
              </a:solidFill>
            </a:rPr>
            <a:t>Entretien des véhicules</a:t>
          </a:r>
          <a:endParaRPr lang="fr-FR" sz="2300" b="1" kern="1200" dirty="0">
            <a:solidFill>
              <a:schemeClr val="tx1"/>
            </a:solidFill>
          </a:endParaRPr>
        </a:p>
      </dsp:txBody>
      <dsp:txXfrm>
        <a:off x="3636404" y="0"/>
        <a:ext cx="3636404" cy="1524000"/>
      </dsp:txXfrm>
    </dsp:sp>
    <dsp:sp modelId="{F5E89BFA-BF04-4934-8515-433175EB4B1E}">
      <dsp:nvSpPr>
        <dsp:cNvPr id="0" name=""/>
        <dsp:cNvSpPr/>
      </dsp:nvSpPr>
      <dsp:spPr>
        <a:xfrm rot="10800000">
          <a:off x="0" y="2032000"/>
          <a:ext cx="3636404" cy="2032000"/>
        </a:xfrm>
        <a:prstGeom prst="round1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fr-FR" sz="2300" b="1" kern="1200" dirty="0" smtClean="0">
              <a:solidFill>
                <a:schemeClr val="tx1"/>
              </a:solidFill>
            </a:rPr>
            <a:t>Communication au volant </a:t>
          </a:r>
          <a:endParaRPr lang="fr-FR" sz="2300" b="1" kern="1200" dirty="0">
            <a:solidFill>
              <a:schemeClr val="tx1"/>
            </a:solidFill>
          </a:endParaRPr>
        </a:p>
      </dsp:txBody>
      <dsp:txXfrm rot="10800000">
        <a:off x="0" y="2539999"/>
        <a:ext cx="3636404" cy="1524000"/>
      </dsp:txXfrm>
    </dsp:sp>
    <dsp:sp modelId="{CBEA69FF-C5A3-475C-8BA5-41D45FB2CA40}">
      <dsp:nvSpPr>
        <dsp:cNvPr id="0" name=""/>
        <dsp:cNvSpPr/>
      </dsp:nvSpPr>
      <dsp:spPr>
        <a:xfrm rot="5400000">
          <a:off x="4438605" y="1229798"/>
          <a:ext cx="2032000" cy="3636404"/>
        </a:xfrm>
        <a:prstGeom prst="round1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fr-FR" sz="2300" b="1" kern="1200" dirty="0" smtClean="0">
              <a:solidFill>
                <a:schemeClr val="tx1"/>
              </a:solidFill>
            </a:rPr>
            <a:t>Gestion des compétences</a:t>
          </a:r>
          <a:endParaRPr lang="fr-FR" sz="2300" b="1" kern="1200" dirty="0">
            <a:solidFill>
              <a:schemeClr val="tx1"/>
            </a:solidFill>
          </a:endParaRPr>
        </a:p>
      </dsp:txBody>
      <dsp:txXfrm rot="-5400000">
        <a:off x="3636404" y="2539999"/>
        <a:ext cx="3636404" cy="1524000"/>
      </dsp:txXfrm>
    </dsp:sp>
    <dsp:sp modelId="{EF513990-FC56-4DF3-86B4-1553A44ED3BC}">
      <dsp:nvSpPr>
        <dsp:cNvPr id="0" name=""/>
        <dsp:cNvSpPr/>
      </dsp:nvSpPr>
      <dsp:spPr>
        <a:xfrm>
          <a:off x="1944210" y="1383929"/>
          <a:ext cx="3528388" cy="1296141"/>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FR" sz="2300" b="1" kern="1200" dirty="0" smtClean="0"/>
            <a:t>Démarche de Prévention du risque routier professionnel </a:t>
          </a:r>
          <a:endParaRPr lang="fr-FR" sz="2300" b="1" kern="1200" dirty="0"/>
        </a:p>
      </dsp:txBody>
      <dsp:txXfrm>
        <a:off x="2007482" y="1447201"/>
        <a:ext cx="3401844" cy="116959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8A4909-3A37-46FF-A532-E7AA4D3E6A09}">
      <dsp:nvSpPr>
        <dsp:cNvPr id="0" name=""/>
        <dsp:cNvSpPr/>
      </dsp:nvSpPr>
      <dsp:spPr>
        <a:xfrm>
          <a:off x="0" y="410676"/>
          <a:ext cx="8280919" cy="468000"/>
        </a:xfrm>
        <a:prstGeom prst="round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fr-FR" sz="2000" kern="1200" dirty="0"/>
            <a:t>Consultation des salariés concernés et IRP</a:t>
          </a:r>
        </a:p>
      </dsp:txBody>
      <dsp:txXfrm>
        <a:off x="22846" y="433522"/>
        <a:ext cx="8235227" cy="422308"/>
      </dsp:txXfrm>
    </dsp:sp>
    <dsp:sp modelId="{45114A9A-28D1-40FA-85F2-00E95A99AD94}">
      <dsp:nvSpPr>
        <dsp:cNvPr id="0" name=""/>
        <dsp:cNvSpPr/>
      </dsp:nvSpPr>
      <dsp:spPr>
        <a:xfrm>
          <a:off x="0" y="936276"/>
          <a:ext cx="8280919" cy="468000"/>
        </a:xfrm>
        <a:prstGeom prst="roundRect">
          <a:avLst/>
        </a:prstGeom>
        <a:solidFill>
          <a:srgbClr val="C7CFE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fr-FR" sz="2000" kern="1200" dirty="0"/>
            <a:t>Ordre de priorité</a:t>
          </a:r>
        </a:p>
      </dsp:txBody>
      <dsp:txXfrm>
        <a:off x="22846" y="959122"/>
        <a:ext cx="8235227" cy="422308"/>
      </dsp:txXfrm>
    </dsp:sp>
    <dsp:sp modelId="{BEABB258-5DEF-4532-8BCE-2F33BD94DC9E}">
      <dsp:nvSpPr>
        <dsp:cNvPr id="0" name=""/>
        <dsp:cNvSpPr/>
      </dsp:nvSpPr>
      <dsp:spPr>
        <a:xfrm>
          <a:off x="0" y="1461876"/>
          <a:ext cx="8280919" cy="468000"/>
        </a:xfrm>
        <a:prstGeom prst="round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fr-FR" sz="2000" kern="1200" dirty="0"/>
            <a:t>Limitation marches arrière et demi-tours</a:t>
          </a:r>
        </a:p>
      </dsp:txBody>
      <dsp:txXfrm>
        <a:off x="22846" y="1484722"/>
        <a:ext cx="8235227" cy="422308"/>
      </dsp:txXfrm>
    </dsp:sp>
    <dsp:sp modelId="{87973825-9BE8-47F6-AE82-3C08D415CFD8}">
      <dsp:nvSpPr>
        <dsp:cNvPr id="0" name=""/>
        <dsp:cNvSpPr/>
      </dsp:nvSpPr>
      <dsp:spPr>
        <a:xfrm>
          <a:off x="0" y="1987476"/>
          <a:ext cx="8280919" cy="468000"/>
        </a:xfrm>
        <a:prstGeom prst="round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fr-FR" sz="2000" kern="1200" dirty="0"/>
            <a:t>Limitation des croisements de flux</a:t>
          </a:r>
        </a:p>
      </dsp:txBody>
      <dsp:txXfrm>
        <a:off x="22846" y="2010322"/>
        <a:ext cx="8235227" cy="422308"/>
      </dsp:txXfrm>
    </dsp:sp>
    <dsp:sp modelId="{58EC332C-2E2C-402F-9C2B-42A7C32EF465}">
      <dsp:nvSpPr>
        <dsp:cNvPr id="0" name=""/>
        <dsp:cNvSpPr/>
      </dsp:nvSpPr>
      <dsp:spPr>
        <a:xfrm>
          <a:off x="0" y="2513076"/>
          <a:ext cx="8280919" cy="468000"/>
        </a:xfrm>
        <a:prstGeom prst="round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fr-FR" sz="2000" kern="1200" dirty="0"/>
            <a:t>Limitation de vitesse</a:t>
          </a:r>
        </a:p>
      </dsp:txBody>
      <dsp:txXfrm>
        <a:off x="22846" y="2535922"/>
        <a:ext cx="8235227" cy="422308"/>
      </dsp:txXfrm>
    </dsp:sp>
    <dsp:sp modelId="{A3DC18AD-678C-4268-9770-248F35B2EF07}">
      <dsp:nvSpPr>
        <dsp:cNvPr id="0" name=""/>
        <dsp:cNvSpPr/>
      </dsp:nvSpPr>
      <dsp:spPr>
        <a:xfrm>
          <a:off x="0" y="3038676"/>
          <a:ext cx="8280919" cy="468000"/>
        </a:xfrm>
        <a:prstGeom prst="round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fr-FR" sz="2000" kern="1200" dirty="0"/>
            <a:t>Accès pompiers, cheminements d’évacuation, point de rassemblement</a:t>
          </a:r>
        </a:p>
      </dsp:txBody>
      <dsp:txXfrm>
        <a:off x="22846" y="3061522"/>
        <a:ext cx="8235227" cy="422308"/>
      </dsp:txXfrm>
    </dsp:sp>
    <dsp:sp modelId="{4109B1E7-D41D-4DAC-A18E-5EF5EA0219BB}">
      <dsp:nvSpPr>
        <dsp:cNvPr id="0" name=""/>
        <dsp:cNvSpPr/>
      </dsp:nvSpPr>
      <dsp:spPr>
        <a:xfrm>
          <a:off x="0" y="3564275"/>
          <a:ext cx="8280919" cy="468000"/>
        </a:xfrm>
        <a:prstGeom prst="round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fr-FR" sz="2000" kern="1200" dirty="0"/>
            <a:t>Signalétique au sol, signalétique aérienne</a:t>
          </a:r>
        </a:p>
      </dsp:txBody>
      <dsp:txXfrm>
        <a:off x="22846" y="3587121"/>
        <a:ext cx="8235227" cy="422308"/>
      </dsp:txXfrm>
    </dsp:sp>
    <dsp:sp modelId="{BFAA8352-FD8B-4EA9-B970-492A185AF5E1}">
      <dsp:nvSpPr>
        <dsp:cNvPr id="0" name=""/>
        <dsp:cNvSpPr/>
      </dsp:nvSpPr>
      <dsp:spPr>
        <a:xfrm>
          <a:off x="0" y="4089875"/>
          <a:ext cx="8280919" cy="468000"/>
        </a:xfrm>
        <a:prstGeom prst="round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fr-FR" sz="2000" kern="1200" dirty="0"/>
            <a:t>Eclairage extérieur…</a:t>
          </a:r>
        </a:p>
      </dsp:txBody>
      <dsp:txXfrm>
        <a:off x="22846" y="4112721"/>
        <a:ext cx="8235227" cy="42230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CF93BD-F306-4F52-A38B-DADF810BD2E2}">
      <dsp:nvSpPr>
        <dsp:cNvPr id="0" name=""/>
        <dsp:cNvSpPr/>
      </dsp:nvSpPr>
      <dsp:spPr>
        <a:xfrm>
          <a:off x="2296668" y="-97432"/>
          <a:ext cx="3915574" cy="3915574"/>
        </a:xfrm>
        <a:prstGeom prst="circularArrow">
          <a:avLst>
            <a:gd name="adj1" fmla="val 4668"/>
            <a:gd name="adj2" fmla="val 272909"/>
            <a:gd name="adj3" fmla="val 12872485"/>
            <a:gd name="adj4" fmla="val 18002882"/>
            <a:gd name="adj5" fmla="val 484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8E80D6-AD3E-43C4-A30A-8D1C3E184444}">
      <dsp:nvSpPr>
        <dsp:cNvPr id="0" name=""/>
        <dsp:cNvSpPr/>
      </dsp:nvSpPr>
      <dsp:spPr>
        <a:xfrm>
          <a:off x="2964408" y="1252"/>
          <a:ext cx="2580094" cy="129004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b="1" kern="1200" dirty="0">
              <a:solidFill>
                <a:schemeClr val="tx1">
                  <a:lumMod val="95000"/>
                  <a:lumOff val="5000"/>
                </a:schemeClr>
              </a:solidFill>
            </a:rPr>
            <a:t>Évaluation des conditions d’utilisation des TIC au volant au sein de l’entreprise</a:t>
          </a:r>
        </a:p>
      </dsp:txBody>
      <dsp:txXfrm>
        <a:off x="3027383" y="64227"/>
        <a:ext cx="2454144" cy="1164097"/>
      </dsp:txXfrm>
    </dsp:sp>
    <dsp:sp modelId="{A9384959-01FD-4390-A6A4-DB824AFEEDD7}">
      <dsp:nvSpPr>
        <dsp:cNvPr id="0" name=""/>
        <dsp:cNvSpPr/>
      </dsp:nvSpPr>
      <dsp:spPr>
        <a:xfrm>
          <a:off x="4370359" y="1407204"/>
          <a:ext cx="2580094" cy="1290047"/>
        </a:xfrm>
        <a:prstGeom prst="round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b="1" kern="1200" dirty="0">
              <a:solidFill>
                <a:schemeClr val="tx1">
                  <a:lumMod val="95000"/>
                  <a:lumOff val="5000"/>
                </a:schemeClr>
              </a:solidFill>
            </a:rPr>
            <a:t>Mobilisation &amp; engagement de DR, IRP, Managers, Salariés </a:t>
          </a:r>
        </a:p>
      </dsp:txBody>
      <dsp:txXfrm>
        <a:off x="4433334" y="1470179"/>
        <a:ext cx="2454144" cy="1164097"/>
      </dsp:txXfrm>
    </dsp:sp>
    <dsp:sp modelId="{3BBE8B7E-9842-414F-962F-DB7D2C2C4D3E}">
      <dsp:nvSpPr>
        <dsp:cNvPr id="0" name=""/>
        <dsp:cNvSpPr/>
      </dsp:nvSpPr>
      <dsp:spPr>
        <a:xfrm>
          <a:off x="2964408" y="2813155"/>
          <a:ext cx="2580094" cy="1290047"/>
        </a:xfrm>
        <a:prstGeom prst="round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b="1" kern="1200" dirty="0">
              <a:solidFill>
                <a:schemeClr val="tx1">
                  <a:lumMod val="95000"/>
                  <a:lumOff val="5000"/>
                </a:schemeClr>
              </a:solidFill>
            </a:rPr>
            <a:t>Mise en œuvre d’actions</a:t>
          </a:r>
        </a:p>
      </dsp:txBody>
      <dsp:txXfrm>
        <a:off x="3027383" y="2876130"/>
        <a:ext cx="2454144" cy="1164097"/>
      </dsp:txXfrm>
    </dsp:sp>
    <dsp:sp modelId="{723E328D-1AAC-450F-9907-26A77B8ADA50}">
      <dsp:nvSpPr>
        <dsp:cNvPr id="0" name=""/>
        <dsp:cNvSpPr/>
      </dsp:nvSpPr>
      <dsp:spPr>
        <a:xfrm>
          <a:off x="1558457" y="1407204"/>
          <a:ext cx="2580094" cy="1290047"/>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b="1" kern="1200">
              <a:solidFill>
                <a:schemeClr val="tx1">
                  <a:lumMod val="95000"/>
                  <a:lumOff val="5000"/>
                </a:schemeClr>
              </a:solidFill>
            </a:rPr>
            <a:t>Protocole </a:t>
          </a:r>
          <a:r>
            <a:rPr lang="fr-FR" sz="1600" b="1" kern="1200" dirty="0">
              <a:solidFill>
                <a:schemeClr val="tx1">
                  <a:lumMod val="95000"/>
                  <a:lumOff val="5000"/>
                </a:schemeClr>
              </a:solidFill>
            </a:rPr>
            <a:t>de communication</a:t>
          </a:r>
        </a:p>
      </dsp:txBody>
      <dsp:txXfrm>
        <a:off x="1621432" y="1470179"/>
        <a:ext cx="2454144" cy="11640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18C4E0-5D42-4EE1-994A-BE9EA003BA10}">
      <dsp:nvSpPr>
        <dsp:cNvPr id="0" name=""/>
        <dsp:cNvSpPr/>
      </dsp:nvSpPr>
      <dsp:spPr>
        <a:xfrm>
          <a:off x="2520277" y="1939918"/>
          <a:ext cx="2371011" cy="2371011"/>
        </a:xfrm>
        <a:prstGeom prst="gear9">
          <a:avLst/>
        </a:prstGeom>
        <a:solidFill>
          <a:schemeClr val="accent5">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b="1" kern="1200" dirty="0" smtClean="0">
              <a:solidFill>
                <a:schemeClr val="tx2"/>
              </a:solidFill>
              <a:latin typeface="Tahoma" panose="020B0604030504040204" pitchFamily="34" charset="0"/>
              <a:ea typeface="Tahoma" panose="020B0604030504040204" pitchFamily="34" charset="0"/>
              <a:cs typeface="Tahoma" panose="020B0604030504040204" pitchFamily="34" charset="0"/>
            </a:rPr>
            <a:t>Employeur</a:t>
          </a:r>
          <a:endParaRPr lang="fr-FR" sz="1200" b="1" kern="1200" dirty="0">
            <a:solidFill>
              <a:schemeClr val="tx2"/>
            </a:solidFill>
            <a:latin typeface="Tahoma" panose="020B0604030504040204" pitchFamily="34" charset="0"/>
            <a:ea typeface="Tahoma" panose="020B0604030504040204" pitchFamily="34" charset="0"/>
            <a:cs typeface="Tahoma" panose="020B0604030504040204" pitchFamily="34" charset="0"/>
          </a:endParaRPr>
        </a:p>
      </dsp:txBody>
      <dsp:txXfrm>
        <a:off x="2996956" y="2495316"/>
        <a:ext cx="1417653" cy="1218749"/>
      </dsp:txXfrm>
    </dsp:sp>
    <dsp:sp modelId="{1EB58363-5976-4CFC-994A-77BBA0046FAB}">
      <dsp:nvSpPr>
        <dsp:cNvPr id="0" name=""/>
        <dsp:cNvSpPr/>
      </dsp:nvSpPr>
      <dsp:spPr>
        <a:xfrm>
          <a:off x="1207691" y="1296141"/>
          <a:ext cx="1816643" cy="1724371"/>
        </a:xfrm>
        <a:prstGeom prst="gear6">
          <a:avLst/>
        </a:prstGeom>
        <a:solidFill>
          <a:schemeClr val="accent3">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fr-FR" sz="1500" b="1" kern="1200" dirty="0" smtClean="0">
              <a:solidFill>
                <a:schemeClr val="tx2"/>
              </a:solidFill>
              <a:latin typeface="Tahoma" panose="020B0604030504040204" pitchFamily="34" charset="0"/>
              <a:ea typeface="Tahoma" panose="020B0604030504040204" pitchFamily="34" charset="0"/>
              <a:cs typeface="Tahoma" panose="020B0604030504040204" pitchFamily="34" charset="0"/>
            </a:rPr>
            <a:t>Référent SST</a:t>
          </a:r>
          <a:endParaRPr lang="fr-FR" sz="1500" b="1" kern="1200" dirty="0">
            <a:solidFill>
              <a:schemeClr val="tx2"/>
            </a:solidFill>
            <a:latin typeface="Tahoma" panose="020B0604030504040204" pitchFamily="34" charset="0"/>
            <a:ea typeface="Tahoma" panose="020B0604030504040204" pitchFamily="34" charset="0"/>
            <a:cs typeface="Tahoma" panose="020B0604030504040204" pitchFamily="34" charset="0"/>
          </a:endParaRPr>
        </a:p>
      </dsp:txBody>
      <dsp:txXfrm>
        <a:off x="1655219" y="1732880"/>
        <a:ext cx="921587" cy="850893"/>
      </dsp:txXfrm>
    </dsp:sp>
    <dsp:sp modelId="{1D704326-FD03-409F-AE8A-9DE9F0ECEB72}">
      <dsp:nvSpPr>
        <dsp:cNvPr id="0" name=""/>
        <dsp:cNvSpPr/>
      </dsp:nvSpPr>
      <dsp:spPr>
        <a:xfrm rot="20700000">
          <a:off x="2225076" y="189856"/>
          <a:ext cx="1689532" cy="1689532"/>
        </a:xfrm>
        <a:prstGeom prst="gear6">
          <a:avLst/>
        </a:prstGeom>
        <a:solidFill>
          <a:schemeClr val="accent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fr-FR" sz="1500" b="1" kern="1200" dirty="0" smtClean="0">
              <a:solidFill>
                <a:schemeClr val="tx2"/>
              </a:solidFill>
              <a:latin typeface="Tahoma" panose="020B0604030504040204" pitchFamily="34" charset="0"/>
              <a:ea typeface="Tahoma" panose="020B0604030504040204" pitchFamily="34" charset="0"/>
              <a:cs typeface="Tahoma" panose="020B0604030504040204" pitchFamily="34" charset="0"/>
            </a:rPr>
            <a:t>Salariés</a:t>
          </a:r>
          <a:endParaRPr lang="fr-FR" sz="1500" b="1" kern="1200" dirty="0">
            <a:solidFill>
              <a:schemeClr val="tx2"/>
            </a:solidFill>
            <a:latin typeface="Tahoma" panose="020B0604030504040204" pitchFamily="34" charset="0"/>
            <a:ea typeface="Tahoma" panose="020B0604030504040204" pitchFamily="34" charset="0"/>
            <a:cs typeface="Tahoma" panose="020B0604030504040204" pitchFamily="34" charset="0"/>
          </a:endParaRPr>
        </a:p>
      </dsp:txBody>
      <dsp:txXfrm rot="-20700000">
        <a:off x="2595640" y="560420"/>
        <a:ext cx="948404" cy="948404"/>
      </dsp:txXfrm>
    </dsp:sp>
    <dsp:sp modelId="{5E8C0F4D-88C7-452D-AA47-9AF6B80C128B}">
      <dsp:nvSpPr>
        <dsp:cNvPr id="0" name=""/>
        <dsp:cNvSpPr/>
      </dsp:nvSpPr>
      <dsp:spPr>
        <a:xfrm>
          <a:off x="2426614" y="1581409"/>
          <a:ext cx="3034894" cy="3034894"/>
        </a:xfrm>
        <a:prstGeom prst="circularArrow">
          <a:avLst>
            <a:gd name="adj1" fmla="val 4688"/>
            <a:gd name="adj2" fmla="val 299029"/>
            <a:gd name="adj3" fmla="val 2518934"/>
            <a:gd name="adj4" fmla="val 15855325"/>
            <a:gd name="adj5" fmla="val 5469"/>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D83929-8AF9-40D3-A38F-002154BB05CE}">
      <dsp:nvSpPr>
        <dsp:cNvPr id="0" name=""/>
        <dsp:cNvSpPr/>
      </dsp:nvSpPr>
      <dsp:spPr>
        <a:xfrm>
          <a:off x="922768" y="997458"/>
          <a:ext cx="2205040" cy="2205040"/>
        </a:xfrm>
        <a:prstGeom prst="leftCircularArrow">
          <a:avLst>
            <a:gd name="adj1" fmla="val 6452"/>
            <a:gd name="adj2" fmla="val 429999"/>
            <a:gd name="adj3" fmla="val 10489124"/>
            <a:gd name="adj4" fmla="val 14837806"/>
            <a:gd name="adj5" fmla="val 7527"/>
          </a:avLst>
        </a:prstGeom>
        <a:solidFill>
          <a:schemeClr val="accent5">
            <a:hueOff val="-4966938"/>
            <a:satOff val="19906"/>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B644D3-051C-4229-88FB-55401955FB54}">
      <dsp:nvSpPr>
        <dsp:cNvPr id="0" name=""/>
        <dsp:cNvSpPr/>
      </dsp:nvSpPr>
      <dsp:spPr>
        <a:xfrm>
          <a:off x="1803169" y="-180714"/>
          <a:ext cx="2377477" cy="2377477"/>
        </a:xfrm>
        <a:prstGeom prst="circularArrow">
          <a:avLst>
            <a:gd name="adj1" fmla="val 5984"/>
            <a:gd name="adj2" fmla="val 394124"/>
            <a:gd name="adj3" fmla="val 13313824"/>
            <a:gd name="adj4" fmla="val 10508221"/>
            <a:gd name="adj5" fmla="val 6981"/>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BCB427-506A-4A3C-A144-05EB02056CFE}">
      <dsp:nvSpPr>
        <dsp:cNvPr id="0" name=""/>
        <dsp:cNvSpPr/>
      </dsp:nvSpPr>
      <dsp:spPr>
        <a:xfrm>
          <a:off x="4082" y="267997"/>
          <a:ext cx="1856384" cy="648000"/>
        </a:xfrm>
        <a:prstGeom prst="roundRect">
          <a:avLst>
            <a:gd name="adj" fmla="val 10000"/>
          </a:avLst>
        </a:prstGeom>
        <a:solidFill>
          <a:srgbClr val="3D94F5">
            <a:hueOff val="0"/>
            <a:satOff val="0"/>
            <a:lumOff val="0"/>
            <a:alphaOff val="0"/>
          </a:srgbClr>
        </a:solidFill>
        <a:ln w="1905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lvl="0" algn="l" defTabSz="666750">
            <a:lnSpc>
              <a:spcPct val="90000"/>
            </a:lnSpc>
            <a:spcBef>
              <a:spcPct val="0"/>
            </a:spcBef>
            <a:spcAft>
              <a:spcPct val="35000"/>
            </a:spcAft>
          </a:pPr>
          <a:r>
            <a:rPr lang="fr-FR" sz="1500" b="1" kern="1200" dirty="0" smtClean="0">
              <a:solidFill>
                <a:srgbClr val="FFFFFF"/>
              </a:solidFill>
              <a:latin typeface="Calibri"/>
              <a:ea typeface="+mn-ea"/>
              <a:cs typeface="+mn-cs"/>
            </a:rPr>
            <a:t>Etat</a:t>
          </a:r>
          <a:endParaRPr lang="fr-FR" sz="1500" b="1" kern="1200" dirty="0">
            <a:solidFill>
              <a:srgbClr val="FFFFFF"/>
            </a:solidFill>
            <a:latin typeface="Calibri"/>
            <a:ea typeface="+mn-ea"/>
            <a:cs typeface="+mn-cs"/>
          </a:endParaRPr>
        </a:p>
      </dsp:txBody>
      <dsp:txXfrm>
        <a:off x="16735" y="280650"/>
        <a:ext cx="1831078" cy="406694"/>
      </dsp:txXfrm>
    </dsp:sp>
    <dsp:sp modelId="{A730B7BA-0CF8-4F84-B3DE-215D2F6B11AE}">
      <dsp:nvSpPr>
        <dsp:cNvPr id="0" name=""/>
        <dsp:cNvSpPr/>
      </dsp:nvSpPr>
      <dsp:spPr>
        <a:xfrm>
          <a:off x="384306" y="699997"/>
          <a:ext cx="1856384" cy="3496500"/>
        </a:xfrm>
        <a:prstGeom prst="roundRect">
          <a:avLst>
            <a:gd name="adj" fmla="val 10000"/>
          </a:avLst>
        </a:prstGeom>
        <a:solidFill>
          <a:srgbClr val="FFFFFF">
            <a:alpha val="90000"/>
            <a:hueOff val="0"/>
            <a:satOff val="0"/>
            <a:lumOff val="0"/>
            <a:alphaOff val="0"/>
          </a:srgbClr>
        </a:solidFill>
        <a:ln w="19050" cap="flat" cmpd="sng" algn="ctr">
          <a:solidFill>
            <a:srgbClr val="3D94F5">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fr-FR" sz="1500" kern="1200" dirty="0" smtClean="0">
              <a:solidFill>
                <a:srgbClr val="000000"/>
              </a:solidFill>
              <a:latin typeface="Calibri" panose="020F0502020204030204" pitchFamily="34" charset="0"/>
              <a:ea typeface="+mn-ea"/>
              <a:cs typeface="+mn-cs"/>
            </a:rPr>
            <a:t>Renouvellement des camions tous les 3 ans</a:t>
          </a:r>
          <a:endParaRPr lang="fr-FR" sz="1500" kern="1200" dirty="0">
            <a:solidFill>
              <a:sysClr val="windowText" lastClr="000000"/>
            </a:solidFill>
            <a:latin typeface="Calibri"/>
            <a:ea typeface="+mn-ea"/>
            <a:cs typeface="+mn-cs"/>
          </a:endParaRPr>
        </a:p>
        <a:p>
          <a:pPr marL="114300" lvl="1" indent="-114300" algn="l" defTabSz="666750">
            <a:lnSpc>
              <a:spcPct val="90000"/>
            </a:lnSpc>
            <a:spcBef>
              <a:spcPct val="0"/>
            </a:spcBef>
            <a:spcAft>
              <a:spcPct val="15000"/>
            </a:spcAft>
            <a:buChar char="••"/>
          </a:pPr>
          <a:endParaRPr lang="fr-FR" sz="1500" kern="1200" dirty="0">
            <a:solidFill>
              <a:sysClr val="windowText" lastClr="000000"/>
            </a:solidFill>
            <a:latin typeface="Calibri"/>
            <a:ea typeface="+mn-ea"/>
            <a:cs typeface="+mn-cs"/>
          </a:endParaRPr>
        </a:p>
        <a:p>
          <a:pPr marL="114300" lvl="1" indent="-114300" algn="l" defTabSz="666750">
            <a:lnSpc>
              <a:spcPct val="90000"/>
            </a:lnSpc>
            <a:spcBef>
              <a:spcPct val="0"/>
            </a:spcBef>
            <a:spcAft>
              <a:spcPct val="15000"/>
            </a:spcAft>
            <a:buChar char="••"/>
          </a:pPr>
          <a:r>
            <a:rPr lang="fr-FR" sz="1500" kern="1200" dirty="0" smtClean="0">
              <a:solidFill>
                <a:sysClr val="windowText" lastClr="000000"/>
              </a:solidFill>
              <a:latin typeface="Calibri" panose="020F0502020204030204" pitchFamily="34" charset="0"/>
              <a:ea typeface="+mn-ea"/>
              <a:cs typeface="+mn-cs"/>
            </a:rPr>
            <a:t>Entretien du véhicule par un même garage (conservation de l'historique)</a:t>
          </a:r>
          <a:endParaRPr lang="fr-FR" sz="1500" kern="1200" dirty="0">
            <a:solidFill>
              <a:sysClr val="windowText" lastClr="000000"/>
            </a:solidFill>
            <a:latin typeface="Calibri"/>
            <a:ea typeface="+mn-ea"/>
            <a:cs typeface="+mn-cs"/>
          </a:endParaRPr>
        </a:p>
        <a:p>
          <a:pPr marL="114300" lvl="1" indent="-114300" algn="l" defTabSz="666750">
            <a:lnSpc>
              <a:spcPct val="90000"/>
            </a:lnSpc>
            <a:spcBef>
              <a:spcPct val="0"/>
            </a:spcBef>
            <a:spcAft>
              <a:spcPct val="15000"/>
            </a:spcAft>
            <a:buChar char="••"/>
          </a:pPr>
          <a:endParaRPr lang="fr-FR" sz="1500" kern="1200" dirty="0">
            <a:solidFill>
              <a:sysClr val="windowText" lastClr="000000"/>
            </a:solidFill>
            <a:latin typeface="Calibri"/>
            <a:ea typeface="+mn-ea"/>
            <a:cs typeface="+mn-cs"/>
          </a:endParaRPr>
        </a:p>
        <a:p>
          <a:pPr marL="114300" lvl="1" indent="-114300" algn="l" defTabSz="666750">
            <a:lnSpc>
              <a:spcPct val="90000"/>
            </a:lnSpc>
            <a:spcBef>
              <a:spcPct val="0"/>
            </a:spcBef>
            <a:spcAft>
              <a:spcPct val="15000"/>
            </a:spcAft>
            <a:buChar char="••"/>
          </a:pPr>
          <a:r>
            <a:rPr lang="fr-FR" sz="1500" kern="1200" dirty="0" smtClean="0">
              <a:solidFill>
                <a:sysClr val="windowText" lastClr="000000"/>
              </a:solidFill>
              <a:latin typeface="Calibri" panose="020F0502020204030204" pitchFamily="34" charset="0"/>
              <a:ea typeface="+mn-ea"/>
              <a:cs typeface="+mn-cs"/>
            </a:rPr>
            <a:t>Cahier d'entretien…</a:t>
          </a:r>
          <a:endParaRPr lang="fr-FR" sz="1500" kern="1200" dirty="0">
            <a:solidFill>
              <a:sysClr val="windowText" lastClr="000000"/>
            </a:solidFill>
            <a:latin typeface="Calibri"/>
            <a:ea typeface="+mn-ea"/>
            <a:cs typeface="+mn-cs"/>
          </a:endParaRPr>
        </a:p>
      </dsp:txBody>
      <dsp:txXfrm>
        <a:off x="438678" y="754369"/>
        <a:ext cx="1747640" cy="3387756"/>
      </dsp:txXfrm>
    </dsp:sp>
    <dsp:sp modelId="{C9294A0E-3E09-4AA7-B05D-5787C5C3C3AA}">
      <dsp:nvSpPr>
        <dsp:cNvPr id="0" name=""/>
        <dsp:cNvSpPr/>
      </dsp:nvSpPr>
      <dsp:spPr>
        <a:xfrm>
          <a:off x="2141888" y="252904"/>
          <a:ext cx="596612" cy="462186"/>
        </a:xfrm>
        <a:prstGeom prst="rightArrow">
          <a:avLst>
            <a:gd name="adj1" fmla="val 60000"/>
            <a:gd name="adj2" fmla="val 50000"/>
          </a:avLst>
        </a:prstGeom>
        <a:solidFill>
          <a:srgbClr val="3D94F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fr-FR" sz="1200" kern="1200">
            <a:solidFill>
              <a:srgbClr val="FFFFFF"/>
            </a:solidFill>
            <a:latin typeface="Calibri"/>
            <a:ea typeface="+mn-ea"/>
            <a:cs typeface="+mn-cs"/>
          </a:endParaRPr>
        </a:p>
      </dsp:txBody>
      <dsp:txXfrm>
        <a:off x="2141888" y="345341"/>
        <a:ext cx="457956" cy="277312"/>
      </dsp:txXfrm>
    </dsp:sp>
    <dsp:sp modelId="{65B60F99-1545-494F-86C0-2548DEC2EEF4}">
      <dsp:nvSpPr>
        <dsp:cNvPr id="0" name=""/>
        <dsp:cNvSpPr/>
      </dsp:nvSpPr>
      <dsp:spPr>
        <a:xfrm>
          <a:off x="2986152" y="267997"/>
          <a:ext cx="1856384" cy="648000"/>
        </a:xfrm>
        <a:prstGeom prst="roundRect">
          <a:avLst>
            <a:gd name="adj" fmla="val 10000"/>
          </a:avLst>
        </a:prstGeom>
        <a:solidFill>
          <a:srgbClr val="3D94F5">
            <a:hueOff val="0"/>
            <a:satOff val="0"/>
            <a:lumOff val="0"/>
            <a:alphaOff val="0"/>
          </a:srgbClr>
        </a:solidFill>
        <a:ln w="1905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lvl="0" algn="l" defTabSz="666750">
            <a:lnSpc>
              <a:spcPct val="90000"/>
            </a:lnSpc>
            <a:spcBef>
              <a:spcPct val="0"/>
            </a:spcBef>
            <a:spcAft>
              <a:spcPct val="35000"/>
            </a:spcAft>
          </a:pPr>
          <a:r>
            <a:rPr lang="fr-FR" sz="1500" b="1" kern="1200" dirty="0" smtClean="0">
              <a:solidFill>
                <a:srgbClr val="FFFFFF"/>
              </a:solidFill>
              <a:latin typeface="Calibri"/>
              <a:ea typeface="+mn-ea"/>
              <a:cs typeface="+mn-cs"/>
            </a:rPr>
            <a:t>Pneumatiques</a:t>
          </a:r>
          <a:endParaRPr lang="fr-FR" sz="1500" b="1" kern="1200" dirty="0">
            <a:solidFill>
              <a:srgbClr val="FFFFFF"/>
            </a:solidFill>
            <a:latin typeface="Calibri"/>
            <a:ea typeface="+mn-ea"/>
            <a:cs typeface="+mn-cs"/>
          </a:endParaRPr>
        </a:p>
      </dsp:txBody>
      <dsp:txXfrm>
        <a:off x="2998805" y="280650"/>
        <a:ext cx="1831078" cy="406694"/>
      </dsp:txXfrm>
    </dsp:sp>
    <dsp:sp modelId="{1194885E-15C0-42A1-AC17-97F635D81BB2}">
      <dsp:nvSpPr>
        <dsp:cNvPr id="0" name=""/>
        <dsp:cNvSpPr/>
      </dsp:nvSpPr>
      <dsp:spPr>
        <a:xfrm>
          <a:off x="3366375" y="699997"/>
          <a:ext cx="1856384" cy="3496500"/>
        </a:xfrm>
        <a:prstGeom prst="roundRect">
          <a:avLst>
            <a:gd name="adj" fmla="val 10000"/>
          </a:avLst>
        </a:prstGeom>
        <a:solidFill>
          <a:srgbClr val="FFFFFF">
            <a:alpha val="90000"/>
            <a:hueOff val="0"/>
            <a:satOff val="0"/>
            <a:lumOff val="0"/>
            <a:alphaOff val="0"/>
          </a:srgbClr>
        </a:solidFill>
        <a:ln w="19050" cap="flat" cmpd="sng" algn="ctr">
          <a:solidFill>
            <a:srgbClr val="3D94F5">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fr-FR" sz="1500" kern="1200" dirty="0" smtClean="0">
              <a:solidFill>
                <a:sysClr val="windowText" lastClr="000000"/>
              </a:solidFill>
              <a:latin typeface="Calibri" panose="020F0502020204030204" pitchFamily="34" charset="0"/>
              <a:ea typeface="+mn-ea"/>
              <a:cs typeface="+mn-cs"/>
            </a:rPr>
            <a:t>Alarme de sous-gonflage de la remorque</a:t>
          </a:r>
          <a:endParaRPr lang="fr-FR" sz="1500" kern="1200" dirty="0">
            <a:solidFill>
              <a:sysClr val="windowText" lastClr="000000"/>
            </a:solidFill>
            <a:latin typeface="Calibri"/>
            <a:ea typeface="+mn-ea"/>
            <a:cs typeface="+mn-cs"/>
          </a:endParaRPr>
        </a:p>
        <a:p>
          <a:pPr marL="114300" lvl="1" indent="-114300" algn="l" defTabSz="666750">
            <a:lnSpc>
              <a:spcPct val="90000"/>
            </a:lnSpc>
            <a:spcBef>
              <a:spcPct val="0"/>
            </a:spcBef>
            <a:spcAft>
              <a:spcPct val="15000"/>
            </a:spcAft>
            <a:buChar char="••"/>
          </a:pPr>
          <a:endParaRPr lang="fr-FR" sz="1500" kern="1200" dirty="0">
            <a:solidFill>
              <a:sysClr val="windowText" lastClr="000000"/>
            </a:solidFill>
            <a:latin typeface="Calibri"/>
            <a:ea typeface="+mn-ea"/>
            <a:cs typeface="+mn-cs"/>
          </a:endParaRPr>
        </a:p>
        <a:p>
          <a:pPr marL="114300" lvl="1" indent="-114300" algn="l" defTabSz="666750">
            <a:lnSpc>
              <a:spcPct val="90000"/>
            </a:lnSpc>
            <a:spcBef>
              <a:spcPct val="0"/>
            </a:spcBef>
            <a:spcAft>
              <a:spcPct val="15000"/>
            </a:spcAft>
            <a:buChar char="••"/>
          </a:pPr>
          <a:r>
            <a:rPr lang="fr-FR" sz="1500" kern="1200" dirty="0" smtClean="0">
              <a:solidFill>
                <a:sysClr val="windowText" lastClr="000000"/>
              </a:solidFill>
              <a:latin typeface="Calibri" panose="020F0502020204030204" pitchFamily="34" charset="0"/>
              <a:ea typeface="+mn-ea"/>
              <a:cs typeface="+mn-cs"/>
            </a:rPr>
            <a:t>Témoins de serrage</a:t>
          </a:r>
          <a:endParaRPr lang="fr-FR" sz="1500" kern="1200" dirty="0">
            <a:solidFill>
              <a:sysClr val="windowText" lastClr="000000"/>
            </a:solidFill>
            <a:latin typeface="Calibri"/>
            <a:ea typeface="+mn-ea"/>
            <a:cs typeface="+mn-cs"/>
          </a:endParaRPr>
        </a:p>
        <a:p>
          <a:pPr marL="114300" lvl="1" indent="-114300" algn="l" defTabSz="666750">
            <a:lnSpc>
              <a:spcPct val="90000"/>
            </a:lnSpc>
            <a:spcBef>
              <a:spcPct val="0"/>
            </a:spcBef>
            <a:spcAft>
              <a:spcPct val="15000"/>
            </a:spcAft>
            <a:buChar char="••"/>
          </a:pPr>
          <a:endParaRPr lang="fr-FR" sz="1500" kern="1200" dirty="0">
            <a:solidFill>
              <a:sysClr val="windowText" lastClr="000000"/>
            </a:solidFill>
            <a:latin typeface="Calibri"/>
            <a:ea typeface="+mn-ea"/>
            <a:cs typeface="+mn-cs"/>
          </a:endParaRPr>
        </a:p>
        <a:p>
          <a:pPr marL="114300" lvl="1" indent="-114300" algn="l" defTabSz="666750">
            <a:lnSpc>
              <a:spcPct val="90000"/>
            </a:lnSpc>
            <a:spcBef>
              <a:spcPct val="0"/>
            </a:spcBef>
            <a:spcAft>
              <a:spcPct val="15000"/>
            </a:spcAft>
            <a:buChar char="••"/>
          </a:pPr>
          <a:r>
            <a:rPr lang="fr-FR" sz="1500" kern="1200" dirty="0" smtClean="0">
              <a:solidFill>
                <a:srgbClr val="000000"/>
              </a:solidFill>
              <a:latin typeface="Calibri" panose="020F0502020204030204" pitchFamily="34" charset="0"/>
              <a:ea typeface="+mn-ea"/>
              <a:cs typeface="+mn-cs"/>
            </a:rPr>
            <a:t>Clé dynamométrique pour le serrage des écrous</a:t>
          </a:r>
          <a:endParaRPr lang="fr-FR" sz="1500" kern="1200" dirty="0">
            <a:solidFill>
              <a:sysClr val="windowText" lastClr="000000"/>
            </a:solidFill>
            <a:latin typeface="Calibri"/>
            <a:ea typeface="+mn-ea"/>
            <a:cs typeface="+mn-cs"/>
          </a:endParaRPr>
        </a:p>
        <a:p>
          <a:pPr marL="114300" lvl="1" indent="-114300" algn="l" defTabSz="666750">
            <a:lnSpc>
              <a:spcPct val="90000"/>
            </a:lnSpc>
            <a:spcBef>
              <a:spcPct val="0"/>
            </a:spcBef>
            <a:spcAft>
              <a:spcPct val="15000"/>
            </a:spcAft>
            <a:buChar char="••"/>
          </a:pPr>
          <a:endParaRPr lang="fr-FR" sz="1500" kern="1200" dirty="0">
            <a:solidFill>
              <a:sysClr val="windowText" lastClr="000000"/>
            </a:solidFill>
            <a:latin typeface="Calibri"/>
            <a:ea typeface="+mn-ea"/>
            <a:cs typeface="+mn-cs"/>
          </a:endParaRPr>
        </a:p>
        <a:p>
          <a:pPr marL="114300" lvl="1" indent="-114300" algn="l" defTabSz="666750">
            <a:lnSpc>
              <a:spcPct val="90000"/>
            </a:lnSpc>
            <a:spcBef>
              <a:spcPct val="0"/>
            </a:spcBef>
            <a:spcAft>
              <a:spcPct val="15000"/>
            </a:spcAft>
            <a:buChar char="••"/>
          </a:pPr>
          <a:r>
            <a:rPr lang="fr-FR" sz="1500" kern="1200" dirty="0" smtClean="0">
              <a:solidFill>
                <a:srgbClr val="000000"/>
              </a:solidFill>
              <a:latin typeface="Calibri" panose="020F0502020204030204" pitchFamily="34" charset="0"/>
              <a:ea typeface="+mn-ea"/>
              <a:cs typeface="+mn-cs"/>
            </a:rPr>
            <a:t>Démultiplicateur de force…</a:t>
          </a:r>
          <a:endParaRPr lang="fr-FR" sz="1500" kern="1200" dirty="0">
            <a:solidFill>
              <a:sysClr val="windowText" lastClr="000000"/>
            </a:solidFill>
            <a:latin typeface="Calibri"/>
            <a:ea typeface="+mn-ea"/>
            <a:cs typeface="+mn-cs"/>
          </a:endParaRPr>
        </a:p>
      </dsp:txBody>
      <dsp:txXfrm>
        <a:off x="3420747" y="754369"/>
        <a:ext cx="1747640" cy="3387756"/>
      </dsp:txXfrm>
    </dsp:sp>
    <dsp:sp modelId="{D1F4688B-EF54-4E83-895E-0A1B425EB60B}">
      <dsp:nvSpPr>
        <dsp:cNvPr id="0" name=""/>
        <dsp:cNvSpPr/>
      </dsp:nvSpPr>
      <dsp:spPr>
        <a:xfrm>
          <a:off x="5123957" y="252904"/>
          <a:ext cx="596612" cy="462186"/>
        </a:xfrm>
        <a:prstGeom prst="rightArrow">
          <a:avLst>
            <a:gd name="adj1" fmla="val 60000"/>
            <a:gd name="adj2" fmla="val 50000"/>
          </a:avLst>
        </a:prstGeom>
        <a:solidFill>
          <a:srgbClr val="3D94F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fr-FR" sz="1200" kern="1200">
            <a:solidFill>
              <a:srgbClr val="FFFFFF"/>
            </a:solidFill>
            <a:latin typeface="Calibri"/>
            <a:ea typeface="+mn-ea"/>
            <a:cs typeface="+mn-cs"/>
          </a:endParaRPr>
        </a:p>
      </dsp:txBody>
      <dsp:txXfrm>
        <a:off x="5123957" y="345341"/>
        <a:ext cx="457956" cy="277312"/>
      </dsp:txXfrm>
    </dsp:sp>
    <dsp:sp modelId="{361803A6-8CB3-4A7D-8861-792931A50561}">
      <dsp:nvSpPr>
        <dsp:cNvPr id="0" name=""/>
        <dsp:cNvSpPr/>
      </dsp:nvSpPr>
      <dsp:spPr>
        <a:xfrm>
          <a:off x="5968221" y="267997"/>
          <a:ext cx="1856384" cy="648000"/>
        </a:xfrm>
        <a:prstGeom prst="roundRect">
          <a:avLst>
            <a:gd name="adj" fmla="val 10000"/>
          </a:avLst>
        </a:prstGeom>
        <a:solidFill>
          <a:srgbClr val="3D94F5">
            <a:hueOff val="0"/>
            <a:satOff val="0"/>
            <a:lumOff val="0"/>
            <a:alphaOff val="0"/>
          </a:srgbClr>
        </a:solidFill>
        <a:ln w="1905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lvl="0" algn="l" defTabSz="666750">
            <a:lnSpc>
              <a:spcPct val="90000"/>
            </a:lnSpc>
            <a:spcBef>
              <a:spcPct val="0"/>
            </a:spcBef>
            <a:spcAft>
              <a:spcPct val="35000"/>
            </a:spcAft>
          </a:pPr>
          <a:r>
            <a:rPr lang="fr-FR" sz="1500" b="1" kern="1200" dirty="0" smtClean="0">
              <a:solidFill>
                <a:srgbClr val="FFFFFF"/>
              </a:solidFill>
              <a:latin typeface="Calibri"/>
              <a:ea typeface="+mn-ea"/>
              <a:cs typeface="+mn-cs"/>
            </a:rPr>
            <a:t>Divers</a:t>
          </a:r>
          <a:endParaRPr lang="fr-FR" sz="1500" b="1" kern="1200" dirty="0">
            <a:solidFill>
              <a:srgbClr val="FFFFFF"/>
            </a:solidFill>
            <a:latin typeface="Calibri"/>
            <a:ea typeface="+mn-ea"/>
            <a:cs typeface="+mn-cs"/>
          </a:endParaRPr>
        </a:p>
      </dsp:txBody>
      <dsp:txXfrm>
        <a:off x="5980874" y="280650"/>
        <a:ext cx="1831078" cy="406694"/>
      </dsp:txXfrm>
    </dsp:sp>
    <dsp:sp modelId="{2550AB32-0B81-4F60-953C-0727C718C26E}">
      <dsp:nvSpPr>
        <dsp:cNvPr id="0" name=""/>
        <dsp:cNvSpPr/>
      </dsp:nvSpPr>
      <dsp:spPr>
        <a:xfrm>
          <a:off x="6348444" y="699997"/>
          <a:ext cx="1856384" cy="3496500"/>
        </a:xfrm>
        <a:prstGeom prst="roundRect">
          <a:avLst>
            <a:gd name="adj" fmla="val 10000"/>
          </a:avLst>
        </a:prstGeom>
        <a:solidFill>
          <a:srgbClr val="FFFFFF">
            <a:alpha val="90000"/>
            <a:hueOff val="0"/>
            <a:satOff val="0"/>
            <a:lumOff val="0"/>
            <a:alphaOff val="0"/>
          </a:srgbClr>
        </a:solidFill>
        <a:ln w="19050" cap="flat" cmpd="sng" algn="ctr">
          <a:solidFill>
            <a:srgbClr val="3D94F5">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fr-FR" sz="1500" kern="1200" dirty="0" smtClean="0">
              <a:solidFill>
                <a:sysClr val="windowText" lastClr="000000"/>
              </a:solidFill>
              <a:latin typeface="Calibri"/>
              <a:ea typeface="+mn-ea"/>
              <a:cs typeface="+mn-cs"/>
            </a:rPr>
            <a:t>Lampes frontales</a:t>
          </a:r>
          <a:endParaRPr lang="fr-FR" sz="1500" kern="1200" dirty="0">
            <a:solidFill>
              <a:sysClr val="windowText" lastClr="000000"/>
            </a:solidFill>
            <a:latin typeface="Calibri"/>
            <a:ea typeface="+mn-ea"/>
            <a:cs typeface="+mn-cs"/>
          </a:endParaRPr>
        </a:p>
        <a:p>
          <a:pPr marL="114300" lvl="1" indent="-114300" algn="l" defTabSz="666750">
            <a:lnSpc>
              <a:spcPct val="90000"/>
            </a:lnSpc>
            <a:spcBef>
              <a:spcPct val="0"/>
            </a:spcBef>
            <a:spcAft>
              <a:spcPct val="15000"/>
            </a:spcAft>
            <a:buChar char="••"/>
          </a:pPr>
          <a:endParaRPr lang="fr-FR" sz="1500" kern="1200" dirty="0">
            <a:solidFill>
              <a:sysClr val="windowText" lastClr="000000"/>
            </a:solidFill>
            <a:latin typeface="Calibri"/>
            <a:ea typeface="+mn-ea"/>
            <a:cs typeface="+mn-cs"/>
          </a:endParaRPr>
        </a:p>
        <a:p>
          <a:pPr marL="114300" lvl="1" indent="-114300" algn="l" defTabSz="666750">
            <a:lnSpc>
              <a:spcPct val="90000"/>
            </a:lnSpc>
            <a:spcBef>
              <a:spcPct val="0"/>
            </a:spcBef>
            <a:spcAft>
              <a:spcPct val="15000"/>
            </a:spcAft>
            <a:buChar char="••"/>
          </a:pPr>
          <a:r>
            <a:rPr lang="fr-FR" sz="1500" kern="1200" dirty="0" smtClean="0">
              <a:solidFill>
                <a:sysClr val="windowText" lastClr="000000"/>
              </a:solidFill>
              <a:latin typeface="Calibri" panose="020F0502020204030204" pitchFamily="34" charset="0"/>
              <a:ea typeface="+mn-ea"/>
              <a:cs typeface="+mn-cs"/>
            </a:rPr>
            <a:t>Fauteuil à coussins d'air …</a:t>
          </a:r>
          <a:endParaRPr lang="fr-FR" sz="1500" kern="1200" dirty="0">
            <a:solidFill>
              <a:sysClr val="windowText" lastClr="000000"/>
            </a:solidFill>
            <a:latin typeface="Calibri"/>
            <a:ea typeface="+mn-ea"/>
            <a:cs typeface="+mn-cs"/>
          </a:endParaRPr>
        </a:p>
      </dsp:txBody>
      <dsp:txXfrm>
        <a:off x="6402816" y="754369"/>
        <a:ext cx="1747640" cy="33877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EDF518-21A9-4FBA-9CF3-EF69021BCFD5}">
      <dsp:nvSpPr>
        <dsp:cNvPr id="0" name=""/>
        <dsp:cNvSpPr/>
      </dsp:nvSpPr>
      <dsp:spPr>
        <a:xfrm>
          <a:off x="3398" y="119"/>
          <a:ext cx="2917650" cy="9071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80010" numCol="1" spcCol="1270" anchor="t" anchorCtr="0">
          <a:noAutofit/>
        </a:bodyPr>
        <a:lstStyle/>
        <a:p>
          <a:pPr lvl="0" algn="l" defTabSz="933450">
            <a:lnSpc>
              <a:spcPct val="90000"/>
            </a:lnSpc>
            <a:spcBef>
              <a:spcPct val="0"/>
            </a:spcBef>
            <a:spcAft>
              <a:spcPct val="35000"/>
            </a:spcAft>
          </a:pPr>
          <a:r>
            <a:rPr lang="fr-FR" sz="2100" b="1" kern="1200" dirty="0" smtClean="0">
              <a:latin typeface="Calibri" panose="020F0502020204030204" pitchFamily="34" charset="0"/>
              <a:cs typeface="BrowalliaUPC" panose="020B0604020202020204" pitchFamily="34" charset="-34"/>
            </a:rPr>
            <a:t>Ambiances thermiques</a:t>
          </a:r>
          <a:endParaRPr lang="fr-FR" sz="2100" b="1" kern="1200" dirty="0">
            <a:latin typeface="Calibri" panose="020F0502020204030204" pitchFamily="34" charset="0"/>
            <a:cs typeface="BrowalliaUPC" panose="020B0604020202020204" pitchFamily="34" charset="-34"/>
          </a:endParaRPr>
        </a:p>
      </dsp:txBody>
      <dsp:txXfrm>
        <a:off x="3398" y="119"/>
        <a:ext cx="2917650" cy="604800"/>
      </dsp:txXfrm>
    </dsp:sp>
    <dsp:sp modelId="{1C362E7A-34DE-4DF8-853E-5D1D65EBD20D}">
      <dsp:nvSpPr>
        <dsp:cNvPr id="0" name=""/>
        <dsp:cNvSpPr/>
      </dsp:nvSpPr>
      <dsp:spPr>
        <a:xfrm>
          <a:off x="600989" y="604919"/>
          <a:ext cx="2917650" cy="256331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har char="••"/>
          </a:pPr>
          <a:r>
            <a:rPr lang="fr-FR" sz="2100" kern="1200" dirty="0" smtClean="0">
              <a:solidFill>
                <a:srgbClr val="000000"/>
              </a:solidFill>
              <a:latin typeface="Calibri" panose="020F0502020204030204" pitchFamily="34" charset="0"/>
              <a:cs typeface="BrowalliaUPC" panose="020B0604020202020204" pitchFamily="34" charset="-34"/>
            </a:rPr>
            <a:t>Siège chauffant</a:t>
          </a:r>
          <a:endParaRPr lang="fr-FR" sz="2100" kern="1200" dirty="0">
            <a:latin typeface="Calibri" panose="020F0502020204030204" pitchFamily="34" charset="0"/>
            <a:cs typeface="BrowalliaUPC" panose="020B0604020202020204" pitchFamily="34" charset="-34"/>
          </a:endParaRPr>
        </a:p>
        <a:p>
          <a:pPr marL="228600" lvl="1" indent="-228600" algn="l" defTabSz="933450">
            <a:lnSpc>
              <a:spcPct val="90000"/>
            </a:lnSpc>
            <a:spcBef>
              <a:spcPct val="0"/>
            </a:spcBef>
            <a:spcAft>
              <a:spcPct val="15000"/>
            </a:spcAft>
            <a:buChar char="••"/>
          </a:pPr>
          <a:r>
            <a:rPr lang="fr-FR" sz="2100" kern="1200" dirty="0" smtClean="0">
              <a:solidFill>
                <a:srgbClr val="000000"/>
              </a:solidFill>
              <a:latin typeface="Calibri" panose="020F0502020204030204" pitchFamily="34" charset="0"/>
              <a:cs typeface="BrowalliaUPC" panose="020B0604020202020204" pitchFamily="34" charset="-34"/>
            </a:rPr>
            <a:t>Cabines équipées de frigo</a:t>
          </a:r>
          <a:r>
            <a:rPr lang="fr-FR" sz="2100" kern="1200" dirty="0" smtClean="0">
              <a:latin typeface="Calibri" panose="020F0502020204030204" pitchFamily="34" charset="0"/>
              <a:cs typeface="BrowalliaUPC" panose="020B0604020202020204" pitchFamily="34" charset="-34"/>
            </a:rPr>
            <a:t> </a:t>
          </a:r>
          <a:endParaRPr lang="fr-FR" sz="2100" kern="1200" dirty="0">
            <a:latin typeface="Calibri" panose="020F0502020204030204" pitchFamily="34" charset="0"/>
            <a:cs typeface="BrowalliaUPC" panose="020B0604020202020204" pitchFamily="34" charset="-34"/>
          </a:endParaRPr>
        </a:p>
        <a:p>
          <a:pPr marL="228600" lvl="1" indent="-228600" algn="l" defTabSz="933450">
            <a:lnSpc>
              <a:spcPct val="90000"/>
            </a:lnSpc>
            <a:spcBef>
              <a:spcPct val="0"/>
            </a:spcBef>
            <a:spcAft>
              <a:spcPct val="15000"/>
            </a:spcAft>
            <a:buChar char="••"/>
          </a:pPr>
          <a:r>
            <a:rPr lang="fr-FR" sz="2100" kern="1200" dirty="0" smtClean="0">
              <a:latin typeface="Calibri" panose="020F0502020204030204" pitchFamily="34" charset="0"/>
              <a:cs typeface="BrowalliaUPC" panose="020B0604020202020204" pitchFamily="34" charset="-34"/>
            </a:rPr>
            <a:t>Climatisation</a:t>
          </a:r>
          <a:endParaRPr lang="fr-FR" sz="2100" kern="1200" dirty="0">
            <a:latin typeface="Calibri" panose="020F0502020204030204" pitchFamily="34" charset="0"/>
            <a:cs typeface="BrowalliaUPC" panose="020B0604020202020204" pitchFamily="34" charset="-34"/>
          </a:endParaRPr>
        </a:p>
        <a:p>
          <a:pPr marL="228600" lvl="1" indent="-228600" algn="l" defTabSz="933450">
            <a:lnSpc>
              <a:spcPct val="90000"/>
            </a:lnSpc>
            <a:spcBef>
              <a:spcPct val="0"/>
            </a:spcBef>
            <a:spcAft>
              <a:spcPct val="15000"/>
            </a:spcAft>
            <a:buChar char="••"/>
          </a:pPr>
          <a:r>
            <a:rPr lang="fr-FR" sz="2100" kern="1200" dirty="0" smtClean="0">
              <a:latin typeface="Calibri" panose="020F0502020204030204" pitchFamily="34" charset="0"/>
              <a:cs typeface="BrowalliaUPC" panose="020B0604020202020204" pitchFamily="34" charset="-34"/>
            </a:rPr>
            <a:t>Chauffage </a:t>
          </a:r>
          <a:r>
            <a:rPr lang="fr-FR" sz="2100" kern="1200" dirty="0" err="1" smtClean="0">
              <a:latin typeface="Calibri" panose="020F0502020204030204" pitchFamily="34" charset="0"/>
              <a:cs typeface="BrowalliaUPC" panose="020B0604020202020204" pitchFamily="34" charset="-34"/>
            </a:rPr>
            <a:t>Webasto</a:t>
          </a:r>
          <a:r>
            <a:rPr lang="fr-FR" sz="2100" kern="1200" dirty="0" smtClean="0">
              <a:latin typeface="Calibri" panose="020F0502020204030204" pitchFamily="34" charset="0"/>
              <a:cs typeface="BrowalliaUPC" panose="020B0604020202020204" pitchFamily="34" charset="-34"/>
            </a:rPr>
            <a:t>…</a:t>
          </a:r>
          <a:endParaRPr lang="fr-FR" sz="2100" kern="1200" dirty="0">
            <a:latin typeface="Calibri" panose="020F0502020204030204" pitchFamily="34" charset="0"/>
            <a:cs typeface="BrowalliaUPC" panose="020B0604020202020204" pitchFamily="34" charset="-34"/>
          </a:endParaRPr>
        </a:p>
      </dsp:txBody>
      <dsp:txXfrm>
        <a:off x="676066" y="679996"/>
        <a:ext cx="2767496" cy="2413158"/>
      </dsp:txXfrm>
    </dsp:sp>
    <dsp:sp modelId="{153C82D0-D30B-4848-B2E3-668DDC0573BF}">
      <dsp:nvSpPr>
        <dsp:cNvPr id="0" name=""/>
        <dsp:cNvSpPr/>
      </dsp:nvSpPr>
      <dsp:spPr>
        <a:xfrm>
          <a:off x="3363355" y="-60685"/>
          <a:ext cx="937687" cy="7264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fr-FR" sz="1700" kern="1200">
            <a:latin typeface="Calibri" panose="020F0502020204030204" pitchFamily="34" charset="0"/>
            <a:cs typeface="BrowalliaUPC" panose="020B0604020202020204" pitchFamily="34" charset="-34"/>
          </a:endParaRPr>
        </a:p>
      </dsp:txBody>
      <dsp:txXfrm>
        <a:off x="3363355" y="84597"/>
        <a:ext cx="719764" cy="435846"/>
      </dsp:txXfrm>
    </dsp:sp>
    <dsp:sp modelId="{EE7C2F92-8FF1-4B41-BD22-46BF15726F39}">
      <dsp:nvSpPr>
        <dsp:cNvPr id="0" name=""/>
        <dsp:cNvSpPr/>
      </dsp:nvSpPr>
      <dsp:spPr>
        <a:xfrm>
          <a:off x="4690271" y="119"/>
          <a:ext cx="2917650" cy="9071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80010" numCol="1" spcCol="1270" anchor="t" anchorCtr="0">
          <a:noAutofit/>
        </a:bodyPr>
        <a:lstStyle/>
        <a:p>
          <a:pPr lvl="0" algn="l" defTabSz="933450">
            <a:lnSpc>
              <a:spcPct val="90000"/>
            </a:lnSpc>
            <a:spcBef>
              <a:spcPct val="0"/>
            </a:spcBef>
            <a:spcAft>
              <a:spcPct val="35000"/>
            </a:spcAft>
          </a:pPr>
          <a:r>
            <a:rPr lang="fr-FR" sz="2100" b="1" kern="1200" dirty="0" smtClean="0">
              <a:latin typeface="Calibri" panose="020F0502020204030204" pitchFamily="34" charset="0"/>
              <a:cs typeface="BrowalliaUPC" panose="020B0604020202020204" pitchFamily="34" charset="-34"/>
            </a:rPr>
            <a:t>Ambiances climatiques</a:t>
          </a:r>
          <a:endParaRPr lang="fr-FR" sz="2100" b="1" kern="1200" dirty="0">
            <a:latin typeface="Calibri" panose="020F0502020204030204" pitchFamily="34" charset="0"/>
            <a:cs typeface="BrowalliaUPC" panose="020B0604020202020204" pitchFamily="34" charset="-34"/>
          </a:endParaRPr>
        </a:p>
      </dsp:txBody>
      <dsp:txXfrm>
        <a:off x="4690271" y="119"/>
        <a:ext cx="2917650" cy="604800"/>
      </dsp:txXfrm>
    </dsp:sp>
    <dsp:sp modelId="{E8EF583D-BB71-4254-97EC-E1228606E865}">
      <dsp:nvSpPr>
        <dsp:cNvPr id="0" name=""/>
        <dsp:cNvSpPr/>
      </dsp:nvSpPr>
      <dsp:spPr>
        <a:xfrm>
          <a:off x="5287862" y="604919"/>
          <a:ext cx="2917650" cy="256331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har char="••"/>
          </a:pPr>
          <a:r>
            <a:rPr lang="fr-FR" sz="2100" kern="1200" dirty="0" smtClean="0">
              <a:solidFill>
                <a:schemeClr val="tx1"/>
              </a:solidFill>
              <a:latin typeface="Calibri" panose="020F0502020204030204" pitchFamily="34" charset="0"/>
              <a:cs typeface="BrowalliaUPC" panose="020B0604020202020204" pitchFamily="34" charset="-34"/>
            </a:rPr>
            <a:t>Prise de contact avec les clients pour connaître état des routes (verglas, neige, inondation…)</a:t>
          </a:r>
          <a:endParaRPr lang="fr-FR" sz="2100" kern="1200" dirty="0">
            <a:solidFill>
              <a:schemeClr val="tx1"/>
            </a:solidFill>
            <a:latin typeface="Calibri" panose="020F0502020204030204" pitchFamily="34" charset="0"/>
            <a:cs typeface="BrowalliaUPC" panose="020B0604020202020204" pitchFamily="34" charset="-34"/>
          </a:endParaRPr>
        </a:p>
        <a:p>
          <a:pPr marL="228600" lvl="1" indent="-228600" algn="l" defTabSz="933450">
            <a:lnSpc>
              <a:spcPct val="90000"/>
            </a:lnSpc>
            <a:spcBef>
              <a:spcPct val="0"/>
            </a:spcBef>
            <a:spcAft>
              <a:spcPct val="15000"/>
            </a:spcAft>
            <a:buChar char="••"/>
          </a:pPr>
          <a:r>
            <a:rPr lang="fr-FR" sz="2100" kern="1200" dirty="0" smtClean="0">
              <a:solidFill>
                <a:srgbClr val="000000"/>
              </a:solidFill>
              <a:latin typeface="Calibri" panose="020F0502020204030204" pitchFamily="34" charset="0"/>
              <a:cs typeface="BrowalliaUPC" panose="020B0604020202020204" pitchFamily="34" charset="-34"/>
            </a:rPr>
            <a:t>Rétroviseur dégivrant…</a:t>
          </a:r>
          <a:r>
            <a:rPr lang="fr-FR" sz="2100" kern="1200" dirty="0" smtClean="0">
              <a:latin typeface="Calibri" panose="020F0502020204030204" pitchFamily="34" charset="0"/>
              <a:cs typeface="BrowalliaUPC" panose="020B0604020202020204" pitchFamily="34" charset="-34"/>
            </a:rPr>
            <a:t> </a:t>
          </a:r>
          <a:endParaRPr lang="fr-FR" sz="2100" kern="1200" dirty="0">
            <a:solidFill>
              <a:schemeClr val="tx1"/>
            </a:solidFill>
            <a:latin typeface="Calibri" panose="020F0502020204030204" pitchFamily="34" charset="0"/>
            <a:cs typeface="BrowalliaUPC" panose="020B0604020202020204" pitchFamily="34" charset="-34"/>
          </a:endParaRPr>
        </a:p>
      </dsp:txBody>
      <dsp:txXfrm>
        <a:off x="5362939" y="679996"/>
        <a:ext cx="2767496" cy="24131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F180E-B643-45CE-BFA0-9CD63EDD4A10}">
      <dsp:nvSpPr>
        <dsp:cNvPr id="0" name=""/>
        <dsp:cNvSpPr/>
      </dsp:nvSpPr>
      <dsp:spPr>
        <a:xfrm>
          <a:off x="3368" y="216279"/>
          <a:ext cx="2892057" cy="864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lvl="0" algn="l" defTabSz="889000">
            <a:lnSpc>
              <a:spcPct val="90000"/>
            </a:lnSpc>
            <a:spcBef>
              <a:spcPct val="0"/>
            </a:spcBef>
            <a:spcAft>
              <a:spcPct val="35000"/>
            </a:spcAft>
          </a:pPr>
          <a:r>
            <a:rPr lang="fr-FR" sz="2000" b="1" kern="1200" dirty="0" smtClean="0">
              <a:latin typeface="Calibri" panose="020F0502020204030204" pitchFamily="34" charset="0"/>
            </a:rPr>
            <a:t>Eco-conduite</a:t>
          </a:r>
          <a:endParaRPr lang="fr-FR" sz="2000" b="1" kern="1200" dirty="0">
            <a:latin typeface="Calibri" panose="020F0502020204030204" pitchFamily="34" charset="0"/>
          </a:endParaRPr>
        </a:p>
      </dsp:txBody>
      <dsp:txXfrm>
        <a:off x="3368" y="216279"/>
        <a:ext cx="2892057" cy="576000"/>
      </dsp:txXfrm>
    </dsp:sp>
    <dsp:sp modelId="{B049BB36-90EC-49FC-9CEB-08F819230B7E}">
      <dsp:nvSpPr>
        <dsp:cNvPr id="0" name=""/>
        <dsp:cNvSpPr/>
      </dsp:nvSpPr>
      <dsp:spPr>
        <a:xfrm>
          <a:off x="595718" y="792279"/>
          <a:ext cx="2892057" cy="40320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fr-FR" sz="2000" kern="1200" dirty="0" smtClean="0">
              <a:solidFill>
                <a:schemeClr val="tx1"/>
              </a:solidFill>
              <a:latin typeface="Calibri" panose="020F0502020204030204" pitchFamily="34" charset="0"/>
            </a:rPr>
            <a:t>Formation au logiciel intégré de suivi individuel</a:t>
          </a:r>
          <a:endParaRPr lang="fr-FR" sz="2000" kern="1200" dirty="0">
            <a:solidFill>
              <a:schemeClr val="tx1"/>
            </a:solidFill>
            <a:latin typeface="Calibri" panose="020F0502020204030204" pitchFamily="34" charset="0"/>
          </a:endParaRPr>
        </a:p>
        <a:p>
          <a:pPr marL="228600" lvl="1" indent="-228600" algn="l" defTabSz="889000">
            <a:lnSpc>
              <a:spcPct val="90000"/>
            </a:lnSpc>
            <a:spcBef>
              <a:spcPct val="0"/>
            </a:spcBef>
            <a:spcAft>
              <a:spcPct val="15000"/>
            </a:spcAft>
            <a:buChar char="••"/>
          </a:pPr>
          <a:endParaRPr lang="fr-FR" sz="2000" kern="1200" dirty="0">
            <a:solidFill>
              <a:schemeClr val="tx1"/>
            </a:solidFill>
            <a:latin typeface="Calibri" panose="020F0502020204030204" pitchFamily="34" charset="0"/>
          </a:endParaRPr>
        </a:p>
        <a:p>
          <a:pPr marL="228600" lvl="1" indent="-228600" algn="l" defTabSz="889000">
            <a:lnSpc>
              <a:spcPct val="90000"/>
            </a:lnSpc>
            <a:spcBef>
              <a:spcPct val="0"/>
            </a:spcBef>
            <a:spcAft>
              <a:spcPct val="15000"/>
            </a:spcAft>
            <a:buChar char="••"/>
          </a:pPr>
          <a:r>
            <a:rPr lang="fr-FR" sz="2000" kern="1200" dirty="0" smtClean="0">
              <a:solidFill>
                <a:schemeClr val="tx1"/>
              </a:solidFill>
              <a:latin typeface="Calibri" panose="020F0502020204030204" pitchFamily="34" charset="0"/>
            </a:rPr>
            <a:t>Rapport individuel </a:t>
          </a:r>
          <a:r>
            <a:rPr lang="fr-FR" sz="2000" kern="1200" smtClean="0">
              <a:solidFill>
                <a:schemeClr val="tx1"/>
              </a:solidFill>
              <a:latin typeface="Calibri" panose="020F0502020204030204" pitchFamily="34" charset="0"/>
            </a:rPr>
            <a:t>: nombre </a:t>
          </a:r>
          <a:r>
            <a:rPr lang="fr-FR" sz="2000" kern="1200" dirty="0" smtClean="0">
              <a:solidFill>
                <a:schemeClr val="tx1"/>
              </a:solidFill>
              <a:latin typeface="Calibri" panose="020F0502020204030204" pitchFamily="34" charset="0"/>
            </a:rPr>
            <a:t>de coups de frein, régulateurs…</a:t>
          </a:r>
          <a:endParaRPr lang="fr-FR" sz="2000" kern="1200" dirty="0">
            <a:solidFill>
              <a:schemeClr val="tx1"/>
            </a:solidFill>
            <a:latin typeface="Calibri" panose="020F0502020204030204" pitchFamily="34" charset="0"/>
          </a:endParaRPr>
        </a:p>
        <a:p>
          <a:pPr marL="228600" lvl="1" indent="-228600" algn="l" defTabSz="889000">
            <a:lnSpc>
              <a:spcPct val="90000"/>
            </a:lnSpc>
            <a:spcBef>
              <a:spcPct val="0"/>
            </a:spcBef>
            <a:spcAft>
              <a:spcPct val="15000"/>
            </a:spcAft>
            <a:buChar char="••"/>
          </a:pPr>
          <a:endParaRPr lang="fr-FR" sz="2000" kern="1200" dirty="0">
            <a:solidFill>
              <a:srgbClr val="FF0000"/>
            </a:solidFill>
            <a:latin typeface="Calibri" panose="020F0502020204030204" pitchFamily="34" charset="0"/>
          </a:endParaRPr>
        </a:p>
        <a:p>
          <a:pPr marL="228600" lvl="1" indent="-228600" algn="l" defTabSz="889000">
            <a:lnSpc>
              <a:spcPct val="90000"/>
            </a:lnSpc>
            <a:spcBef>
              <a:spcPct val="0"/>
            </a:spcBef>
            <a:spcAft>
              <a:spcPct val="15000"/>
            </a:spcAft>
            <a:buChar char="••"/>
          </a:pPr>
          <a:r>
            <a:rPr lang="fr-FR" sz="2000" kern="1200" dirty="0" smtClean="0">
              <a:latin typeface="Calibri" panose="020F0502020204030204" pitchFamily="34" charset="0"/>
            </a:rPr>
            <a:t>Rapport collectif hebdomadaire des consommations de carburant</a:t>
          </a:r>
          <a:endParaRPr lang="fr-FR" sz="2000" kern="1200" dirty="0">
            <a:solidFill>
              <a:srgbClr val="FF0000"/>
            </a:solidFill>
            <a:latin typeface="Calibri" panose="020F0502020204030204" pitchFamily="34" charset="0"/>
          </a:endParaRPr>
        </a:p>
      </dsp:txBody>
      <dsp:txXfrm>
        <a:off x="680423" y="876984"/>
        <a:ext cx="2722647" cy="3862590"/>
      </dsp:txXfrm>
    </dsp:sp>
    <dsp:sp modelId="{1BD2F527-FF4A-4F11-B4CE-2F121E605758}">
      <dsp:nvSpPr>
        <dsp:cNvPr id="0" name=""/>
        <dsp:cNvSpPr/>
      </dsp:nvSpPr>
      <dsp:spPr>
        <a:xfrm>
          <a:off x="3333851" y="144260"/>
          <a:ext cx="929461" cy="7200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fr-FR" sz="1600" kern="1200">
            <a:latin typeface="Calibri" panose="020F0502020204030204" pitchFamily="34" charset="0"/>
          </a:endParaRPr>
        </a:p>
      </dsp:txBody>
      <dsp:txXfrm>
        <a:off x="3333851" y="288268"/>
        <a:ext cx="713450" cy="432022"/>
      </dsp:txXfrm>
    </dsp:sp>
    <dsp:sp modelId="{BC80B057-5109-46EC-9722-A2E028E8A6BD}">
      <dsp:nvSpPr>
        <dsp:cNvPr id="0" name=""/>
        <dsp:cNvSpPr/>
      </dsp:nvSpPr>
      <dsp:spPr>
        <a:xfrm>
          <a:off x="4649128" y="216279"/>
          <a:ext cx="2892057" cy="864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lvl="0" algn="l" defTabSz="889000">
            <a:lnSpc>
              <a:spcPct val="90000"/>
            </a:lnSpc>
            <a:spcBef>
              <a:spcPct val="0"/>
            </a:spcBef>
            <a:spcAft>
              <a:spcPct val="35000"/>
            </a:spcAft>
          </a:pPr>
          <a:r>
            <a:rPr lang="fr-FR" sz="2000" b="1" kern="1200" smtClean="0">
              <a:latin typeface="Calibri" panose="020F0502020204030204" pitchFamily="34" charset="0"/>
            </a:rPr>
            <a:t>Conduites addictives</a:t>
          </a:r>
          <a:endParaRPr lang="fr-FR" sz="2000" kern="1200" dirty="0">
            <a:latin typeface="Calibri" panose="020F0502020204030204" pitchFamily="34" charset="0"/>
          </a:endParaRPr>
        </a:p>
      </dsp:txBody>
      <dsp:txXfrm>
        <a:off x="4649128" y="216279"/>
        <a:ext cx="2892057" cy="576000"/>
      </dsp:txXfrm>
    </dsp:sp>
    <dsp:sp modelId="{D6641CBC-DDE5-4150-B24D-E5CB9DB0CE46}">
      <dsp:nvSpPr>
        <dsp:cNvPr id="0" name=""/>
        <dsp:cNvSpPr/>
      </dsp:nvSpPr>
      <dsp:spPr>
        <a:xfrm>
          <a:off x="5241477" y="792279"/>
          <a:ext cx="2892057" cy="40320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fr-FR" sz="2000" kern="1200" dirty="0" smtClean="0">
              <a:solidFill>
                <a:srgbClr val="000000"/>
              </a:solidFill>
              <a:latin typeface="Calibri" panose="020F0502020204030204" pitchFamily="34" charset="0"/>
            </a:rPr>
            <a:t>Sensibilisation sur les consommations de drogue, alcool…</a:t>
          </a:r>
          <a:endParaRPr lang="fr-FR" sz="2000" kern="1200" dirty="0">
            <a:latin typeface="Calibri" panose="020F0502020204030204" pitchFamily="34" charset="0"/>
          </a:endParaRPr>
        </a:p>
        <a:p>
          <a:pPr marL="228600" lvl="1" indent="-228600" algn="l" defTabSz="889000">
            <a:lnSpc>
              <a:spcPct val="90000"/>
            </a:lnSpc>
            <a:spcBef>
              <a:spcPct val="0"/>
            </a:spcBef>
            <a:spcAft>
              <a:spcPct val="15000"/>
            </a:spcAft>
            <a:buChar char="••"/>
          </a:pPr>
          <a:endParaRPr lang="fr-FR" sz="2000" kern="1200" dirty="0">
            <a:latin typeface="Calibri" panose="020F0502020204030204" pitchFamily="34" charset="0"/>
          </a:endParaRPr>
        </a:p>
        <a:p>
          <a:pPr marL="228600" lvl="1" indent="-228600" algn="l" defTabSz="889000">
            <a:lnSpc>
              <a:spcPct val="90000"/>
            </a:lnSpc>
            <a:spcBef>
              <a:spcPct val="0"/>
            </a:spcBef>
            <a:spcAft>
              <a:spcPct val="15000"/>
            </a:spcAft>
            <a:buChar char="••"/>
          </a:pPr>
          <a:r>
            <a:rPr lang="fr-FR" sz="2000" kern="1200" dirty="0" smtClean="0">
              <a:latin typeface="Calibri" panose="020F0502020204030204" pitchFamily="34" charset="0"/>
            </a:rPr>
            <a:t>Fiche « Conduite à tenir en cas de comportement inhabituel »…</a:t>
          </a:r>
          <a:endParaRPr lang="fr-FR" sz="2000" kern="1200" dirty="0">
            <a:latin typeface="Calibri" panose="020F0502020204030204" pitchFamily="34" charset="0"/>
          </a:endParaRPr>
        </a:p>
      </dsp:txBody>
      <dsp:txXfrm>
        <a:off x="5326182" y="876984"/>
        <a:ext cx="2722647" cy="38625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F180E-B643-45CE-BFA0-9CD63EDD4A10}">
      <dsp:nvSpPr>
        <dsp:cNvPr id="0" name=""/>
        <dsp:cNvSpPr/>
      </dsp:nvSpPr>
      <dsp:spPr>
        <a:xfrm>
          <a:off x="14" y="1584181"/>
          <a:ext cx="2968837" cy="15900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80010" numCol="1" spcCol="1270" anchor="t" anchorCtr="0">
          <a:noAutofit/>
        </a:bodyPr>
        <a:lstStyle/>
        <a:p>
          <a:pPr lvl="0" algn="l" defTabSz="933450">
            <a:lnSpc>
              <a:spcPct val="90000"/>
            </a:lnSpc>
            <a:spcBef>
              <a:spcPct val="0"/>
            </a:spcBef>
            <a:spcAft>
              <a:spcPct val="35000"/>
            </a:spcAft>
          </a:pPr>
          <a:r>
            <a:rPr lang="fr-FR" sz="2100" b="1" kern="1200" dirty="0" smtClean="0">
              <a:solidFill>
                <a:schemeClr val="bg1"/>
              </a:solidFill>
            </a:rPr>
            <a:t>Document Unique</a:t>
          </a:r>
          <a:endParaRPr lang="fr-FR" sz="2100" b="1" kern="1200" dirty="0">
            <a:solidFill>
              <a:schemeClr val="bg1"/>
            </a:solidFill>
          </a:endParaRPr>
        </a:p>
      </dsp:txBody>
      <dsp:txXfrm>
        <a:off x="14" y="1584181"/>
        <a:ext cx="2968837" cy="1060061"/>
      </dsp:txXfrm>
    </dsp:sp>
    <dsp:sp modelId="{B049BB36-90EC-49FC-9CEB-08F819230B7E}">
      <dsp:nvSpPr>
        <dsp:cNvPr id="0" name=""/>
        <dsp:cNvSpPr/>
      </dsp:nvSpPr>
      <dsp:spPr>
        <a:xfrm>
          <a:off x="611533" y="2733542"/>
          <a:ext cx="2968837" cy="1209600"/>
        </a:xfrm>
        <a:prstGeom prst="roundRect">
          <a:avLst>
            <a:gd name="adj" fmla="val 10000"/>
          </a:avLst>
        </a:prstGeom>
        <a:solidFill>
          <a:schemeClr val="accent2">
            <a:lumMod val="7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har char="••"/>
          </a:pPr>
          <a:r>
            <a:rPr lang="fr-FR" sz="2100" b="0" kern="1200" dirty="0" smtClean="0">
              <a:solidFill>
                <a:schemeClr val="tx1"/>
              </a:solidFill>
            </a:rPr>
            <a:t>Mise à jour en continue</a:t>
          </a:r>
          <a:endParaRPr lang="fr-FR" sz="2100" b="0" kern="1200" dirty="0">
            <a:solidFill>
              <a:schemeClr val="tx1"/>
            </a:solidFill>
          </a:endParaRPr>
        </a:p>
      </dsp:txBody>
      <dsp:txXfrm>
        <a:off x="646961" y="2768970"/>
        <a:ext cx="2897981" cy="1138744"/>
      </dsp:txXfrm>
    </dsp:sp>
    <dsp:sp modelId="{1BD2F527-FF4A-4F11-B4CE-2F121E605758}">
      <dsp:nvSpPr>
        <dsp:cNvPr id="0" name=""/>
        <dsp:cNvSpPr/>
      </dsp:nvSpPr>
      <dsp:spPr>
        <a:xfrm>
          <a:off x="3502572" y="1698761"/>
          <a:ext cx="960030" cy="7391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fr-FR" sz="1700" kern="1200"/>
        </a:p>
      </dsp:txBody>
      <dsp:txXfrm>
        <a:off x="3502572" y="1846592"/>
        <a:ext cx="738284" cy="443492"/>
      </dsp:txXfrm>
    </dsp:sp>
    <dsp:sp modelId="{8297A934-E73C-4E43-B0F8-10A21FE24EDB}">
      <dsp:nvSpPr>
        <dsp:cNvPr id="0" name=""/>
        <dsp:cNvSpPr/>
      </dsp:nvSpPr>
      <dsp:spPr>
        <a:xfrm>
          <a:off x="4772556" y="1143450"/>
          <a:ext cx="2968837" cy="15900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80010" numCol="1" spcCol="1270" anchor="t" anchorCtr="0">
          <a:noAutofit/>
        </a:bodyPr>
        <a:lstStyle/>
        <a:p>
          <a:pPr lvl="0" algn="l" defTabSz="933450">
            <a:lnSpc>
              <a:spcPct val="90000"/>
            </a:lnSpc>
            <a:spcBef>
              <a:spcPct val="0"/>
            </a:spcBef>
            <a:spcAft>
              <a:spcPct val="35000"/>
            </a:spcAft>
          </a:pPr>
          <a:r>
            <a:rPr lang="fr-FR" sz="2100" b="1" kern="1200" dirty="0" smtClean="0">
              <a:solidFill>
                <a:schemeClr val="bg1"/>
              </a:solidFill>
            </a:rPr>
            <a:t>Protocoles de sécurité chargement déchargement</a:t>
          </a:r>
          <a:endParaRPr lang="fr-FR" sz="2100" b="1" kern="1200" dirty="0">
            <a:solidFill>
              <a:schemeClr val="bg1"/>
            </a:solidFill>
          </a:endParaRPr>
        </a:p>
      </dsp:txBody>
      <dsp:txXfrm>
        <a:off x="4772556" y="1143450"/>
        <a:ext cx="2968837" cy="1060061"/>
      </dsp:txXfrm>
    </dsp:sp>
    <dsp:sp modelId="{3A89C2C5-E77C-4C43-B485-82E8C148E5AE}">
      <dsp:nvSpPr>
        <dsp:cNvPr id="0" name=""/>
        <dsp:cNvSpPr/>
      </dsp:nvSpPr>
      <dsp:spPr>
        <a:xfrm>
          <a:off x="5384090" y="2213765"/>
          <a:ext cx="2968837" cy="3402858"/>
        </a:xfrm>
        <a:prstGeom prst="roundRect">
          <a:avLst>
            <a:gd name="adj" fmla="val 10000"/>
          </a:avLst>
        </a:prstGeom>
        <a:solidFill>
          <a:schemeClr val="accent3">
            <a:lumMod val="7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har char="••"/>
          </a:pPr>
          <a:r>
            <a:rPr lang="fr-FR" sz="2100" kern="1200" dirty="0" smtClean="0"/>
            <a:t>Mise à jour minimum 1fois / an</a:t>
          </a:r>
          <a:endParaRPr lang="fr-FR" sz="2100" kern="1200" dirty="0"/>
        </a:p>
      </dsp:txBody>
      <dsp:txXfrm>
        <a:off x="5471044" y="2300719"/>
        <a:ext cx="2794929" cy="32289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AFF339-89C3-4472-8480-B3B5B87AFFEC}">
      <dsp:nvSpPr>
        <dsp:cNvPr id="0" name=""/>
        <dsp:cNvSpPr/>
      </dsp:nvSpPr>
      <dsp:spPr>
        <a:xfrm>
          <a:off x="-3336610" y="-513200"/>
          <a:ext cx="3978728" cy="3978728"/>
        </a:xfrm>
        <a:prstGeom prst="blockArc">
          <a:avLst>
            <a:gd name="adj1" fmla="val 18900000"/>
            <a:gd name="adj2" fmla="val 2700000"/>
            <a:gd name="adj3" fmla="val 543"/>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5BB782-DB9E-45C5-B6F6-E32C866D8917}">
      <dsp:nvSpPr>
        <dsp:cNvPr id="0" name=""/>
        <dsp:cNvSpPr/>
      </dsp:nvSpPr>
      <dsp:spPr>
        <a:xfrm>
          <a:off x="240775" y="155469"/>
          <a:ext cx="4281763" cy="31082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6714" tIns="33020" rIns="33020" bIns="33020" numCol="1" spcCol="1270" anchor="ctr" anchorCtr="0">
          <a:noAutofit/>
        </a:bodyPr>
        <a:lstStyle/>
        <a:p>
          <a:pPr lvl="0" algn="l" defTabSz="577850">
            <a:lnSpc>
              <a:spcPct val="90000"/>
            </a:lnSpc>
            <a:spcBef>
              <a:spcPct val="0"/>
            </a:spcBef>
            <a:spcAft>
              <a:spcPct val="35000"/>
            </a:spcAft>
          </a:pPr>
          <a:r>
            <a:rPr lang="fr-FR" sz="1300" kern="1200" dirty="0">
              <a:solidFill>
                <a:schemeClr val="bg1">
                  <a:lumMod val="95000"/>
                </a:schemeClr>
              </a:solidFill>
              <a:latin typeface="+mn-lt"/>
            </a:rPr>
            <a:t>Mieux identifier les caractéristiques des déplacements</a:t>
          </a:r>
        </a:p>
      </dsp:txBody>
      <dsp:txXfrm>
        <a:off x="240775" y="155469"/>
        <a:ext cx="4281763" cy="310821"/>
      </dsp:txXfrm>
    </dsp:sp>
    <dsp:sp modelId="{DEB5B28A-3D3D-44A5-9C2A-9422A5F52230}">
      <dsp:nvSpPr>
        <dsp:cNvPr id="0" name=""/>
        <dsp:cNvSpPr/>
      </dsp:nvSpPr>
      <dsp:spPr>
        <a:xfrm>
          <a:off x="46512" y="116616"/>
          <a:ext cx="388526" cy="388526"/>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6E734C-BEA9-4465-A793-0D821817119A}">
      <dsp:nvSpPr>
        <dsp:cNvPr id="0" name=""/>
        <dsp:cNvSpPr/>
      </dsp:nvSpPr>
      <dsp:spPr>
        <a:xfrm>
          <a:off x="496447" y="621642"/>
          <a:ext cx="4026091" cy="310821"/>
        </a:xfrm>
        <a:prstGeom prst="rect">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6714" tIns="33020" rIns="33020" bIns="33020" numCol="1" spcCol="1270" anchor="ctr" anchorCtr="0">
          <a:noAutofit/>
        </a:bodyPr>
        <a:lstStyle/>
        <a:p>
          <a:pPr lvl="0" algn="l" defTabSz="577850">
            <a:lnSpc>
              <a:spcPct val="90000"/>
            </a:lnSpc>
            <a:spcBef>
              <a:spcPct val="0"/>
            </a:spcBef>
            <a:spcAft>
              <a:spcPct val="35000"/>
            </a:spcAft>
          </a:pPr>
          <a:r>
            <a:rPr lang="fr-FR" sz="1300" kern="1200" dirty="0">
              <a:solidFill>
                <a:schemeClr val="bg1">
                  <a:lumMod val="95000"/>
                </a:schemeClr>
              </a:solidFill>
              <a:latin typeface="+mn-lt"/>
            </a:rPr>
            <a:t>Préciser l’analyse de la sinistralité</a:t>
          </a:r>
        </a:p>
      </dsp:txBody>
      <dsp:txXfrm>
        <a:off x="496447" y="621642"/>
        <a:ext cx="4026091" cy="310821"/>
      </dsp:txXfrm>
    </dsp:sp>
    <dsp:sp modelId="{F671829E-C977-404C-A3DC-99B91E7E30A8}">
      <dsp:nvSpPr>
        <dsp:cNvPr id="0" name=""/>
        <dsp:cNvSpPr/>
      </dsp:nvSpPr>
      <dsp:spPr>
        <a:xfrm>
          <a:off x="302184" y="582789"/>
          <a:ext cx="388526" cy="388526"/>
        </a:xfrm>
        <a:prstGeom prst="ellipse">
          <a:avLst/>
        </a:prstGeom>
        <a:solidFill>
          <a:schemeClr val="lt1">
            <a:hueOff val="0"/>
            <a:satOff val="0"/>
            <a:lumOff val="0"/>
            <a:alphaOff val="0"/>
          </a:schemeClr>
        </a:solidFill>
        <a:ln w="25400" cap="flat" cmpd="sng" algn="ctr">
          <a:solidFill>
            <a:schemeClr val="accent4">
              <a:hueOff val="-892954"/>
              <a:satOff val="5380"/>
              <a:lumOff val="431"/>
              <a:alphaOff val="0"/>
            </a:schemeClr>
          </a:solidFill>
          <a:prstDash val="solid"/>
        </a:ln>
        <a:effectLst/>
      </dsp:spPr>
      <dsp:style>
        <a:lnRef idx="2">
          <a:scrgbClr r="0" g="0" b="0"/>
        </a:lnRef>
        <a:fillRef idx="1">
          <a:scrgbClr r="0" g="0" b="0"/>
        </a:fillRef>
        <a:effectRef idx="0">
          <a:scrgbClr r="0" g="0" b="0"/>
        </a:effectRef>
        <a:fontRef idx="minor"/>
      </dsp:style>
    </dsp:sp>
    <dsp:sp modelId="{C1927414-9FCE-4F98-B751-4A98443640A0}">
      <dsp:nvSpPr>
        <dsp:cNvPr id="0" name=""/>
        <dsp:cNvSpPr/>
      </dsp:nvSpPr>
      <dsp:spPr>
        <a:xfrm>
          <a:off x="613359" y="1087814"/>
          <a:ext cx="3909179" cy="310821"/>
        </a:xfrm>
        <a:prstGeom prst="rect">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6714" tIns="33020" rIns="33020" bIns="33020" numCol="1" spcCol="1270" anchor="ctr" anchorCtr="0">
          <a:noAutofit/>
        </a:bodyPr>
        <a:lstStyle/>
        <a:p>
          <a:pPr lvl="0" algn="l" defTabSz="577850">
            <a:lnSpc>
              <a:spcPct val="90000"/>
            </a:lnSpc>
            <a:spcBef>
              <a:spcPct val="0"/>
            </a:spcBef>
            <a:spcAft>
              <a:spcPct val="35000"/>
            </a:spcAft>
          </a:pPr>
          <a:r>
            <a:rPr lang="fr-FR" sz="1300" kern="1200" dirty="0">
              <a:solidFill>
                <a:schemeClr val="bg1">
                  <a:lumMod val="95000"/>
                </a:schemeClr>
              </a:solidFill>
              <a:latin typeface="+mn-lt"/>
            </a:rPr>
            <a:t>Analyser l’organisation des déplacements </a:t>
          </a:r>
        </a:p>
      </dsp:txBody>
      <dsp:txXfrm>
        <a:off x="613359" y="1087814"/>
        <a:ext cx="3909179" cy="310821"/>
      </dsp:txXfrm>
    </dsp:sp>
    <dsp:sp modelId="{E0F992EC-E725-42B8-85B3-B727C52006A4}">
      <dsp:nvSpPr>
        <dsp:cNvPr id="0" name=""/>
        <dsp:cNvSpPr/>
      </dsp:nvSpPr>
      <dsp:spPr>
        <a:xfrm>
          <a:off x="419096" y="1048962"/>
          <a:ext cx="388526" cy="388526"/>
        </a:xfrm>
        <a:prstGeom prst="ellipse">
          <a:avLst/>
        </a:prstGeom>
        <a:solidFill>
          <a:schemeClr val="lt1">
            <a:hueOff val="0"/>
            <a:satOff val="0"/>
            <a:lumOff val="0"/>
            <a:alphaOff val="0"/>
          </a:schemeClr>
        </a:solidFill>
        <a:ln w="25400" cap="flat" cmpd="sng" algn="ctr">
          <a:solidFill>
            <a:schemeClr val="accent4">
              <a:hueOff val="-1785908"/>
              <a:satOff val="10760"/>
              <a:lumOff val="862"/>
              <a:alphaOff val="0"/>
            </a:schemeClr>
          </a:solidFill>
          <a:prstDash val="solid"/>
        </a:ln>
        <a:effectLst/>
      </dsp:spPr>
      <dsp:style>
        <a:lnRef idx="2">
          <a:scrgbClr r="0" g="0" b="0"/>
        </a:lnRef>
        <a:fillRef idx="1">
          <a:scrgbClr r="0" g="0" b="0"/>
        </a:fillRef>
        <a:effectRef idx="0">
          <a:scrgbClr r="0" g="0" b="0"/>
        </a:effectRef>
        <a:fontRef idx="minor"/>
      </dsp:style>
    </dsp:sp>
    <dsp:sp modelId="{070751F2-A442-4156-93CC-80C7D3CA656B}">
      <dsp:nvSpPr>
        <dsp:cNvPr id="0" name=""/>
        <dsp:cNvSpPr/>
      </dsp:nvSpPr>
      <dsp:spPr>
        <a:xfrm>
          <a:off x="613359" y="1553692"/>
          <a:ext cx="3909179" cy="310821"/>
        </a:xfrm>
        <a:prstGeom prst="rect">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6714" tIns="33020" rIns="33020" bIns="33020" numCol="1" spcCol="1270" anchor="ctr" anchorCtr="0">
          <a:noAutofit/>
        </a:bodyPr>
        <a:lstStyle/>
        <a:p>
          <a:pPr lvl="0" algn="l" defTabSz="577850">
            <a:lnSpc>
              <a:spcPct val="90000"/>
            </a:lnSpc>
            <a:spcBef>
              <a:spcPct val="0"/>
            </a:spcBef>
            <a:spcAft>
              <a:spcPct val="35000"/>
            </a:spcAft>
          </a:pPr>
          <a:r>
            <a:rPr lang="fr-FR" sz="1300" kern="1200" dirty="0">
              <a:solidFill>
                <a:schemeClr val="bg1">
                  <a:lumMod val="95000"/>
                </a:schemeClr>
              </a:solidFill>
              <a:latin typeface="+mn-lt"/>
            </a:rPr>
            <a:t>Etudier les pratiques de communications </a:t>
          </a:r>
        </a:p>
      </dsp:txBody>
      <dsp:txXfrm>
        <a:off x="613359" y="1553692"/>
        <a:ext cx="3909179" cy="310821"/>
      </dsp:txXfrm>
    </dsp:sp>
    <dsp:sp modelId="{B6F53BC8-44C8-438C-82B8-BD9EEF45F2E0}">
      <dsp:nvSpPr>
        <dsp:cNvPr id="0" name=""/>
        <dsp:cNvSpPr/>
      </dsp:nvSpPr>
      <dsp:spPr>
        <a:xfrm>
          <a:off x="419096" y="1514839"/>
          <a:ext cx="388526" cy="388526"/>
        </a:xfrm>
        <a:prstGeom prst="ellipse">
          <a:avLst/>
        </a:prstGeom>
        <a:solidFill>
          <a:schemeClr val="lt1">
            <a:hueOff val="0"/>
            <a:satOff val="0"/>
            <a:lumOff val="0"/>
            <a:alphaOff val="0"/>
          </a:schemeClr>
        </a:solidFill>
        <a:ln w="25400" cap="flat" cmpd="sng" algn="ctr">
          <a:solidFill>
            <a:schemeClr val="accent4">
              <a:hueOff val="-2678862"/>
              <a:satOff val="16139"/>
              <a:lumOff val="1294"/>
              <a:alphaOff val="0"/>
            </a:schemeClr>
          </a:solidFill>
          <a:prstDash val="solid"/>
        </a:ln>
        <a:effectLst/>
      </dsp:spPr>
      <dsp:style>
        <a:lnRef idx="2">
          <a:scrgbClr r="0" g="0" b="0"/>
        </a:lnRef>
        <a:fillRef idx="1">
          <a:scrgbClr r="0" g="0" b="0"/>
        </a:fillRef>
        <a:effectRef idx="0">
          <a:scrgbClr r="0" g="0" b="0"/>
        </a:effectRef>
        <a:fontRef idx="minor"/>
      </dsp:style>
    </dsp:sp>
    <dsp:sp modelId="{E39765DE-8E2D-4879-BE74-03600449EA14}">
      <dsp:nvSpPr>
        <dsp:cNvPr id="0" name=""/>
        <dsp:cNvSpPr/>
      </dsp:nvSpPr>
      <dsp:spPr>
        <a:xfrm>
          <a:off x="496447" y="2019864"/>
          <a:ext cx="4026091" cy="310821"/>
        </a:xfrm>
        <a:prstGeom prst="rect">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6714" tIns="33020" rIns="33020" bIns="33020" numCol="1" spcCol="1270" anchor="ctr" anchorCtr="0">
          <a:noAutofit/>
        </a:bodyPr>
        <a:lstStyle/>
        <a:p>
          <a:pPr lvl="0" algn="l" defTabSz="577850">
            <a:lnSpc>
              <a:spcPct val="90000"/>
            </a:lnSpc>
            <a:spcBef>
              <a:spcPct val="0"/>
            </a:spcBef>
            <a:spcAft>
              <a:spcPct val="35000"/>
            </a:spcAft>
          </a:pPr>
          <a:r>
            <a:rPr lang="fr-FR" sz="1300" kern="1200" dirty="0">
              <a:solidFill>
                <a:schemeClr val="bg1">
                  <a:lumMod val="95000"/>
                </a:schemeClr>
              </a:solidFill>
              <a:latin typeface="+mn-lt"/>
            </a:rPr>
            <a:t>Renforcer les compétences</a:t>
          </a:r>
        </a:p>
      </dsp:txBody>
      <dsp:txXfrm>
        <a:off x="496447" y="2019864"/>
        <a:ext cx="4026091" cy="310821"/>
      </dsp:txXfrm>
    </dsp:sp>
    <dsp:sp modelId="{50710AD5-B91C-4E6C-A9C5-9E47DCFBE473}">
      <dsp:nvSpPr>
        <dsp:cNvPr id="0" name=""/>
        <dsp:cNvSpPr/>
      </dsp:nvSpPr>
      <dsp:spPr>
        <a:xfrm>
          <a:off x="302184" y="1981012"/>
          <a:ext cx="388526" cy="388526"/>
        </a:xfrm>
        <a:prstGeom prst="ellipse">
          <a:avLst/>
        </a:prstGeom>
        <a:solidFill>
          <a:schemeClr val="lt1">
            <a:hueOff val="0"/>
            <a:satOff val="0"/>
            <a:lumOff val="0"/>
            <a:alphaOff val="0"/>
          </a:schemeClr>
        </a:solidFill>
        <a:ln w="25400" cap="flat" cmpd="sng" algn="ctr">
          <a:solidFill>
            <a:schemeClr val="accent4">
              <a:hueOff val="-3571816"/>
              <a:satOff val="21519"/>
              <a:lumOff val="1725"/>
              <a:alphaOff val="0"/>
            </a:schemeClr>
          </a:solidFill>
          <a:prstDash val="solid"/>
        </a:ln>
        <a:effectLst/>
      </dsp:spPr>
      <dsp:style>
        <a:lnRef idx="2">
          <a:scrgbClr r="0" g="0" b="0"/>
        </a:lnRef>
        <a:fillRef idx="1">
          <a:scrgbClr r="0" g="0" b="0"/>
        </a:fillRef>
        <a:effectRef idx="0">
          <a:scrgbClr r="0" g="0" b="0"/>
        </a:effectRef>
        <a:fontRef idx="minor"/>
      </dsp:style>
    </dsp:sp>
    <dsp:sp modelId="{9A776AAA-D8EB-47F4-A988-98DDA7DE7B52}">
      <dsp:nvSpPr>
        <dsp:cNvPr id="0" name=""/>
        <dsp:cNvSpPr/>
      </dsp:nvSpPr>
      <dsp:spPr>
        <a:xfrm>
          <a:off x="240775" y="2486037"/>
          <a:ext cx="4281763" cy="310821"/>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6714" tIns="33020" rIns="33020" bIns="33020" numCol="1" spcCol="1270" anchor="ctr" anchorCtr="0">
          <a:noAutofit/>
        </a:bodyPr>
        <a:lstStyle/>
        <a:p>
          <a:pPr lvl="0" algn="l" defTabSz="577850">
            <a:lnSpc>
              <a:spcPct val="90000"/>
            </a:lnSpc>
            <a:spcBef>
              <a:spcPct val="0"/>
            </a:spcBef>
            <a:spcAft>
              <a:spcPct val="35000"/>
            </a:spcAft>
          </a:pPr>
          <a:r>
            <a:rPr lang="fr-FR" sz="1300" kern="1200" dirty="0">
              <a:solidFill>
                <a:schemeClr val="bg1">
                  <a:lumMod val="95000"/>
                </a:schemeClr>
              </a:solidFill>
              <a:latin typeface="+mn-lt"/>
            </a:rPr>
            <a:t>Poursuivre la gestion du parc automobile</a:t>
          </a:r>
        </a:p>
      </dsp:txBody>
      <dsp:txXfrm>
        <a:off x="240775" y="2486037"/>
        <a:ext cx="4281763" cy="310821"/>
      </dsp:txXfrm>
    </dsp:sp>
    <dsp:sp modelId="{B3B58FCD-0267-4685-B81E-E91D459784F7}">
      <dsp:nvSpPr>
        <dsp:cNvPr id="0" name=""/>
        <dsp:cNvSpPr/>
      </dsp:nvSpPr>
      <dsp:spPr>
        <a:xfrm>
          <a:off x="46512" y="2447184"/>
          <a:ext cx="388526" cy="388526"/>
        </a:xfrm>
        <a:prstGeom prst="ellipse">
          <a:avLst/>
        </a:prstGeom>
        <a:solidFill>
          <a:schemeClr val="lt1">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DFBC1-E9F0-4365-8C55-F7086335309A}">
      <dsp:nvSpPr>
        <dsp:cNvPr id="0" name=""/>
        <dsp:cNvSpPr/>
      </dsp:nvSpPr>
      <dsp:spPr>
        <a:xfrm>
          <a:off x="4470368" y="1267088"/>
          <a:ext cx="3156606" cy="315660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fr-FR" sz="2800" kern="1200" dirty="0">
              <a:latin typeface="Calibri" panose="020F0502020204030204" pitchFamily="34" charset="0"/>
            </a:rPr>
            <a:t>Evaluation de l'état général</a:t>
          </a:r>
        </a:p>
      </dsp:txBody>
      <dsp:txXfrm>
        <a:off x="4932642" y="1729362"/>
        <a:ext cx="2232058" cy="2232058"/>
      </dsp:txXfrm>
    </dsp:sp>
    <dsp:sp modelId="{63195B1F-F82C-42F4-923D-C447D33C6044}">
      <dsp:nvSpPr>
        <dsp:cNvPr id="0" name=""/>
        <dsp:cNvSpPr/>
      </dsp:nvSpPr>
      <dsp:spPr>
        <a:xfrm>
          <a:off x="4752521" y="72004"/>
          <a:ext cx="2448279" cy="2169283"/>
        </a:xfrm>
        <a:prstGeom prst="ellipse">
          <a:avLst/>
        </a:prstGeom>
        <a:solidFill>
          <a:schemeClr val="accent6">
            <a:lumMod val="60000"/>
            <a:lumOff val="4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1" kern="1200" dirty="0">
              <a:latin typeface="Calibri" panose="020F0502020204030204" pitchFamily="34" charset="0"/>
            </a:rPr>
            <a:t>Santé : pathologies pouvant impacter la conduite (problèmes cardiaques, diabète…) </a:t>
          </a:r>
        </a:p>
      </dsp:txBody>
      <dsp:txXfrm>
        <a:off x="5111063" y="389688"/>
        <a:ext cx="1731195" cy="1533915"/>
      </dsp:txXfrm>
    </dsp:sp>
    <dsp:sp modelId="{CC962C20-A69F-4FAE-864A-E05B9B7141B4}">
      <dsp:nvSpPr>
        <dsp:cNvPr id="0" name=""/>
        <dsp:cNvSpPr/>
      </dsp:nvSpPr>
      <dsp:spPr>
        <a:xfrm>
          <a:off x="7344822" y="1656176"/>
          <a:ext cx="2448279" cy="2169283"/>
        </a:xfrm>
        <a:prstGeom prst="ellipse">
          <a:avLst/>
        </a:prstGeom>
        <a:solidFill>
          <a:srgbClr val="FFC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1" kern="1200" dirty="0">
              <a:latin typeface="Calibri" panose="020F0502020204030204" pitchFamily="34" charset="0"/>
            </a:rPr>
            <a:t>Questionnement sur les consommations à risques</a:t>
          </a:r>
        </a:p>
      </dsp:txBody>
      <dsp:txXfrm>
        <a:off x="7703364" y="1973860"/>
        <a:ext cx="1731195" cy="1533915"/>
      </dsp:txXfrm>
    </dsp:sp>
    <dsp:sp modelId="{2BEA281D-4BD5-4056-AD7A-DD9D0E64D737}">
      <dsp:nvSpPr>
        <dsp:cNvPr id="0" name=""/>
        <dsp:cNvSpPr/>
      </dsp:nvSpPr>
      <dsp:spPr>
        <a:xfrm>
          <a:off x="4824532" y="3456375"/>
          <a:ext cx="2448279" cy="2169283"/>
        </a:xfrm>
        <a:prstGeom prst="ellipse">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1" kern="1200" dirty="0">
              <a:latin typeface="Calibri" panose="020F0502020204030204" pitchFamily="34" charset="0"/>
            </a:rPr>
            <a:t>Evaluation des risques et sensibilisation à la conduite et risques professionnels</a:t>
          </a:r>
        </a:p>
      </dsp:txBody>
      <dsp:txXfrm>
        <a:off x="5183074" y="3774059"/>
        <a:ext cx="1731195" cy="1533915"/>
      </dsp:txXfrm>
    </dsp:sp>
    <dsp:sp modelId="{405F92CF-E5C3-478D-841E-561C99D45BCD}">
      <dsp:nvSpPr>
        <dsp:cNvPr id="0" name=""/>
        <dsp:cNvSpPr/>
      </dsp:nvSpPr>
      <dsp:spPr>
        <a:xfrm>
          <a:off x="2304256" y="1728206"/>
          <a:ext cx="2448279" cy="2169283"/>
        </a:xfrm>
        <a:prstGeom prst="ellipse">
          <a:avLst/>
        </a:prstGeom>
        <a:solidFill>
          <a:srgbClr val="7030A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1" kern="1200" dirty="0">
              <a:latin typeface="Calibri" panose="020F0502020204030204" pitchFamily="34" charset="0"/>
            </a:rPr>
            <a:t>Contrôle de la vision</a:t>
          </a:r>
        </a:p>
      </dsp:txBody>
      <dsp:txXfrm>
        <a:off x="2662798" y="2045890"/>
        <a:ext cx="1731195" cy="153391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E97A2-9BA7-431E-ACD9-C6A18C2777A5}">
      <dsp:nvSpPr>
        <dsp:cNvPr id="0" name=""/>
        <dsp:cNvSpPr/>
      </dsp:nvSpPr>
      <dsp:spPr>
        <a:xfrm>
          <a:off x="3398" y="15217"/>
          <a:ext cx="2917650" cy="119711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80010" numCol="1" spcCol="1270" anchor="t" anchorCtr="0">
          <a:noAutofit/>
        </a:bodyPr>
        <a:lstStyle/>
        <a:p>
          <a:pPr lvl="0" algn="l" defTabSz="933450">
            <a:lnSpc>
              <a:spcPct val="90000"/>
            </a:lnSpc>
            <a:spcBef>
              <a:spcPct val="0"/>
            </a:spcBef>
            <a:spcAft>
              <a:spcPct val="35000"/>
            </a:spcAft>
          </a:pPr>
          <a:r>
            <a:rPr lang="fr-FR" sz="2100" kern="1200" dirty="0"/>
            <a:t>Aide à l’organisation des flux</a:t>
          </a:r>
        </a:p>
      </dsp:txBody>
      <dsp:txXfrm>
        <a:off x="3398" y="15217"/>
        <a:ext cx="2917650" cy="798077"/>
      </dsp:txXfrm>
    </dsp:sp>
    <dsp:sp modelId="{686DCDB1-09DD-4ECE-B81F-CE98B48131E0}">
      <dsp:nvSpPr>
        <dsp:cNvPr id="0" name=""/>
        <dsp:cNvSpPr/>
      </dsp:nvSpPr>
      <dsp:spPr>
        <a:xfrm>
          <a:off x="600989" y="813294"/>
          <a:ext cx="2917650" cy="378000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har char="••"/>
          </a:pPr>
          <a:r>
            <a:rPr lang="fr-FR" sz="2100" kern="1200" dirty="0"/>
            <a:t>Flux piétons</a:t>
          </a:r>
        </a:p>
        <a:p>
          <a:pPr marL="228600" lvl="1" indent="-228600" algn="l" defTabSz="933450">
            <a:lnSpc>
              <a:spcPct val="90000"/>
            </a:lnSpc>
            <a:spcBef>
              <a:spcPct val="0"/>
            </a:spcBef>
            <a:spcAft>
              <a:spcPct val="15000"/>
            </a:spcAft>
            <a:buChar char="••"/>
          </a:pPr>
          <a:r>
            <a:rPr lang="fr-FR" sz="2100" kern="1200" dirty="0"/>
            <a:t>Flux VL salariés</a:t>
          </a:r>
        </a:p>
        <a:p>
          <a:pPr marL="228600" lvl="1" indent="-228600" algn="l" defTabSz="933450">
            <a:lnSpc>
              <a:spcPct val="90000"/>
            </a:lnSpc>
            <a:spcBef>
              <a:spcPct val="0"/>
            </a:spcBef>
            <a:spcAft>
              <a:spcPct val="15000"/>
            </a:spcAft>
            <a:buChar char="••"/>
          </a:pPr>
          <a:r>
            <a:rPr lang="fr-FR" sz="2100" kern="1200" dirty="0"/>
            <a:t>Flux VL fournisseurs</a:t>
          </a:r>
        </a:p>
        <a:p>
          <a:pPr marL="228600" lvl="1" indent="-228600" algn="l" defTabSz="933450">
            <a:lnSpc>
              <a:spcPct val="90000"/>
            </a:lnSpc>
            <a:spcBef>
              <a:spcPct val="0"/>
            </a:spcBef>
            <a:spcAft>
              <a:spcPct val="15000"/>
            </a:spcAft>
            <a:buChar char="••"/>
          </a:pPr>
          <a:r>
            <a:rPr lang="fr-FR" sz="2100" kern="1200" dirty="0"/>
            <a:t>Flux chariot élévateur</a:t>
          </a:r>
        </a:p>
        <a:p>
          <a:pPr marL="228600" lvl="1" indent="-228600" algn="l" defTabSz="933450">
            <a:lnSpc>
              <a:spcPct val="90000"/>
            </a:lnSpc>
            <a:spcBef>
              <a:spcPct val="0"/>
            </a:spcBef>
            <a:spcAft>
              <a:spcPct val="15000"/>
            </a:spcAft>
            <a:buChar char="••"/>
          </a:pPr>
          <a:r>
            <a:rPr lang="fr-FR" sz="2100" kern="1200"/>
            <a:t>Flux PL (chargement </a:t>
          </a:r>
          <a:r>
            <a:rPr lang="fr-FR" sz="2100" kern="1200" dirty="0"/>
            <a:t>/ déchargement)</a:t>
          </a:r>
        </a:p>
        <a:p>
          <a:pPr marL="228600" lvl="1" indent="-228600" algn="l" defTabSz="933450">
            <a:lnSpc>
              <a:spcPct val="90000"/>
            </a:lnSpc>
            <a:spcBef>
              <a:spcPct val="0"/>
            </a:spcBef>
            <a:spcAft>
              <a:spcPct val="15000"/>
            </a:spcAft>
            <a:buChar char="••"/>
          </a:pPr>
          <a:r>
            <a:rPr lang="fr-FR" sz="2100" kern="1200" dirty="0"/>
            <a:t>Flux Deux roues (moto, vélo)…</a:t>
          </a:r>
        </a:p>
      </dsp:txBody>
      <dsp:txXfrm>
        <a:off x="686444" y="898749"/>
        <a:ext cx="2746740" cy="3609090"/>
      </dsp:txXfrm>
    </dsp:sp>
    <dsp:sp modelId="{19806A7C-58CE-4424-A077-4D9E341E45E6}">
      <dsp:nvSpPr>
        <dsp:cNvPr id="0" name=""/>
        <dsp:cNvSpPr/>
      </dsp:nvSpPr>
      <dsp:spPr>
        <a:xfrm>
          <a:off x="3363355" y="51050"/>
          <a:ext cx="937687" cy="726410"/>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fr-FR" sz="1700" kern="1200"/>
        </a:p>
      </dsp:txBody>
      <dsp:txXfrm>
        <a:off x="3363355" y="196332"/>
        <a:ext cx="719764" cy="435846"/>
      </dsp:txXfrm>
    </dsp:sp>
    <dsp:sp modelId="{4FBE7FFA-9C61-4E53-A31F-8FE781191098}">
      <dsp:nvSpPr>
        <dsp:cNvPr id="0" name=""/>
        <dsp:cNvSpPr/>
      </dsp:nvSpPr>
      <dsp:spPr>
        <a:xfrm>
          <a:off x="4690271" y="15217"/>
          <a:ext cx="2917650" cy="119711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80010" numCol="1" spcCol="1270" anchor="t" anchorCtr="0">
          <a:noAutofit/>
        </a:bodyPr>
        <a:lstStyle/>
        <a:p>
          <a:pPr lvl="0" algn="l" defTabSz="933450">
            <a:lnSpc>
              <a:spcPct val="90000"/>
            </a:lnSpc>
            <a:spcBef>
              <a:spcPct val="0"/>
            </a:spcBef>
            <a:spcAft>
              <a:spcPct val="35000"/>
            </a:spcAft>
          </a:pPr>
          <a:r>
            <a:rPr lang="fr-FR" sz="2100" kern="1200" dirty="0"/>
            <a:t>Aide à l’organisation des stationnements</a:t>
          </a:r>
        </a:p>
      </dsp:txBody>
      <dsp:txXfrm>
        <a:off x="4690271" y="15217"/>
        <a:ext cx="2917650" cy="798077"/>
      </dsp:txXfrm>
    </dsp:sp>
    <dsp:sp modelId="{60082FF4-2E9C-426D-91EC-65AA05AD2E64}">
      <dsp:nvSpPr>
        <dsp:cNvPr id="0" name=""/>
        <dsp:cNvSpPr/>
      </dsp:nvSpPr>
      <dsp:spPr>
        <a:xfrm>
          <a:off x="5287862" y="813294"/>
          <a:ext cx="2917650" cy="378000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har char="••"/>
          </a:pPr>
          <a:r>
            <a:rPr lang="fr-FR" sz="2100" kern="1200" dirty="0"/>
            <a:t>Personnes en situation d’handicap</a:t>
          </a:r>
        </a:p>
        <a:p>
          <a:pPr marL="228600" lvl="1" indent="-228600" algn="l" defTabSz="933450">
            <a:lnSpc>
              <a:spcPct val="90000"/>
            </a:lnSpc>
            <a:spcBef>
              <a:spcPct val="0"/>
            </a:spcBef>
            <a:spcAft>
              <a:spcPct val="15000"/>
            </a:spcAft>
            <a:buChar char="••"/>
          </a:pPr>
          <a:r>
            <a:rPr lang="fr-FR" sz="2100" kern="1200" dirty="0"/>
            <a:t>VL salariés</a:t>
          </a:r>
        </a:p>
        <a:p>
          <a:pPr marL="228600" lvl="1" indent="-228600" algn="l" defTabSz="933450">
            <a:lnSpc>
              <a:spcPct val="90000"/>
            </a:lnSpc>
            <a:spcBef>
              <a:spcPct val="0"/>
            </a:spcBef>
            <a:spcAft>
              <a:spcPct val="15000"/>
            </a:spcAft>
            <a:buChar char="••"/>
          </a:pPr>
          <a:r>
            <a:rPr lang="fr-FR" sz="2100" kern="1200" dirty="0"/>
            <a:t>VL / PL Fournisseurs</a:t>
          </a:r>
        </a:p>
        <a:p>
          <a:pPr marL="228600" lvl="1" indent="-228600" algn="l" defTabSz="933450">
            <a:lnSpc>
              <a:spcPct val="90000"/>
            </a:lnSpc>
            <a:spcBef>
              <a:spcPct val="0"/>
            </a:spcBef>
            <a:spcAft>
              <a:spcPct val="15000"/>
            </a:spcAft>
            <a:buChar char="••"/>
          </a:pPr>
          <a:r>
            <a:rPr lang="fr-FR" sz="2100" kern="1200" dirty="0"/>
            <a:t>Chariot élévateur pour charge des batteries</a:t>
          </a:r>
        </a:p>
        <a:p>
          <a:pPr marL="228600" lvl="1" indent="-228600" algn="l" defTabSz="933450">
            <a:lnSpc>
              <a:spcPct val="90000"/>
            </a:lnSpc>
            <a:spcBef>
              <a:spcPct val="0"/>
            </a:spcBef>
            <a:spcAft>
              <a:spcPct val="15000"/>
            </a:spcAft>
            <a:buChar char="••"/>
          </a:pPr>
          <a:r>
            <a:rPr lang="fr-FR" sz="2100" kern="1200" dirty="0"/>
            <a:t>Vélo, moto…</a:t>
          </a:r>
        </a:p>
        <a:p>
          <a:pPr marL="228600" lvl="1" indent="-228600" algn="l" defTabSz="933450">
            <a:lnSpc>
              <a:spcPct val="90000"/>
            </a:lnSpc>
            <a:spcBef>
              <a:spcPct val="0"/>
            </a:spcBef>
            <a:spcAft>
              <a:spcPct val="15000"/>
            </a:spcAft>
            <a:buChar char="••"/>
          </a:pPr>
          <a:endParaRPr lang="fr-FR" sz="2100" kern="1200" dirty="0"/>
        </a:p>
      </dsp:txBody>
      <dsp:txXfrm>
        <a:off x="5373317" y="898749"/>
        <a:ext cx="2746740" cy="3609090"/>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 name="PlaceHolder 1"/>
          <p:cNvSpPr>
            <a:spLocks noGrp="1"/>
          </p:cNvSpPr>
          <p:nvPr>
            <p:ph type="body"/>
          </p:nvPr>
        </p:nvSpPr>
        <p:spPr>
          <a:xfrm>
            <a:off x="679797" y="4715068"/>
            <a:ext cx="5438050" cy="4466731"/>
          </a:xfrm>
          <a:prstGeom prst="rect">
            <a:avLst/>
          </a:prstGeom>
        </p:spPr>
        <p:txBody>
          <a:bodyPr lIns="0" tIns="0" rIns="0" bIns="0"/>
          <a:lstStyle/>
          <a:p>
            <a:r>
              <a:rPr lang="fr-FR" sz="1800" b="0" strike="noStrike" spc="-1">
                <a:latin typeface="Arial"/>
              </a:rPr>
              <a:t>Cliquez pour modifier le format des notes</a:t>
            </a:r>
          </a:p>
        </p:txBody>
      </p:sp>
      <p:sp>
        <p:nvSpPr>
          <p:cNvPr id="120" name="PlaceHolder 2"/>
          <p:cNvSpPr>
            <a:spLocks noGrp="1"/>
          </p:cNvSpPr>
          <p:nvPr>
            <p:ph type="hdr"/>
          </p:nvPr>
        </p:nvSpPr>
        <p:spPr>
          <a:xfrm>
            <a:off x="0" y="0"/>
            <a:ext cx="2949994" cy="496006"/>
          </a:xfrm>
          <a:prstGeom prst="rect">
            <a:avLst/>
          </a:prstGeom>
        </p:spPr>
        <p:txBody>
          <a:bodyPr lIns="0" tIns="0" rIns="0" bIns="0"/>
          <a:lstStyle/>
          <a:p>
            <a:r>
              <a:rPr lang="fr-FR" sz="1300" b="0" strike="noStrike" spc="-1">
                <a:latin typeface="Times New Roman"/>
              </a:rPr>
              <a:t> </a:t>
            </a:r>
          </a:p>
        </p:txBody>
      </p:sp>
      <p:sp>
        <p:nvSpPr>
          <p:cNvPr id="121" name="PlaceHolder 3"/>
          <p:cNvSpPr>
            <a:spLocks noGrp="1"/>
          </p:cNvSpPr>
          <p:nvPr>
            <p:ph type="dt"/>
          </p:nvPr>
        </p:nvSpPr>
        <p:spPr>
          <a:xfrm>
            <a:off x="3847649" y="0"/>
            <a:ext cx="2949994" cy="496006"/>
          </a:xfrm>
          <a:prstGeom prst="rect">
            <a:avLst/>
          </a:prstGeom>
        </p:spPr>
        <p:txBody>
          <a:bodyPr lIns="0" tIns="0" rIns="0" bIns="0"/>
          <a:lstStyle/>
          <a:p>
            <a:pPr algn="r"/>
            <a:r>
              <a:rPr lang="fr-FR" sz="1300" b="0" strike="noStrike" spc="-1">
                <a:latin typeface="Times New Roman"/>
              </a:rPr>
              <a:t> </a:t>
            </a:r>
          </a:p>
        </p:txBody>
      </p:sp>
      <p:sp>
        <p:nvSpPr>
          <p:cNvPr id="122" name="PlaceHolder 4"/>
          <p:cNvSpPr>
            <a:spLocks noGrp="1"/>
          </p:cNvSpPr>
          <p:nvPr>
            <p:ph type="ftr"/>
          </p:nvPr>
        </p:nvSpPr>
        <p:spPr>
          <a:xfrm>
            <a:off x="0" y="9430471"/>
            <a:ext cx="2949994" cy="496006"/>
          </a:xfrm>
          <a:prstGeom prst="rect">
            <a:avLst/>
          </a:prstGeom>
        </p:spPr>
        <p:txBody>
          <a:bodyPr lIns="0" tIns="0" rIns="0" bIns="0" anchor="b"/>
          <a:lstStyle/>
          <a:p>
            <a:r>
              <a:rPr lang="fr-FR" sz="1300" b="0" strike="noStrike" spc="-1">
                <a:latin typeface="Times New Roman"/>
              </a:rPr>
              <a:t> </a:t>
            </a:r>
          </a:p>
        </p:txBody>
      </p:sp>
      <p:sp>
        <p:nvSpPr>
          <p:cNvPr id="123" name="PlaceHolder 5"/>
          <p:cNvSpPr>
            <a:spLocks noGrp="1"/>
          </p:cNvSpPr>
          <p:nvPr>
            <p:ph type="sldNum"/>
          </p:nvPr>
        </p:nvSpPr>
        <p:spPr>
          <a:xfrm>
            <a:off x="3847649" y="9430471"/>
            <a:ext cx="2949994" cy="496006"/>
          </a:xfrm>
          <a:prstGeom prst="rect">
            <a:avLst/>
          </a:prstGeom>
        </p:spPr>
        <p:txBody>
          <a:bodyPr lIns="0" tIns="0" rIns="0" bIns="0" anchor="b"/>
          <a:lstStyle/>
          <a:p>
            <a:pPr algn="r"/>
            <a:fld id="{D3E4CD21-C3C2-4A22-9ECC-5B4C9BE8CB63}" type="slidenum">
              <a:rPr lang="fr-FR" sz="1300" b="0" strike="noStrike" spc="-1">
                <a:latin typeface="Times New Roman"/>
              </a:rPr>
              <a:t>‹N°›</a:t>
            </a:fld>
            <a:endParaRPr lang="fr-FR" sz="1300" b="0" strike="noStrike" spc="-1">
              <a:latin typeface="Times New Roman"/>
            </a:endParaRPr>
          </a:p>
        </p:txBody>
      </p:sp>
    </p:spTree>
    <p:extLst>
      <p:ext uri="{BB962C8B-B14F-4D97-AF65-F5344CB8AC3E}">
        <p14:creationId xmlns:p14="http://schemas.microsoft.com/office/powerpoint/2010/main" val="4278787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PlaceHolder 1"/>
          <p:cNvSpPr>
            <a:spLocks noGrp="1"/>
          </p:cNvSpPr>
          <p:nvPr>
            <p:ph type="body"/>
          </p:nvPr>
        </p:nvSpPr>
        <p:spPr>
          <a:xfrm>
            <a:off x="616673" y="4032558"/>
            <a:ext cx="4930792" cy="3817645"/>
          </a:xfrm>
          <a:prstGeom prst="rect">
            <a:avLst/>
          </a:prstGeom>
        </p:spPr>
        <p:txBody>
          <a:bodyPr lIns="0" tIns="0" rIns="0" bIns="0"/>
          <a:lstStyle/>
          <a:p>
            <a:r>
              <a:rPr lang="fr-FR" sz="1800" spc="-1">
                <a:latin typeface="Arial"/>
              </a:rPr>
              <a:t>Mettre le lien vers la vidéo scribe = interpellation pour lancer la discussion</a:t>
            </a:r>
          </a:p>
        </p:txBody>
      </p:sp>
      <p:sp>
        <p:nvSpPr>
          <p:cNvPr id="178" name="CustomShape 2"/>
          <p:cNvSpPr/>
          <p:nvPr/>
        </p:nvSpPr>
        <p:spPr>
          <a:xfrm>
            <a:off x="3493184" y="8063780"/>
            <a:ext cx="2669659" cy="421806"/>
          </a:xfrm>
          <a:prstGeom prst="rect">
            <a:avLst/>
          </a:prstGeom>
          <a:noFill/>
          <a:ln>
            <a:noFill/>
          </a:ln>
        </p:spPr>
        <p:style>
          <a:lnRef idx="0">
            <a:scrgbClr r="0" g="0" b="0"/>
          </a:lnRef>
          <a:fillRef idx="0">
            <a:scrgbClr r="0" g="0" b="0"/>
          </a:fillRef>
          <a:effectRef idx="0">
            <a:scrgbClr r="0" g="0" b="0"/>
          </a:effectRef>
          <a:fontRef idx="minor"/>
        </p:style>
        <p:txBody>
          <a:bodyPr lIns="82467" tIns="41234" rIns="82467" bIns="41234" anchor="b"/>
          <a:lstStyle/>
          <a:p>
            <a:pPr algn="r"/>
            <a:fld id="{7C5FAB71-B97C-447A-91F1-5AF7FE06F3F8}" type="slidenum">
              <a:rPr lang="fr-FR" sz="1100" spc="-1">
                <a:solidFill>
                  <a:srgbClr val="000000"/>
                </a:solidFill>
                <a:latin typeface="Calibri"/>
              </a:rPr>
              <a:pPr algn="r"/>
              <a:t>1</a:t>
            </a:fld>
            <a:endParaRPr lang="fr-FR" sz="1100" spc="-1">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44" eaLnBrk="0" hangingPunct="0">
              <a:spcBef>
                <a:spcPct val="30000"/>
              </a:spcBef>
              <a:defRPr sz="1300">
                <a:solidFill>
                  <a:schemeClr val="tx1"/>
                </a:solidFill>
                <a:latin typeface="Times New Roman" pitchFamily="18" charset="0"/>
              </a:defRPr>
            </a:lvl1pPr>
            <a:lvl2pPr marL="784708" indent="-300280" defTabSz="957244" eaLnBrk="0" hangingPunct="0">
              <a:spcBef>
                <a:spcPct val="30000"/>
              </a:spcBef>
              <a:defRPr sz="1300">
                <a:solidFill>
                  <a:schemeClr val="tx1"/>
                </a:solidFill>
                <a:latin typeface="Times New Roman" pitchFamily="18" charset="0"/>
              </a:defRPr>
            </a:lvl2pPr>
            <a:lvl3pPr marL="1207753" indent="-238896" defTabSz="957244" eaLnBrk="0" hangingPunct="0">
              <a:spcBef>
                <a:spcPct val="30000"/>
              </a:spcBef>
              <a:defRPr sz="1300">
                <a:solidFill>
                  <a:schemeClr val="tx1"/>
                </a:solidFill>
                <a:latin typeface="Times New Roman" pitchFamily="18" charset="0"/>
              </a:defRPr>
            </a:lvl3pPr>
            <a:lvl4pPr marL="1692182" indent="-238896" defTabSz="957244" eaLnBrk="0" hangingPunct="0">
              <a:spcBef>
                <a:spcPct val="30000"/>
              </a:spcBef>
              <a:defRPr sz="1300">
                <a:solidFill>
                  <a:schemeClr val="tx1"/>
                </a:solidFill>
                <a:latin typeface="Times New Roman" pitchFamily="18" charset="0"/>
              </a:defRPr>
            </a:lvl4pPr>
            <a:lvl5pPr marL="2176609" indent="-238896" defTabSz="957244" eaLnBrk="0" hangingPunct="0">
              <a:spcBef>
                <a:spcPct val="30000"/>
              </a:spcBef>
              <a:defRPr sz="1300">
                <a:solidFill>
                  <a:schemeClr val="tx1"/>
                </a:solidFill>
                <a:latin typeface="Times New Roman" pitchFamily="18" charset="0"/>
              </a:defRPr>
            </a:lvl5pPr>
            <a:lvl6pPr marL="2654402" indent="-238896" defTabSz="957244" eaLnBrk="0" fontAlgn="base" hangingPunct="0">
              <a:spcBef>
                <a:spcPct val="30000"/>
              </a:spcBef>
              <a:spcAft>
                <a:spcPct val="0"/>
              </a:spcAft>
              <a:defRPr sz="1300">
                <a:solidFill>
                  <a:schemeClr val="tx1"/>
                </a:solidFill>
                <a:latin typeface="Times New Roman" pitchFamily="18" charset="0"/>
              </a:defRPr>
            </a:lvl6pPr>
            <a:lvl7pPr marL="3132195" indent="-238896" defTabSz="957244" eaLnBrk="0" fontAlgn="base" hangingPunct="0">
              <a:spcBef>
                <a:spcPct val="30000"/>
              </a:spcBef>
              <a:spcAft>
                <a:spcPct val="0"/>
              </a:spcAft>
              <a:defRPr sz="1300">
                <a:solidFill>
                  <a:schemeClr val="tx1"/>
                </a:solidFill>
                <a:latin typeface="Times New Roman" pitchFamily="18" charset="0"/>
              </a:defRPr>
            </a:lvl7pPr>
            <a:lvl8pPr marL="3609987" indent="-238896" defTabSz="957244" eaLnBrk="0" fontAlgn="base" hangingPunct="0">
              <a:spcBef>
                <a:spcPct val="30000"/>
              </a:spcBef>
              <a:spcAft>
                <a:spcPct val="0"/>
              </a:spcAft>
              <a:defRPr sz="1300">
                <a:solidFill>
                  <a:schemeClr val="tx1"/>
                </a:solidFill>
                <a:latin typeface="Times New Roman" pitchFamily="18" charset="0"/>
              </a:defRPr>
            </a:lvl8pPr>
            <a:lvl9pPr marL="4087779" indent="-238896" defTabSz="957244" eaLnBrk="0" fontAlgn="base" hangingPunct="0">
              <a:spcBef>
                <a:spcPct val="30000"/>
              </a:spcBef>
              <a:spcAft>
                <a:spcPct val="0"/>
              </a:spcAft>
              <a:defRPr sz="1300">
                <a:solidFill>
                  <a:schemeClr val="tx1"/>
                </a:solidFill>
                <a:latin typeface="Times New Roman" pitchFamily="18" charset="0"/>
              </a:defRPr>
            </a:lvl9pPr>
          </a:lstStyle>
          <a:p>
            <a:pPr>
              <a:spcBef>
                <a:spcPct val="0"/>
              </a:spcBef>
            </a:pPr>
            <a:fld id="{B28D4409-F71C-4456-9C00-58E7E3486176}" type="slidenum">
              <a:rPr lang="fr-FR" altLang="fr-FR" smtClean="0">
                <a:solidFill>
                  <a:prstClr val="black"/>
                </a:solidFill>
              </a:rPr>
              <a:pPr>
                <a:spcBef>
                  <a:spcPct val="0"/>
                </a:spcBef>
              </a:pPr>
              <a:t>19</a:t>
            </a:fld>
            <a:endParaRPr lang="fr-FR" altLang="fr-FR">
              <a:solidFill>
                <a:prstClr val="black"/>
              </a:solidFill>
            </a:endParaRPr>
          </a:p>
        </p:txBody>
      </p:sp>
      <p:sp>
        <p:nvSpPr>
          <p:cNvPr id="130051" name="Rectangle 2"/>
          <p:cNvSpPr>
            <a:spLocks noGrp="1" noRot="1" noChangeAspect="1" noChangeArrowheads="1" noTextEdit="1"/>
          </p:cNvSpPr>
          <p:nvPr>
            <p:ph type="sldImg"/>
          </p:nvPr>
        </p:nvSpPr>
        <p:spPr>
          <a:xfrm>
            <a:off x="920750" y="744538"/>
            <a:ext cx="4959350" cy="3721100"/>
          </a:xfrm>
          <a:prstGeom prst="rect">
            <a:avLst/>
          </a:prstGeom>
          <a:solidFill>
            <a:srgbClr val="FFFFFF"/>
          </a:solidFill>
          <a:ln/>
        </p:spPr>
      </p:sp>
      <p:sp>
        <p:nvSpPr>
          <p:cNvPr id="130052" name="Rectangle 3"/>
          <p:cNvSpPr>
            <a:spLocks noGrp="1" noChangeArrowheads="1"/>
          </p:cNvSpPr>
          <p:nvPr>
            <p:ph type="body" idx="1"/>
          </p:nvPr>
        </p:nvSpPr>
        <p:spPr>
          <a:solidFill>
            <a:srgbClr val="FFFFFF"/>
          </a:solidFill>
          <a:ln>
            <a:solidFill>
              <a:srgbClr val="000000"/>
            </a:solidFill>
          </a:ln>
        </p:spPr>
        <p:txBody>
          <a:bodyPr lIns="96856" tIns="48427" rIns="96856" bIns="48427"/>
          <a:lstStyle/>
          <a:p>
            <a:endParaRPr lang="fr-FR" alt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915988" y="744538"/>
            <a:ext cx="4965700" cy="3724275"/>
          </a:xfrm>
          <a:prstGeom prst="rect">
            <a:avLst/>
          </a:prstGeom>
        </p:spPr>
      </p:sp>
      <p:sp>
        <p:nvSpPr>
          <p:cNvPr id="179203" name="Rectangle 3"/>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eaLnBrk="1" hangingPunct="1"/>
            <a:endParaRPr lang="fr-FR" altLang="fr-FR"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915988" y="744538"/>
            <a:ext cx="4965700" cy="3724275"/>
          </a:xfrm>
          <a:prstGeom prst="rect">
            <a:avLst/>
          </a:prstGeom>
          <a:ln/>
        </p:spPr>
      </p:sp>
      <p:sp>
        <p:nvSpPr>
          <p:cNvPr id="69635" name="Rectangle 3"/>
          <p:cNvSpPr>
            <a:spLocks noGrp="1"/>
          </p:cNvSpPr>
          <p:nvPr>
            <p:ph type="body" idx="1"/>
          </p:nvPr>
        </p:nvSpPr>
        <p:spPr>
          <a:xfrm>
            <a:off x="906463" y="4714876"/>
            <a:ext cx="4984750" cy="4467225"/>
          </a:xfrm>
          <a:noFill/>
        </p:spPr>
        <p:txBody>
          <a:bodyPr/>
          <a:lstStyle/>
          <a:p>
            <a:pPr eaLnBrk="1" hangingPunct="1"/>
            <a:endParaRPr lang="fr-FR" altLang="fr-FR"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915988" y="744538"/>
            <a:ext cx="4965700" cy="3724275"/>
          </a:xfrm>
          <a:prstGeom prst="rect">
            <a:avLst/>
          </a:prstGeom>
          <a:ln/>
        </p:spPr>
      </p:sp>
      <p:sp>
        <p:nvSpPr>
          <p:cNvPr id="69635" name="Rectangle 3"/>
          <p:cNvSpPr>
            <a:spLocks noGrp="1"/>
          </p:cNvSpPr>
          <p:nvPr>
            <p:ph type="body" idx="1"/>
          </p:nvPr>
        </p:nvSpPr>
        <p:spPr>
          <a:xfrm>
            <a:off x="906464" y="4714875"/>
            <a:ext cx="4984750" cy="4467225"/>
          </a:xfrm>
          <a:noFill/>
        </p:spPr>
        <p:txBody>
          <a:bodyPr/>
          <a:lstStyle/>
          <a:p>
            <a:pPr eaLnBrk="1" hangingPunct="1"/>
            <a:endParaRPr lang="fr-FR" alt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Espace réservé de l'image des diapositives 1"/>
          <p:cNvSpPr>
            <a:spLocks noGrp="1" noRot="1" noChangeAspect="1" noTextEdit="1"/>
          </p:cNvSpPr>
          <p:nvPr>
            <p:ph type="sldImg"/>
          </p:nvPr>
        </p:nvSpPr>
        <p:spPr>
          <a:xfrm>
            <a:off x="917575" y="744538"/>
            <a:ext cx="4962525" cy="3722687"/>
          </a:xfrm>
          <a:prstGeom prst="rect">
            <a:avLst/>
          </a:prstGeom>
          <a:ln>
            <a:solidFill>
              <a:srgbClr val="000000"/>
            </a:solidFill>
            <a:miter lim="800000"/>
            <a:headEnd/>
            <a:tailEnd/>
          </a:ln>
        </p:spPr>
      </p:sp>
      <p:sp>
        <p:nvSpPr>
          <p:cNvPr id="183299" name="Espace réservé des commentaires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latin typeface="Times New Roman" pitchFamily="18" charset="0"/>
            </a:endParaRPr>
          </a:p>
        </p:txBody>
      </p:sp>
      <p:sp>
        <p:nvSpPr>
          <p:cNvPr id="183300" name="Espace réservé du numéro de diapositive 3"/>
          <p:cNvSpPr>
            <a:spLocks noGrp="1"/>
          </p:cNvSpPr>
          <p:nvPr>
            <p:ph type="sldNum" sz="quarter"/>
          </p:nvPr>
        </p:nvSpPr>
        <p:spPr>
          <a:xfrm>
            <a:off x="3849923" y="9428465"/>
            <a:ext cx="2946325" cy="496700"/>
          </a:xfrm>
          <a:noFill/>
          <a:extLst>
            <a:ext uri="{91240B29-F687-4F45-9708-019B960494DF}">
              <a14:hiddenLine xmlns:a14="http://schemas.microsoft.com/office/drawing/2010/main" w="9525">
                <a:solidFill>
                  <a:srgbClr val="000000"/>
                </a:solidFill>
                <a:miter lim="800000"/>
                <a:headEnd/>
                <a:tailEnd/>
              </a14:hiddenLine>
            </a:ext>
          </a:extLst>
        </p:spPr>
        <p:txBody>
          <a:bodyPr/>
          <a:lstStyle>
            <a:lvl1pPr eaLnBrk="0">
              <a:tabLst>
                <a:tab pos="663227" algn="l"/>
                <a:tab pos="1326455" algn="l"/>
                <a:tab pos="1989682" algn="l"/>
                <a:tab pos="2652911" algn="l"/>
              </a:tabLst>
              <a:defRPr>
                <a:solidFill>
                  <a:schemeClr val="tx1"/>
                </a:solidFill>
                <a:latin typeface="Arial" pitchFamily="34" charset="0"/>
                <a:ea typeface="Microsoft YaHei" pitchFamily="34" charset="-122"/>
              </a:defRPr>
            </a:lvl1pPr>
            <a:lvl2pPr eaLnBrk="0">
              <a:tabLst>
                <a:tab pos="663227" algn="l"/>
                <a:tab pos="1326455" algn="l"/>
                <a:tab pos="1989682" algn="l"/>
                <a:tab pos="2652911" algn="l"/>
              </a:tabLst>
              <a:defRPr>
                <a:solidFill>
                  <a:schemeClr val="tx1"/>
                </a:solidFill>
                <a:latin typeface="Arial" pitchFamily="34" charset="0"/>
                <a:ea typeface="Microsoft YaHei" pitchFamily="34" charset="-122"/>
              </a:defRPr>
            </a:lvl2pPr>
            <a:lvl3pPr eaLnBrk="0">
              <a:tabLst>
                <a:tab pos="663227" algn="l"/>
                <a:tab pos="1326455" algn="l"/>
                <a:tab pos="1989682" algn="l"/>
                <a:tab pos="2652911" algn="l"/>
              </a:tabLst>
              <a:defRPr>
                <a:solidFill>
                  <a:schemeClr val="tx1"/>
                </a:solidFill>
                <a:latin typeface="Arial" pitchFamily="34" charset="0"/>
                <a:ea typeface="Microsoft YaHei" pitchFamily="34" charset="-122"/>
              </a:defRPr>
            </a:lvl3pPr>
            <a:lvl4pPr eaLnBrk="0">
              <a:tabLst>
                <a:tab pos="663227" algn="l"/>
                <a:tab pos="1326455" algn="l"/>
                <a:tab pos="1989682" algn="l"/>
                <a:tab pos="2652911" algn="l"/>
              </a:tabLst>
              <a:defRPr>
                <a:solidFill>
                  <a:schemeClr val="tx1"/>
                </a:solidFill>
                <a:latin typeface="Arial" pitchFamily="34" charset="0"/>
                <a:ea typeface="Microsoft YaHei" pitchFamily="34" charset="-122"/>
              </a:defRPr>
            </a:lvl4pPr>
            <a:lvl5pPr eaLnBrk="0">
              <a:tabLst>
                <a:tab pos="663227" algn="l"/>
                <a:tab pos="1326455" algn="l"/>
                <a:tab pos="1989682" algn="l"/>
                <a:tab pos="2652911" algn="l"/>
              </a:tabLst>
              <a:defRPr>
                <a:solidFill>
                  <a:schemeClr val="tx1"/>
                </a:solidFill>
                <a:latin typeface="Arial" pitchFamily="34" charset="0"/>
                <a:ea typeface="Microsoft YaHei" pitchFamily="34" charset="-122"/>
              </a:defRPr>
            </a:lvl5pPr>
            <a:lvl6pPr marL="2303843" indent="-209441" defTabSz="411609" eaLnBrk="0" fontAlgn="base" hangingPunct="0">
              <a:lnSpc>
                <a:spcPct val="93000"/>
              </a:lnSpc>
              <a:spcBef>
                <a:spcPct val="0"/>
              </a:spcBef>
              <a:spcAft>
                <a:spcPct val="0"/>
              </a:spcAft>
              <a:buClr>
                <a:srgbClr val="000000"/>
              </a:buClr>
              <a:buSzPct val="100000"/>
              <a:buFont typeface="Times New Roman" pitchFamily="18" charset="0"/>
              <a:tabLst>
                <a:tab pos="663227" algn="l"/>
                <a:tab pos="1326455" algn="l"/>
                <a:tab pos="1989682" algn="l"/>
                <a:tab pos="2652911" algn="l"/>
              </a:tabLst>
              <a:defRPr>
                <a:solidFill>
                  <a:schemeClr val="tx1"/>
                </a:solidFill>
                <a:latin typeface="Arial" pitchFamily="34" charset="0"/>
                <a:ea typeface="Microsoft YaHei" pitchFamily="34" charset="-122"/>
              </a:defRPr>
            </a:lvl6pPr>
            <a:lvl7pPr marL="2722723" indent="-209441" defTabSz="411609" eaLnBrk="0" fontAlgn="base" hangingPunct="0">
              <a:lnSpc>
                <a:spcPct val="93000"/>
              </a:lnSpc>
              <a:spcBef>
                <a:spcPct val="0"/>
              </a:spcBef>
              <a:spcAft>
                <a:spcPct val="0"/>
              </a:spcAft>
              <a:buClr>
                <a:srgbClr val="000000"/>
              </a:buClr>
              <a:buSzPct val="100000"/>
              <a:buFont typeface="Times New Roman" pitchFamily="18" charset="0"/>
              <a:tabLst>
                <a:tab pos="663227" algn="l"/>
                <a:tab pos="1326455" algn="l"/>
                <a:tab pos="1989682" algn="l"/>
                <a:tab pos="2652911" algn="l"/>
              </a:tabLst>
              <a:defRPr>
                <a:solidFill>
                  <a:schemeClr val="tx1"/>
                </a:solidFill>
                <a:latin typeface="Arial" pitchFamily="34" charset="0"/>
                <a:ea typeface="Microsoft YaHei" pitchFamily="34" charset="-122"/>
              </a:defRPr>
            </a:lvl7pPr>
            <a:lvl8pPr marL="3141604" indent="-209441" defTabSz="411609" eaLnBrk="0" fontAlgn="base" hangingPunct="0">
              <a:lnSpc>
                <a:spcPct val="93000"/>
              </a:lnSpc>
              <a:spcBef>
                <a:spcPct val="0"/>
              </a:spcBef>
              <a:spcAft>
                <a:spcPct val="0"/>
              </a:spcAft>
              <a:buClr>
                <a:srgbClr val="000000"/>
              </a:buClr>
              <a:buSzPct val="100000"/>
              <a:buFont typeface="Times New Roman" pitchFamily="18" charset="0"/>
              <a:tabLst>
                <a:tab pos="663227" algn="l"/>
                <a:tab pos="1326455" algn="l"/>
                <a:tab pos="1989682" algn="l"/>
                <a:tab pos="2652911" algn="l"/>
              </a:tabLst>
              <a:defRPr>
                <a:solidFill>
                  <a:schemeClr val="tx1"/>
                </a:solidFill>
                <a:latin typeface="Arial" pitchFamily="34" charset="0"/>
                <a:ea typeface="Microsoft YaHei" pitchFamily="34" charset="-122"/>
              </a:defRPr>
            </a:lvl8pPr>
            <a:lvl9pPr marL="3560485" indent="-209441" defTabSz="411609" eaLnBrk="0" fontAlgn="base" hangingPunct="0">
              <a:lnSpc>
                <a:spcPct val="93000"/>
              </a:lnSpc>
              <a:spcBef>
                <a:spcPct val="0"/>
              </a:spcBef>
              <a:spcAft>
                <a:spcPct val="0"/>
              </a:spcAft>
              <a:buClr>
                <a:srgbClr val="000000"/>
              </a:buClr>
              <a:buSzPct val="100000"/>
              <a:buFont typeface="Times New Roman" pitchFamily="18" charset="0"/>
              <a:tabLst>
                <a:tab pos="663227" algn="l"/>
                <a:tab pos="1326455" algn="l"/>
                <a:tab pos="1989682" algn="l"/>
                <a:tab pos="2652911" algn="l"/>
              </a:tabLst>
              <a:defRPr>
                <a:solidFill>
                  <a:schemeClr val="tx1"/>
                </a:solidFill>
                <a:latin typeface="Arial" pitchFamily="34" charset="0"/>
                <a:ea typeface="Microsoft YaHei" pitchFamily="34" charset="-122"/>
              </a:defRPr>
            </a:lvl9pPr>
          </a:lstStyle>
          <a:p>
            <a:pPr eaLnBrk="1"/>
            <a:fld id="{9CE406DC-CBC6-4049-B1A8-D1D60E6F55C4}" type="slidenum">
              <a:rPr lang="fr-FR" altLang="fr-FR">
                <a:solidFill>
                  <a:srgbClr val="000000"/>
                </a:solidFill>
                <a:latin typeface="Calibri" pitchFamily="34" charset="0"/>
              </a:rPr>
              <a:pPr eaLnBrk="1"/>
              <a:t>24</a:t>
            </a:fld>
            <a:endParaRPr lang="fr-FR" altLang="fr-FR">
              <a:solidFill>
                <a:srgbClr val="000000"/>
              </a:solidFill>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a:prstGeom prst="rect">
            <a:avLst/>
          </a:prstGeom>
          <a:noFill/>
          <a:ln w="12700">
            <a:solidFill>
              <a:prstClr val="black"/>
            </a:solidFill>
          </a:ln>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fld id="{D3E4CD21-C3C2-4A22-9ECC-5B4C9BE8CB63}" type="slidenum">
              <a:rPr lang="fr-FR" sz="1300" spc="-1">
                <a:solidFill>
                  <a:prstClr val="black"/>
                </a:solidFill>
                <a:latin typeface="Times New Roman"/>
              </a:rPr>
              <a:pPr/>
              <a:t>32</a:t>
            </a:fld>
            <a:endParaRPr lang="fr-FR" sz="1300" spc="-1">
              <a:solidFill>
                <a:prstClr val="black"/>
              </a:solidFill>
              <a:latin typeface="Times New Roman"/>
            </a:endParaRPr>
          </a:p>
        </p:txBody>
      </p:sp>
    </p:spTree>
    <p:extLst>
      <p:ext uri="{BB962C8B-B14F-4D97-AF65-F5344CB8AC3E}">
        <p14:creationId xmlns:p14="http://schemas.microsoft.com/office/powerpoint/2010/main" val="1003151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6813" y="1241425"/>
            <a:ext cx="4464050" cy="3349625"/>
          </a:xfrm>
          <a:prstGeom prst="rect">
            <a:avLst/>
          </a:prstGeom>
          <a:noFill/>
          <a:ln w="12700">
            <a:solidFill>
              <a:prstClr val="black"/>
            </a:solidFill>
          </a:ln>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p:nvPr>
        </p:nvSpPr>
        <p:spPr/>
        <p:txBody>
          <a:bodyPr/>
          <a:lstStyle/>
          <a:p>
            <a:fld id="{D3E4CD21-C3C2-4A22-9ECC-5B4C9BE8CB63}" type="slidenum">
              <a:rPr lang="fr-FR" sz="1300" spc="-1">
                <a:solidFill>
                  <a:prstClr val="black"/>
                </a:solidFill>
                <a:latin typeface="Times New Roman"/>
              </a:rPr>
              <a:pPr/>
              <a:t>44</a:t>
            </a:fld>
            <a:endParaRPr lang="fr-FR" sz="1300" spc="-1" dirty="0">
              <a:solidFill>
                <a:prstClr val="black"/>
              </a:solidFill>
              <a:latin typeface="Times New Roman"/>
            </a:endParaRPr>
          </a:p>
        </p:txBody>
      </p:sp>
    </p:spTree>
    <p:extLst>
      <p:ext uri="{BB962C8B-B14F-4D97-AF65-F5344CB8AC3E}">
        <p14:creationId xmlns:p14="http://schemas.microsoft.com/office/powerpoint/2010/main" val="2824589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6813" y="1241425"/>
            <a:ext cx="4464050" cy="3349625"/>
          </a:xfrm>
          <a:prstGeom prst="rect">
            <a:avLst/>
          </a:prstGeom>
          <a:noFill/>
          <a:ln w="12700">
            <a:solidFill>
              <a:prstClr val="black"/>
            </a:solidFill>
          </a:ln>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p:nvPr>
        </p:nvSpPr>
        <p:spPr/>
        <p:txBody>
          <a:bodyPr/>
          <a:lstStyle/>
          <a:p>
            <a:fld id="{D3E4CD21-C3C2-4A22-9ECC-5B4C9BE8CB63}" type="slidenum">
              <a:rPr lang="fr-FR" sz="1300" spc="-1">
                <a:solidFill>
                  <a:prstClr val="black"/>
                </a:solidFill>
                <a:latin typeface="Times New Roman"/>
              </a:rPr>
              <a:pPr/>
              <a:t>45</a:t>
            </a:fld>
            <a:endParaRPr lang="fr-FR" sz="1300" spc="-1" dirty="0">
              <a:solidFill>
                <a:prstClr val="black"/>
              </a:solidFill>
              <a:latin typeface="Times New Roman"/>
            </a:endParaRPr>
          </a:p>
        </p:txBody>
      </p:sp>
    </p:spTree>
    <p:extLst>
      <p:ext uri="{BB962C8B-B14F-4D97-AF65-F5344CB8AC3E}">
        <p14:creationId xmlns:p14="http://schemas.microsoft.com/office/powerpoint/2010/main" val="3117103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6813" y="1241425"/>
            <a:ext cx="4464050" cy="3349625"/>
          </a:xfrm>
          <a:prstGeom prst="rect">
            <a:avLst/>
          </a:prstGeom>
          <a:noFill/>
          <a:ln w="12700">
            <a:solidFill>
              <a:prstClr val="black"/>
            </a:solidFill>
          </a:ln>
        </p:spPr>
      </p:sp>
      <p:sp>
        <p:nvSpPr>
          <p:cNvPr id="3" name="Espace réservé des notes 2"/>
          <p:cNvSpPr>
            <a:spLocks noGrp="1"/>
          </p:cNvSpPr>
          <p:nvPr>
            <p:ph type="body" idx="1"/>
          </p:nvPr>
        </p:nvSpPr>
        <p:spPr/>
        <p:txBody>
          <a:bodyPr/>
          <a:lstStyle/>
          <a:p>
            <a:r>
              <a:rPr lang="fr-FR" dirty="0"/>
              <a:t>Noémie </a:t>
            </a:r>
          </a:p>
        </p:txBody>
      </p:sp>
      <p:sp>
        <p:nvSpPr>
          <p:cNvPr id="4" name="Espace réservé du numéro de diapositive 3"/>
          <p:cNvSpPr>
            <a:spLocks noGrp="1"/>
          </p:cNvSpPr>
          <p:nvPr>
            <p:ph type="sldNum"/>
          </p:nvPr>
        </p:nvSpPr>
        <p:spPr/>
        <p:txBody>
          <a:bodyPr/>
          <a:lstStyle/>
          <a:p>
            <a:fld id="{D3E4CD21-C3C2-4A22-9ECC-5B4C9BE8CB63}" type="slidenum">
              <a:rPr lang="fr-FR" sz="1300" spc="-1">
                <a:solidFill>
                  <a:prstClr val="black"/>
                </a:solidFill>
                <a:latin typeface="Times New Roman"/>
              </a:rPr>
              <a:pPr/>
              <a:t>48</a:t>
            </a:fld>
            <a:endParaRPr lang="fr-FR" sz="1300" spc="-1">
              <a:solidFill>
                <a:prstClr val="black"/>
              </a:solidFill>
              <a:latin typeface="Times New Roman"/>
            </a:endParaRPr>
          </a:p>
        </p:txBody>
      </p:sp>
    </p:spTree>
    <p:extLst>
      <p:ext uri="{BB962C8B-B14F-4D97-AF65-F5344CB8AC3E}">
        <p14:creationId xmlns:p14="http://schemas.microsoft.com/office/powerpoint/2010/main" val="3571544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6813" y="1241425"/>
            <a:ext cx="4464050" cy="3349625"/>
          </a:xfrm>
          <a:prstGeom prst="rect">
            <a:avLst/>
          </a:prstGeom>
          <a:noFill/>
          <a:ln w="12700">
            <a:solidFill>
              <a:prstClr val="black"/>
            </a:solidFill>
          </a:ln>
        </p:spPr>
      </p:sp>
      <p:sp>
        <p:nvSpPr>
          <p:cNvPr id="3" name="Espace réservé des notes 2"/>
          <p:cNvSpPr>
            <a:spLocks noGrp="1"/>
          </p:cNvSpPr>
          <p:nvPr>
            <p:ph type="body" idx="1"/>
          </p:nvPr>
        </p:nvSpPr>
        <p:spPr/>
        <p:txBody>
          <a:bodyPr/>
          <a:lstStyle/>
          <a:p>
            <a:r>
              <a:rPr lang="fr-FR" dirty="0"/>
              <a:t>Nelly</a:t>
            </a:r>
          </a:p>
        </p:txBody>
      </p:sp>
      <p:sp>
        <p:nvSpPr>
          <p:cNvPr id="4" name="Espace réservé du numéro de diapositive 3"/>
          <p:cNvSpPr>
            <a:spLocks noGrp="1"/>
          </p:cNvSpPr>
          <p:nvPr>
            <p:ph type="sldNum"/>
          </p:nvPr>
        </p:nvSpPr>
        <p:spPr/>
        <p:txBody>
          <a:bodyPr/>
          <a:lstStyle/>
          <a:p>
            <a:fld id="{D3E4CD21-C3C2-4A22-9ECC-5B4C9BE8CB63}" type="slidenum">
              <a:rPr lang="fr-FR" sz="1300" spc="-1">
                <a:solidFill>
                  <a:prstClr val="black"/>
                </a:solidFill>
                <a:latin typeface="Times New Roman"/>
              </a:rPr>
              <a:pPr/>
              <a:t>49</a:t>
            </a:fld>
            <a:endParaRPr lang="fr-FR" sz="1300" spc="-1">
              <a:solidFill>
                <a:prstClr val="black"/>
              </a:solidFill>
              <a:latin typeface="Times New Roman"/>
            </a:endParaRPr>
          </a:p>
        </p:txBody>
      </p:sp>
    </p:spTree>
    <p:extLst>
      <p:ext uri="{BB962C8B-B14F-4D97-AF65-F5344CB8AC3E}">
        <p14:creationId xmlns:p14="http://schemas.microsoft.com/office/powerpoint/2010/main" val="4107137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6DC901C-7180-4381-8730-5E7AD42C62A8}" type="slidenum">
              <a:rPr lang="fr-FR" altLang="fr-FR">
                <a:solidFill>
                  <a:prstClr val="white"/>
                </a:solidFill>
              </a:rPr>
              <a:pPr/>
              <a:t>2</a:t>
            </a:fld>
            <a:endParaRPr lang="fr-FR" altLang="fr-FR">
              <a:solidFill>
                <a:prstClr val="white"/>
              </a:solidFill>
            </a:endParaRPr>
          </a:p>
        </p:txBody>
      </p:sp>
      <p:sp>
        <p:nvSpPr>
          <p:cNvPr id="12289" name="Rectangle 1"/>
          <p:cNvSpPr txBox="1">
            <a:spLocks noGrp="1" noRot="1" noChangeAspect="1" noChangeArrowheads="1"/>
          </p:cNvSpPr>
          <p:nvPr>
            <p:ph type="sldImg"/>
          </p:nvPr>
        </p:nvSpPr>
        <p:spPr bwMode="auto">
          <a:xfrm>
            <a:off x="1201738" y="1082675"/>
            <a:ext cx="4835525" cy="3627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0" name="Rectangle 2"/>
          <p:cNvSpPr txBox="1">
            <a:spLocks noGrp="1" noChangeArrowheads="1"/>
          </p:cNvSpPr>
          <p:nvPr>
            <p:ph type="body" idx="1"/>
          </p:nvPr>
        </p:nvSpPr>
        <p:spPr bwMode="auto">
          <a:xfrm>
            <a:off x="1000195" y="4942533"/>
            <a:ext cx="5239621" cy="435127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6813" y="1241425"/>
            <a:ext cx="4464050" cy="3349625"/>
          </a:xfrm>
          <a:prstGeom prst="rect">
            <a:avLst/>
          </a:prstGeom>
          <a:noFill/>
          <a:ln w="12700">
            <a:solidFill>
              <a:prstClr val="black"/>
            </a:solidFill>
          </a:ln>
        </p:spPr>
      </p:sp>
      <p:sp>
        <p:nvSpPr>
          <p:cNvPr id="3" name="Espace réservé des notes 2"/>
          <p:cNvSpPr>
            <a:spLocks noGrp="1"/>
          </p:cNvSpPr>
          <p:nvPr>
            <p:ph type="body" idx="1"/>
          </p:nvPr>
        </p:nvSpPr>
        <p:spPr/>
        <p:txBody>
          <a:bodyPr/>
          <a:lstStyle/>
          <a:p>
            <a:r>
              <a:rPr lang="fr-FR" dirty="0"/>
              <a:t>Nelly</a:t>
            </a:r>
          </a:p>
        </p:txBody>
      </p:sp>
      <p:sp>
        <p:nvSpPr>
          <p:cNvPr id="4" name="Espace réservé du numéro de diapositive 3"/>
          <p:cNvSpPr>
            <a:spLocks noGrp="1"/>
          </p:cNvSpPr>
          <p:nvPr>
            <p:ph type="sldNum"/>
          </p:nvPr>
        </p:nvSpPr>
        <p:spPr/>
        <p:txBody>
          <a:bodyPr/>
          <a:lstStyle/>
          <a:p>
            <a:fld id="{D3E4CD21-C3C2-4A22-9ECC-5B4C9BE8CB63}" type="slidenum">
              <a:rPr lang="fr-FR" sz="1300" spc="-1">
                <a:solidFill>
                  <a:prstClr val="black"/>
                </a:solidFill>
                <a:latin typeface="Times New Roman"/>
              </a:rPr>
              <a:pPr/>
              <a:t>50</a:t>
            </a:fld>
            <a:endParaRPr lang="fr-FR" sz="1300" spc="-1">
              <a:solidFill>
                <a:prstClr val="black"/>
              </a:solidFill>
              <a:latin typeface="Times New Roman"/>
            </a:endParaRPr>
          </a:p>
        </p:txBody>
      </p:sp>
    </p:spTree>
    <p:extLst>
      <p:ext uri="{BB962C8B-B14F-4D97-AF65-F5344CB8AC3E}">
        <p14:creationId xmlns:p14="http://schemas.microsoft.com/office/powerpoint/2010/main" val="3805496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6813" y="1241425"/>
            <a:ext cx="4464050" cy="3349625"/>
          </a:xfrm>
          <a:prstGeom prst="rect">
            <a:avLst/>
          </a:prstGeom>
          <a:noFill/>
          <a:ln w="12700">
            <a:solidFill>
              <a:prstClr val="black"/>
            </a:solidFill>
          </a:ln>
        </p:spPr>
      </p:sp>
      <p:sp>
        <p:nvSpPr>
          <p:cNvPr id="3" name="Espace réservé des notes 2"/>
          <p:cNvSpPr>
            <a:spLocks noGrp="1"/>
          </p:cNvSpPr>
          <p:nvPr>
            <p:ph type="body" idx="1"/>
          </p:nvPr>
        </p:nvSpPr>
        <p:spPr/>
        <p:txBody>
          <a:bodyPr/>
          <a:lstStyle/>
          <a:p>
            <a:r>
              <a:rPr lang="fr-FR" dirty="0"/>
              <a:t>Noémie</a:t>
            </a:r>
          </a:p>
        </p:txBody>
      </p:sp>
      <p:sp>
        <p:nvSpPr>
          <p:cNvPr id="4" name="Espace réservé du numéro de diapositive 3"/>
          <p:cNvSpPr>
            <a:spLocks noGrp="1"/>
          </p:cNvSpPr>
          <p:nvPr>
            <p:ph type="sldNum"/>
          </p:nvPr>
        </p:nvSpPr>
        <p:spPr/>
        <p:txBody>
          <a:bodyPr/>
          <a:lstStyle/>
          <a:p>
            <a:fld id="{D3E4CD21-C3C2-4A22-9ECC-5B4C9BE8CB63}" type="slidenum">
              <a:rPr lang="fr-FR" sz="1300" spc="-1">
                <a:solidFill>
                  <a:prstClr val="black"/>
                </a:solidFill>
                <a:latin typeface="Times New Roman"/>
              </a:rPr>
              <a:pPr/>
              <a:t>51</a:t>
            </a:fld>
            <a:endParaRPr lang="fr-FR" sz="1300" spc="-1">
              <a:solidFill>
                <a:prstClr val="black"/>
              </a:solidFill>
              <a:latin typeface="Times New Roman"/>
            </a:endParaRPr>
          </a:p>
        </p:txBody>
      </p:sp>
    </p:spTree>
    <p:extLst>
      <p:ext uri="{BB962C8B-B14F-4D97-AF65-F5344CB8AC3E}">
        <p14:creationId xmlns:p14="http://schemas.microsoft.com/office/powerpoint/2010/main" val="422403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6813" y="1241425"/>
            <a:ext cx="4464050" cy="3349625"/>
          </a:xfrm>
          <a:prstGeom prst="rect">
            <a:avLst/>
          </a:prstGeom>
          <a:noFill/>
          <a:ln w="12700">
            <a:solidFill>
              <a:prstClr val="black"/>
            </a:solidFill>
          </a:ln>
        </p:spPr>
      </p:sp>
      <p:sp>
        <p:nvSpPr>
          <p:cNvPr id="3" name="Espace réservé des notes 2"/>
          <p:cNvSpPr>
            <a:spLocks noGrp="1"/>
          </p:cNvSpPr>
          <p:nvPr>
            <p:ph type="body" idx="1"/>
          </p:nvPr>
        </p:nvSpPr>
        <p:spPr/>
        <p:txBody>
          <a:bodyPr/>
          <a:lstStyle/>
          <a:p>
            <a:pPr>
              <a:lnSpc>
                <a:spcPct val="107000"/>
              </a:lnSpc>
              <a:spcAft>
                <a:spcPts val="733"/>
              </a:spcAft>
            </a:pPr>
            <a:r>
              <a:rPr lang="fr-FR" sz="1100" dirty="0">
                <a:latin typeface="Calibri" panose="020F0502020204030204" pitchFamily="34" charset="0"/>
                <a:ea typeface="Calibri" panose="020F0502020204030204" pitchFamily="34" charset="0"/>
                <a:cs typeface="Times New Roman" panose="02020603050405020304" pitchFamily="18" charset="0"/>
              </a:rPr>
              <a:t>Noémie</a:t>
            </a:r>
          </a:p>
          <a:p>
            <a:pPr>
              <a:lnSpc>
                <a:spcPct val="107000"/>
              </a:lnSpc>
              <a:spcAft>
                <a:spcPts val="733"/>
              </a:spcAft>
            </a:pPr>
            <a:r>
              <a:rPr lang="fr-FR" sz="1100" dirty="0">
                <a:latin typeface="Calibri" panose="020F0502020204030204" pitchFamily="34" charset="0"/>
                <a:ea typeface="Calibri" panose="020F0502020204030204" pitchFamily="34" charset="0"/>
                <a:cs typeface="Times New Roman" panose="02020603050405020304" pitchFamily="18" charset="0"/>
              </a:rPr>
              <a:t>Acuité visuelle prés et loin : œil dépendant et en binoculaire  (Parinaud/</a:t>
            </a:r>
            <a:r>
              <a:rPr lang="fr-FR" sz="1100" dirty="0" err="1">
                <a:latin typeface="Calibri" panose="020F0502020204030204" pitchFamily="34" charset="0"/>
                <a:ea typeface="Calibri" panose="020F0502020204030204" pitchFamily="34" charset="0"/>
                <a:cs typeface="Times New Roman" panose="02020603050405020304" pitchFamily="18" charset="0"/>
              </a:rPr>
              <a:t>monoyer</a:t>
            </a:r>
            <a:r>
              <a:rPr lang="fr-FR" sz="1100" dirty="0">
                <a:latin typeface="Calibri" panose="020F0502020204030204" pitchFamily="34" charset="0"/>
                <a:ea typeface="Calibri" panose="020F0502020204030204" pitchFamily="34" charset="0"/>
                <a:cs typeface="Times New Roman" panose="02020603050405020304" pitchFamily="18" charset="0"/>
              </a:rPr>
              <a:t>  ou </a:t>
            </a:r>
            <a:r>
              <a:rPr lang="fr-FR" sz="1100" dirty="0" err="1">
                <a:latin typeface="Calibri" panose="020F0502020204030204" pitchFamily="34" charset="0"/>
                <a:ea typeface="Calibri" panose="020F0502020204030204" pitchFamily="34" charset="0"/>
                <a:cs typeface="Times New Roman" panose="02020603050405020304" pitchFamily="18" charset="0"/>
              </a:rPr>
              <a:t>Visiotest</a:t>
            </a:r>
            <a:r>
              <a:rPr lang="fr-FR" sz="1100"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733"/>
              </a:spcAft>
            </a:pPr>
            <a:r>
              <a:rPr lang="fr-FR" sz="1100" dirty="0">
                <a:latin typeface="Calibri" panose="020F0502020204030204" pitchFamily="34" charset="0"/>
                <a:ea typeface="Calibri" panose="020F0502020204030204" pitchFamily="34" charset="0"/>
                <a:cs typeface="Times New Roman" panose="02020603050405020304" pitchFamily="18" charset="0"/>
              </a:rPr>
              <a:t>Champs visuel réalisé à l’aide d’un </a:t>
            </a:r>
            <a:r>
              <a:rPr lang="fr-FR" sz="1100" dirty="0" err="1">
                <a:latin typeface="Calibri" panose="020F0502020204030204" pitchFamily="34" charset="0"/>
                <a:ea typeface="Calibri" panose="020F0502020204030204" pitchFamily="34" charset="0"/>
                <a:cs typeface="Times New Roman" panose="02020603050405020304" pitchFamily="18" charset="0"/>
              </a:rPr>
              <a:t>campitest</a:t>
            </a:r>
            <a:r>
              <a:rPr lang="fr-FR" sz="1100" dirty="0">
                <a:latin typeface="Calibri" panose="020F0502020204030204" pitchFamily="34" charset="0"/>
                <a:ea typeface="Calibri" panose="020F0502020204030204" pitchFamily="34" charset="0"/>
                <a:cs typeface="Times New Roman" panose="02020603050405020304" pitchFamily="18" charset="0"/>
              </a:rPr>
              <a:t> ou certains </a:t>
            </a:r>
            <a:r>
              <a:rPr lang="fr-FR" sz="1100" dirty="0" err="1">
                <a:latin typeface="Calibri" panose="020F0502020204030204" pitchFamily="34" charset="0"/>
                <a:ea typeface="Calibri" panose="020F0502020204030204" pitchFamily="34" charset="0"/>
                <a:cs typeface="Times New Roman" panose="02020603050405020304" pitchFamily="18" charset="0"/>
              </a:rPr>
              <a:t>visiotest</a:t>
            </a:r>
            <a:r>
              <a:rPr lang="fr-FR" sz="1100" dirty="0">
                <a:latin typeface="Calibri" panose="020F0502020204030204" pitchFamily="34" charset="0"/>
                <a:ea typeface="Calibri" panose="020F0502020204030204" pitchFamily="34" charset="0"/>
                <a:cs typeface="Times New Roman" panose="02020603050405020304" pitchFamily="18" charset="0"/>
              </a:rPr>
              <a:t> sont équipés de cette fonction.</a:t>
            </a:r>
          </a:p>
          <a:p>
            <a:pPr>
              <a:lnSpc>
                <a:spcPct val="107000"/>
              </a:lnSpc>
              <a:spcAft>
                <a:spcPts val="733"/>
              </a:spcAft>
            </a:pPr>
            <a:r>
              <a:rPr lang="fr-FR" sz="1100" dirty="0">
                <a:latin typeface="Calibri" panose="020F0502020204030204" pitchFamily="34" charset="0"/>
                <a:ea typeface="Calibri" panose="020F0502020204030204" pitchFamily="34" charset="0"/>
                <a:cs typeface="Times New Roman" panose="02020603050405020304" pitchFamily="18" charset="0"/>
              </a:rPr>
              <a:t>Le </a:t>
            </a:r>
            <a:r>
              <a:rPr lang="fr-FR" sz="1100" dirty="0" err="1">
                <a:latin typeface="Calibri" panose="020F0502020204030204" pitchFamily="34" charset="0"/>
                <a:ea typeface="Calibri" panose="020F0502020204030204" pitchFamily="34" charset="0"/>
                <a:cs typeface="Times New Roman" panose="02020603050405020304" pitchFamily="18" charset="0"/>
              </a:rPr>
              <a:t>visiotest</a:t>
            </a:r>
            <a:r>
              <a:rPr lang="fr-FR" sz="1100" dirty="0">
                <a:latin typeface="Calibri" panose="020F0502020204030204" pitchFamily="34" charset="0"/>
                <a:ea typeface="Calibri" panose="020F0502020204030204" pitchFamily="34" charset="0"/>
                <a:cs typeface="Times New Roman" panose="02020603050405020304" pitchFamily="18" charset="0"/>
              </a:rPr>
              <a:t> permet un test sur les couleurs, les reliefs, …</a:t>
            </a:r>
          </a:p>
          <a:p>
            <a:endParaRPr lang="fr-FR" dirty="0"/>
          </a:p>
          <a:p>
            <a:pPr defTabSz="837865">
              <a:defRPr/>
            </a:pPr>
            <a:r>
              <a:rPr lang="fr-FR" spc="-1" dirty="0">
                <a:solidFill>
                  <a:srgbClr val="43456D"/>
                </a:solidFill>
                <a:ea typeface="Arial"/>
              </a:rPr>
              <a:t>Dans certaines situations (chauffeurs Poids lourds par exemple, réglementation spécifique…), le Médecin du travail peut retirer le salarié du poste de travail si il estime qu’il y a un danger (temporairement, ou définitivement avec un avis spécialisé : ophtalmologue etc…).</a:t>
            </a:r>
            <a:endParaRPr lang="fr-FR" sz="1100" spc="-1" dirty="0">
              <a:solidFill>
                <a:srgbClr val="43456D"/>
              </a:solidFill>
              <a:ea typeface="Arial"/>
            </a:endParaRPr>
          </a:p>
          <a:p>
            <a:endParaRPr lang="fr-FR" dirty="0"/>
          </a:p>
        </p:txBody>
      </p:sp>
      <p:sp>
        <p:nvSpPr>
          <p:cNvPr id="4" name="Espace réservé du numéro de diapositive 3"/>
          <p:cNvSpPr>
            <a:spLocks noGrp="1"/>
          </p:cNvSpPr>
          <p:nvPr>
            <p:ph type="sldNum"/>
          </p:nvPr>
        </p:nvSpPr>
        <p:spPr/>
        <p:txBody>
          <a:bodyPr/>
          <a:lstStyle/>
          <a:p>
            <a:fld id="{D3E4CD21-C3C2-4A22-9ECC-5B4C9BE8CB63}" type="slidenum">
              <a:rPr lang="fr-FR" sz="1300" spc="-1">
                <a:solidFill>
                  <a:prstClr val="black"/>
                </a:solidFill>
                <a:latin typeface="Times New Roman"/>
              </a:rPr>
              <a:pPr/>
              <a:t>52</a:t>
            </a:fld>
            <a:endParaRPr lang="fr-FR" sz="1300" spc="-1">
              <a:solidFill>
                <a:prstClr val="black"/>
              </a:solidFill>
              <a:latin typeface="Times New Roman"/>
            </a:endParaRPr>
          </a:p>
        </p:txBody>
      </p:sp>
    </p:spTree>
    <p:extLst>
      <p:ext uri="{BB962C8B-B14F-4D97-AF65-F5344CB8AC3E}">
        <p14:creationId xmlns:p14="http://schemas.microsoft.com/office/powerpoint/2010/main" val="3129492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6813" y="1241425"/>
            <a:ext cx="4464050" cy="3349625"/>
          </a:xfrm>
          <a:prstGeom prst="rect">
            <a:avLst/>
          </a:prstGeom>
          <a:noFill/>
          <a:ln w="12700">
            <a:solidFill>
              <a:prstClr val="black"/>
            </a:solidFill>
          </a:ln>
        </p:spPr>
      </p:sp>
      <p:sp>
        <p:nvSpPr>
          <p:cNvPr id="3" name="Espace réservé des notes 2"/>
          <p:cNvSpPr>
            <a:spLocks noGrp="1"/>
          </p:cNvSpPr>
          <p:nvPr>
            <p:ph type="body" idx="1"/>
          </p:nvPr>
        </p:nvSpPr>
        <p:spPr/>
        <p:txBody>
          <a:bodyPr/>
          <a:lstStyle/>
          <a:p>
            <a:r>
              <a:rPr lang="fr-FR" dirty="0"/>
              <a:t>Nelly</a:t>
            </a:r>
          </a:p>
        </p:txBody>
      </p:sp>
      <p:sp>
        <p:nvSpPr>
          <p:cNvPr id="4" name="Espace réservé du numéro de diapositive 3"/>
          <p:cNvSpPr>
            <a:spLocks noGrp="1"/>
          </p:cNvSpPr>
          <p:nvPr>
            <p:ph type="sldNum"/>
          </p:nvPr>
        </p:nvSpPr>
        <p:spPr/>
        <p:txBody>
          <a:bodyPr/>
          <a:lstStyle/>
          <a:p>
            <a:fld id="{D3E4CD21-C3C2-4A22-9ECC-5B4C9BE8CB63}" type="slidenum">
              <a:rPr lang="fr-FR" sz="1300" spc="-1">
                <a:solidFill>
                  <a:prstClr val="black"/>
                </a:solidFill>
                <a:latin typeface="Times New Roman"/>
              </a:rPr>
              <a:pPr/>
              <a:t>53</a:t>
            </a:fld>
            <a:endParaRPr lang="fr-FR" sz="1300" spc="-1">
              <a:solidFill>
                <a:prstClr val="black"/>
              </a:solidFill>
              <a:latin typeface="Times New Roman"/>
            </a:endParaRPr>
          </a:p>
        </p:txBody>
      </p:sp>
    </p:spTree>
    <p:extLst>
      <p:ext uri="{BB962C8B-B14F-4D97-AF65-F5344CB8AC3E}">
        <p14:creationId xmlns:p14="http://schemas.microsoft.com/office/powerpoint/2010/main" val="3203469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6813" y="1241425"/>
            <a:ext cx="4464050" cy="3349625"/>
          </a:xfrm>
          <a:prstGeom prst="rect">
            <a:avLst/>
          </a:prstGeom>
          <a:noFill/>
          <a:ln w="12700">
            <a:solidFill>
              <a:prstClr val="black"/>
            </a:solidFill>
          </a:ln>
        </p:spPr>
      </p:sp>
      <p:sp>
        <p:nvSpPr>
          <p:cNvPr id="3" name="Espace réservé des notes 2"/>
          <p:cNvSpPr>
            <a:spLocks noGrp="1"/>
          </p:cNvSpPr>
          <p:nvPr>
            <p:ph type="body" idx="1"/>
          </p:nvPr>
        </p:nvSpPr>
        <p:spPr/>
        <p:txBody>
          <a:bodyPr/>
          <a:lstStyle/>
          <a:p>
            <a:r>
              <a:rPr lang="fr-FR" dirty="0"/>
              <a:t>Nelly</a:t>
            </a:r>
          </a:p>
        </p:txBody>
      </p:sp>
      <p:sp>
        <p:nvSpPr>
          <p:cNvPr id="4" name="Espace réservé du numéro de diapositive 3"/>
          <p:cNvSpPr>
            <a:spLocks noGrp="1"/>
          </p:cNvSpPr>
          <p:nvPr>
            <p:ph type="sldNum"/>
          </p:nvPr>
        </p:nvSpPr>
        <p:spPr/>
        <p:txBody>
          <a:bodyPr/>
          <a:lstStyle/>
          <a:p>
            <a:fld id="{D3E4CD21-C3C2-4A22-9ECC-5B4C9BE8CB63}" type="slidenum">
              <a:rPr lang="fr-FR" sz="1300" spc="-1">
                <a:solidFill>
                  <a:prstClr val="black"/>
                </a:solidFill>
                <a:latin typeface="Times New Roman"/>
              </a:rPr>
              <a:pPr/>
              <a:t>54</a:t>
            </a:fld>
            <a:endParaRPr lang="fr-FR" sz="1300" spc="-1">
              <a:solidFill>
                <a:prstClr val="black"/>
              </a:solidFill>
              <a:latin typeface="Times New Roman"/>
            </a:endParaRPr>
          </a:p>
        </p:txBody>
      </p:sp>
    </p:spTree>
    <p:extLst>
      <p:ext uri="{BB962C8B-B14F-4D97-AF65-F5344CB8AC3E}">
        <p14:creationId xmlns:p14="http://schemas.microsoft.com/office/powerpoint/2010/main" val="723763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6813" y="1241425"/>
            <a:ext cx="4464050" cy="3349625"/>
          </a:xfrm>
          <a:prstGeom prst="rect">
            <a:avLst/>
          </a:prstGeom>
          <a:noFill/>
          <a:ln w="12700">
            <a:solidFill>
              <a:prstClr val="black"/>
            </a:solidFill>
          </a:ln>
        </p:spPr>
      </p:sp>
      <p:sp>
        <p:nvSpPr>
          <p:cNvPr id="3" name="Espace réservé des notes 2"/>
          <p:cNvSpPr>
            <a:spLocks noGrp="1"/>
          </p:cNvSpPr>
          <p:nvPr>
            <p:ph type="body" idx="1"/>
          </p:nvPr>
        </p:nvSpPr>
        <p:spPr/>
        <p:txBody>
          <a:bodyPr/>
          <a:lstStyle/>
          <a:p>
            <a:r>
              <a:rPr lang="fr-FR" dirty="0"/>
              <a:t>Nelly</a:t>
            </a:r>
          </a:p>
        </p:txBody>
      </p:sp>
      <p:sp>
        <p:nvSpPr>
          <p:cNvPr id="4" name="Espace réservé du numéro de diapositive 3"/>
          <p:cNvSpPr>
            <a:spLocks noGrp="1"/>
          </p:cNvSpPr>
          <p:nvPr>
            <p:ph type="sldNum"/>
          </p:nvPr>
        </p:nvSpPr>
        <p:spPr/>
        <p:txBody>
          <a:bodyPr/>
          <a:lstStyle/>
          <a:p>
            <a:fld id="{D3E4CD21-C3C2-4A22-9ECC-5B4C9BE8CB63}" type="slidenum">
              <a:rPr lang="fr-FR" sz="1300" spc="-1">
                <a:solidFill>
                  <a:prstClr val="black"/>
                </a:solidFill>
                <a:latin typeface="Times New Roman"/>
              </a:rPr>
              <a:pPr/>
              <a:t>55</a:t>
            </a:fld>
            <a:endParaRPr lang="fr-FR" sz="1300" spc="-1">
              <a:solidFill>
                <a:prstClr val="black"/>
              </a:solidFill>
              <a:latin typeface="Times New Roman"/>
            </a:endParaRPr>
          </a:p>
        </p:txBody>
      </p:sp>
    </p:spTree>
    <p:extLst>
      <p:ext uri="{BB962C8B-B14F-4D97-AF65-F5344CB8AC3E}">
        <p14:creationId xmlns:p14="http://schemas.microsoft.com/office/powerpoint/2010/main" val="36426787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6813" y="1241425"/>
            <a:ext cx="4464050" cy="3349625"/>
          </a:xfrm>
          <a:prstGeom prst="rect">
            <a:avLst/>
          </a:prstGeom>
          <a:noFill/>
          <a:ln w="12700">
            <a:solidFill>
              <a:prstClr val="black"/>
            </a:solidFill>
          </a:ln>
        </p:spPr>
      </p:sp>
      <p:sp>
        <p:nvSpPr>
          <p:cNvPr id="3" name="Espace réservé des notes 2"/>
          <p:cNvSpPr>
            <a:spLocks noGrp="1"/>
          </p:cNvSpPr>
          <p:nvPr>
            <p:ph type="body" idx="1"/>
          </p:nvPr>
        </p:nvSpPr>
        <p:spPr/>
        <p:txBody>
          <a:bodyPr/>
          <a:lstStyle/>
          <a:p>
            <a:r>
              <a:rPr lang="fr-FR" dirty="0"/>
              <a:t>Noémie</a:t>
            </a:r>
          </a:p>
        </p:txBody>
      </p:sp>
      <p:sp>
        <p:nvSpPr>
          <p:cNvPr id="4" name="Espace réservé du numéro de diapositive 3"/>
          <p:cNvSpPr>
            <a:spLocks noGrp="1"/>
          </p:cNvSpPr>
          <p:nvPr>
            <p:ph type="sldNum"/>
          </p:nvPr>
        </p:nvSpPr>
        <p:spPr/>
        <p:txBody>
          <a:bodyPr/>
          <a:lstStyle/>
          <a:p>
            <a:fld id="{D3E4CD21-C3C2-4A22-9ECC-5B4C9BE8CB63}" type="slidenum">
              <a:rPr lang="fr-FR" sz="1300" spc="-1">
                <a:solidFill>
                  <a:prstClr val="black"/>
                </a:solidFill>
                <a:latin typeface="Times New Roman"/>
              </a:rPr>
              <a:pPr/>
              <a:t>56</a:t>
            </a:fld>
            <a:endParaRPr lang="fr-FR" sz="1300" spc="-1">
              <a:solidFill>
                <a:prstClr val="black"/>
              </a:solidFill>
              <a:latin typeface="Times New Roman"/>
            </a:endParaRPr>
          </a:p>
        </p:txBody>
      </p:sp>
    </p:spTree>
    <p:extLst>
      <p:ext uri="{BB962C8B-B14F-4D97-AF65-F5344CB8AC3E}">
        <p14:creationId xmlns:p14="http://schemas.microsoft.com/office/powerpoint/2010/main" val="2659653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6813" y="1241425"/>
            <a:ext cx="4464050" cy="3349625"/>
          </a:xfrm>
          <a:prstGeom prst="rect">
            <a:avLst/>
          </a:prstGeom>
          <a:noFill/>
          <a:ln w="12700">
            <a:solidFill>
              <a:prstClr val="black"/>
            </a:solidFill>
          </a:ln>
        </p:spPr>
      </p:sp>
      <p:sp>
        <p:nvSpPr>
          <p:cNvPr id="3" name="Espace réservé des notes 2"/>
          <p:cNvSpPr>
            <a:spLocks noGrp="1"/>
          </p:cNvSpPr>
          <p:nvPr>
            <p:ph type="body" idx="1"/>
          </p:nvPr>
        </p:nvSpPr>
        <p:spPr/>
        <p:txBody>
          <a:bodyPr/>
          <a:lstStyle/>
          <a:p>
            <a:r>
              <a:rPr lang="fr-FR" dirty="0"/>
              <a:t>Noémie</a:t>
            </a:r>
          </a:p>
        </p:txBody>
      </p:sp>
      <p:sp>
        <p:nvSpPr>
          <p:cNvPr id="4" name="Espace réservé du numéro de diapositive 3"/>
          <p:cNvSpPr>
            <a:spLocks noGrp="1"/>
          </p:cNvSpPr>
          <p:nvPr>
            <p:ph type="sldNum"/>
          </p:nvPr>
        </p:nvSpPr>
        <p:spPr/>
        <p:txBody>
          <a:bodyPr/>
          <a:lstStyle/>
          <a:p>
            <a:fld id="{D3E4CD21-C3C2-4A22-9ECC-5B4C9BE8CB63}" type="slidenum">
              <a:rPr lang="fr-FR" sz="1300" spc="-1">
                <a:solidFill>
                  <a:prstClr val="black"/>
                </a:solidFill>
                <a:latin typeface="Times New Roman"/>
              </a:rPr>
              <a:pPr/>
              <a:t>57</a:t>
            </a:fld>
            <a:endParaRPr lang="fr-FR" sz="1300" spc="-1">
              <a:solidFill>
                <a:prstClr val="black"/>
              </a:solidFill>
              <a:latin typeface="Times New Roman"/>
            </a:endParaRPr>
          </a:p>
        </p:txBody>
      </p:sp>
    </p:spTree>
    <p:extLst>
      <p:ext uri="{BB962C8B-B14F-4D97-AF65-F5344CB8AC3E}">
        <p14:creationId xmlns:p14="http://schemas.microsoft.com/office/powerpoint/2010/main" val="3963551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6813" y="1241425"/>
            <a:ext cx="4464050" cy="3349625"/>
          </a:xfrm>
          <a:prstGeom prst="rect">
            <a:avLst/>
          </a:prstGeom>
          <a:noFill/>
          <a:ln w="12700">
            <a:solidFill>
              <a:prstClr val="black"/>
            </a:solidFill>
          </a:ln>
        </p:spPr>
      </p:sp>
      <p:sp>
        <p:nvSpPr>
          <p:cNvPr id="3" name="Espace réservé des notes 2"/>
          <p:cNvSpPr>
            <a:spLocks noGrp="1"/>
          </p:cNvSpPr>
          <p:nvPr>
            <p:ph type="body" idx="1"/>
          </p:nvPr>
        </p:nvSpPr>
        <p:spPr/>
        <p:txBody>
          <a:bodyPr/>
          <a:lstStyle/>
          <a:p>
            <a:r>
              <a:rPr lang="fr-FR" dirty="0"/>
              <a:t>Noémie</a:t>
            </a:r>
          </a:p>
        </p:txBody>
      </p:sp>
      <p:sp>
        <p:nvSpPr>
          <p:cNvPr id="4" name="Espace réservé du numéro de diapositive 3"/>
          <p:cNvSpPr>
            <a:spLocks noGrp="1"/>
          </p:cNvSpPr>
          <p:nvPr>
            <p:ph type="sldNum"/>
          </p:nvPr>
        </p:nvSpPr>
        <p:spPr/>
        <p:txBody>
          <a:bodyPr/>
          <a:lstStyle/>
          <a:p>
            <a:fld id="{D3E4CD21-C3C2-4A22-9ECC-5B4C9BE8CB63}" type="slidenum">
              <a:rPr lang="fr-FR" sz="1300" spc="-1">
                <a:solidFill>
                  <a:prstClr val="black"/>
                </a:solidFill>
                <a:latin typeface="Times New Roman"/>
              </a:rPr>
              <a:pPr/>
              <a:t>58</a:t>
            </a:fld>
            <a:endParaRPr lang="fr-FR" sz="1300" spc="-1">
              <a:solidFill>
                <a:prstClr val="black"/>
              </a:solidFill>
              <a:latin typeface="Times New Roman"/>
            </a:endParaRPr>
          </a:p>
        </p:txBody>
      </p:sp>
    </p:spTree>
    <p:extLst>
      <p:ext uri="{BB962C8B-B14F-4D97-AF65-F5344CB8AC3E}">
        <p14:creationId xmlns:p14="http://schemas.microsoft.com/office/powerpoint/2010/main" val="1660634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a:prstGeom prst="rect">
            <a:avLst/>
          </a:prstGeom>
        </p:spPr>
      </p:sp>
      <p:sp>
        <p:nvSpPr>
          <p:cNvPr id="3" name="Espace réservé des notes 2"/>
          <p:cNvSpPr>
            <a:spLocks noGrp="1"/>
          </p:cNvSpPr>
          <p:nvPr>
            <p:ph type="body" idx="1"/>
          </p:nvPr>
        </p:nvSpPr>
        <p:spPr/>
        <p:txBody>
          <a:bodyPr/>
          <a:lstStyle/>
          <a:p>
            <a:r>
              <a:rPr lang="fr-FR" dirty="0"/>
              <a:t>Nelly</a:t>
            </a:r>
          </a:p>
          <a:p>
            <a:r>
              <a:rPr lang="fr-FR" dirty="0"/>
              <a:t>La démarche </a:t>
            </a:r>
          </a:p>
          <a:p>
            <a:r>
              <a:rPr lang="fr-FR" dirty="0"/>
              <a:t>Avant d’établir un protocole concernant l’utilisation des téléphones au volant au sein de l’entreprise, une évaluation des conditions d’utilisation est nécessaire : </a:t>
            </a:r>
          </a:p>
          <a:p>
            <a:r>
              <a:rPr lang="fr-FR" dirty="0"/>
              <a:t>• État des lieux des déplacements nécessaires à l’entreprise ? </a:t>
            </a:r>
          </a:p>
          <a:p>
            <a:r>
              <a:rPr lang="fr-FR" dirty="0"/>
              <a:t>• Nombre d’appels sur les téléphones portables des collaborateurs au volant ? </a:t>
            </a:r>
          </a:p>
          <a:p>
            <a:r>
              <a:rPr lang="fr-FR" dirty="0"/>
              <a:t>• Équipement des véhicules ? </a:t>
            </a:r>
          </a:p>
          <a:p>
            <a:r>
              <a:rPr lang="fr-FR" dirty="0"/>
              <a:t>• Motifs des appels effectués ou reçus ? </a:t>
            </a:r>
          </a:p>
          <a:p>
            <a:r>
              <a:rPr lang="fr-FR" dirty="0"/>
              <a:t>• Temps moyen de communication ? </a:t>
            </a:r>
          </a:p>
          <a:p>
            <a:r>
              <a:rPr lang="fr-FR" dirty="0"/>
              <a:t>• Degré d'urgence ? </a:t>
            </a:r>
          </a:p>
          <a:p>
            <a:r>
              <a:rPr lang="fr-FR" dirty="0"/>
              <a:t>• Ce salarié "mobile" est-il le seul à pouvoir répondre à l'appel et à prendre des décisions ? </a:t>
            </a:r>
          </a:p>
          <a:p>
            <a:r>
              <a:rPr lang="fr-FR" dirty="0"/>
              <a:t>• Le salarié a-t-il été formé ou informé sur les dangers du téléphone au volant ? </a:t>
            </a:r>
          </a:p>
          <a:p>
            <a:r>
              <a:rPr lang="fr-FR" dirty="0"/>
              <a:t>• Des dispositions concernant l’utilisation du téléphone sont-elles inscrites dans le règlement intérieur ? </a:t>
            </a:r>
          </a:p>
          <a:p>
            <a:r>
              <a:rPr lang="fr-FR" dirty="0"/>
              <a:t>• </a:t>
            </a:r>
          </a:p>
          <a:p>
            <a:r>
              <a:rPr lang="fr-FR" dirty="0"/>
              <a:t>Elle peut se traduire par un engagement du chef d’entreprise, une campagne de communication auprès des salariés, le CHSCT… pour interdire le téléphone au volant et responsabiliser les conducteurs et l’encadrement, pour mettre en place une charte d’utilisation. Le conducteur est-il seul ou accompagné ? Avec IRP + ligne managériale, salariés volontaires</a:t>
            </a:r>
          </a:p>
          <a:p>
            <a:r>
              <a:rPr lang="fr-FR" dirty="0"/>
              <a:t>Agir :</a:t>
            </a:r>
          </a:p>
          <a:p>
            <a:r>
              <a:rPr lang="fr-FR" dirty="0"/>
              <a:t>Mise en œuvre du plan d’actions : </a:t>
            </a:r>
          </a:p>
          <a:p>
            <a:pPr marL="209466" indent="-209466">
              <a:buAutoNum type="arabicPeriod"/>
            </a:pPr>
            <a:r>
              <a:rPr lang="fr-FR" dirty="0"/>
              <a:t>Limitation des déplacements routiers lorsque cela est possible. </a:t>
            </a:r>
          </a:p>
          <a:p>
            <a:pPr marL="209466" indent="-209466">
              <a:buAutoNum type="arabicPeriod"/>
            </a:pPr>
            <a:r>
              <a:rPr lang="fr-FR" dirty="0"/>
              <a:t>2. Développer les outils de type visioconférence, Internet… </a:t>
            </a:r>
          </a:p>
          <a:p>
            <a:pPr marL="209466" indent="-209466">
              <a:buAutoNum type="arabicPeriod"/>
            </a:pPr>
            <a:r>
              <a:rPr lang="fr-FR" dirty="0"/>
              <a:t>3. Préparer les déplacements pour mieux les sécuriser. </a:t>
            </a:r>
          </a:p>
          <a:p>
            <a:pPr marL="209466" indent="-209466">
              <a:buAutoNum type="arabicPeriod"/>
            </a:pPr>
            <a:r>
              <a:rPr lang="fr-FR" dirty="0"/>
              <a:t>4. Analyse des besoins en communication des salariés pour trouver des solutions alternatives au portable. Associer les salariés et les IRP à cette étude. </a:t>
            </a:r>
          </a:p>
          <a:p>
            <a:pPr marL="209466" indent="-209466">
              <a:buAutoNum type="arabicPeriod"/>
            </a:pPr>
            <a:r>
              <a:rPr lang="fr-FR" dirty="0"/>
              <a:t>5. Mettre en place des règles de communication </a:t>
            </a:r>
          </a:p>
          <a:p>
            <a:pPr marL="209466" indent="-209466">
              <a:buAutoNum type="arabicPeriod"/>
            </a:pPr>
            <a:r>
              <a:rPr lang="fr-FR" dirty="0"/>
              <a:t>6. Définir des protocoles d’utilisation pour la gestion des communications pendant la mission : a. Une messagerie avec message adapté indiquant que le salarié ne peut pas répondre car il conduit et qu’il rappellera ultérieurement. b. Mise en place d’une organisation adéquate pour limiter la nécessité de communiquer pendant les déplacements. </a:t>
            </a:r>
          </a:p>
          <a:p>
            <a:pPr marL="209466" indent="-209466">
              <a:buAutoNum type="arabicPeriod"/>
            </a:pPr>
            <a:r>
              <a:rPr lang="fr-FR" dirty="0"/>
              <a:t>7. Orienter/ filtrer les premiers appels vers un(e) assistant(e) </a:t>
            </a:r>
          </a:p>
          <a:p>
            <a:pPr marL="209466" indent="-209466">
              <a:buAutoNum type="arabicPeriod"/>
            </a:pPr>
            <a:r>
              <a:rPr lang="fr-FR" dirty="0"/>
              <a:t>8. Ne pas inscrire les numéros des portables sur les cartes de visites </a:t>
            </a:r>
          </a:p>
          <a:p>
            <a:pPr marL="209466" indent="-209466">
              <a:buAutoNum type="arabicPeriod"/>
            </a:pPr>
            <a:r>
              <a:rPr lang="fr-FR" dirty="0"/>
              <a:t>9. Sensibiliser l’encadrement pour éviter les appels entrants vers les salariés pendant la conduite. </a:t>
            </a:r>
          </a:p>
          <a:p>
            <a:pPr marL="209466" indent="-209466">
              <a:buAutoNum type="arabicPeriod"/>
            </a:pPr>
            <a:r>
              <a:rPr lang="fr-FR" dirty="0"/>
              <a:t>10. Les contacts avec le salarié en déplacement se font à un horaire programmé et à l’arrêt. </a:t>
            </a:r>
          </a:p>
          <a:p>
            <a:pPr marL="209466" indent="-209466">
              <a:buAutoNum type="arabicPeriod"/>
            </a:pPr>
            <a:r>
              <a:rPr lang="fr-FR" dirty="0"/>
              <a:t>11. Consulter les messages et passer des appels à l’arrêt, dans un endroit sécurisé. </a:t>
            </a:r>
          </a:p>
          <a:p>
            <a:pPr marL="209466" indent="-209466">
              <a:buAutoNum type="arabicPeriod"/>
            </a:pPr>
            <a:r>
              <a:rPr lang="fr-FR" dirty="0"/>
              <a:t>12. Si le conducteur est accompagné, laisser le passager répondre ou passer les appels </a:t>
            </a:r>
          </a:p>
          <a:p>
            <a:pPr marL="209466" indent="-209466">
              <a:buAutoNum type="arabicPeriod"/>
            </a:pPr>
            <a:r>
              <a:rPr lang="fr-FR" dirty="0"/>
              <a:t>13. Bloquer techniquement la réception et l’émission des appels téléphoniques quand le véhicule est en circulation.</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DCC56312-99C6-4F0C-A2A7-F2CD4874BFA9}" type="slidenum">
              <a:rPr lang="fr-FR" smtClean="0">
                <a:solidFill>
                  <a:prstClr val="black"/>
                </a:solidFill>
                <a:latin typeface="Calibri"/>
              </a:rPr>
              <a:pPr/>
              <a:t>59</a:t>
            </a:fld>
            <a:endParaRPr lang="fr-FR">
              <a:solidFill>
                <a:prstClr val="black"/>
              </a:solidFill>
              <a:latin typeface="Calibri"/>
            </a:endParaRPr>
          </a:p>
        </p:txBody>
      </p:sp>
    </p:spTree>
    <p:extLst>
      <p:ext uri="{BB962C8B-B14F-4D97-AF65-F5344CB8AC3E}">
        <p14:creationId xmlns:p14="http://schemas.microsoft.com/office/powerpoint/2010/main" val="1708371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FBDE61D-53E4-4926-80B8-7F4ACDD1A035}" type="slidenum">
              <a:rPr lang="fr-FR" altLang="fr-FR">
                <a:solidFill>
                  <a:prstClr val="white"/>
                </a:solidFill>
              </a:rPr>
              <a:pPr/>
              <a:t>3</a:t>
            </a:fld>
            <a:endParaRPr lang="fr-FR" altLang="fr-FR">
              <a:solidFill>
                <a:prstClr val="white"/>
              </a:solidFill>
            </a:endParaRPr>
          </a:p>
        </p:txBody>
      </p:sp>
      <p:sp>
        <p:nvSpPr>
          <p:cNvPr id="13313" name="Rectangle 1"/>
          <p:cNvSpPr txBox="1">
            <a:spLocks noGrp="1" noRot="1" noChangeAspect="1" noChangeArrowheads="1"/>
          </p:cNvSpPr>
          <p:nvPr>
            <p:ph type="sldImg"/>
          </p:nvPr>
        </p:nvSpPr>
        <p:spPr bwMode="auto">
          <a:xfrm>
            <a:off x="1109663" y="954088"/>
            <a:ext cx="4576762" cy="34337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4" name="Text Box 2"/>
          <p:cNvSpPr txBox="1">
            <a:spLocks noGrp="1" noChangeArrowheads="1"/>
          </p:cNvSpPr>
          <p:nvPr>
            <p:ph type="body" idx="1"/>
          </p:nvPr>
        </p:nvSpPr>
        <p:spPr bwMode="auto">
          <a:xfrm>
            <a:off x="1051877" y="4722352"/>
            <a:ext cx="4698482" cy="381391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723" rIns="0" bIns="0"/>
          <a:lstStyle/>
          <a:p>
            <a:pPr>
              <a:lnSpc>
                <a:spcPct val="93000"/>
              </a:lnSpc>
              <a:spcBef>
                <a:spcPct val="0"/>
              </a:spcBef>
              <a:tabLst>
                <a:tab pos="433436" algn="l"/>
                <a:tab pos="866872" algn="l"/>
                <a:tab pos="1300309" algn="l"/>
                <a:tab pos="1733744" algn="l"/>
                <a:tab pos="2167181" algn="l"/>
                <a:tab pos="2600616" algn="l"/>
                <a:tab pos="3034053" algn="l"/>
                <a:tab pos="3467488" algn="l"/>
                <a:tab pos="3900925" algn="l"/>
                <a:tab pos="4334360" algn="l"/>
              </a:tabLst>
            </a:pPr>
            <a:r>
              <a:rPr lang="fr-FR" altLang="fr-FR" sz="1600">
                <a:ea typeface="Lucida Sans Unicode" charset="0"/>
                <a:cs typeface="Lucida Sans Unicode" charset="0"/>
              </a:rPr>
              <a:t>. Loi organique de 1851 = 1</a:t>
            </a:r>
            <a:r>
              <a:rPr lang="fr-FR" altLang="fr-FR" sz="1600" baseline="33000">
                <a:ea typeface="Lucida Sans Unicode" charset="0"/>
                <a:cs typeface="Lucida Sans Unicode" charset="0"/>
              </a:rPr>
              <a:t>er</a:t>
            </a:r>
            <a:r>
              <a:rPr lang="fr-FR" altLang="fr-FR" sz="1600">
                <a:ea typeface="Lucida Sans Unicode" charset="0"/>
                <a:cs typeface="Lucida Sans Unicode" charset="0"/>
              </a:rPr>
              <a:t> édifice du droit français de la circulation routière : liberté de circuler pour les automobiles mais identification de comportements dangereux et incriminés par la loi (refus d’obtempérer et dommages à l’ouvrage public, circulation sans plaque d’immat,…)</a:t>
            </a:r>
          </a:p>
          <a:p>
            <a:pPr>
              <a:lnSpc>
                <a:spcPct val="93000"/>
              </a:lnSpc>
              <a:spcBef>
                <a:spcPct val="0"/>
              </a:spcBef>
              <a:tabLst>
                <a:tab pos="433436" algn="l"/>
                <a:tab pos="866872" algn="l"/>
                <a:tab pos="1300309" algn="l"/>
                <a:tab pos="1733744" algn="l"/>
                <a:tab pos="2167181" algn="l"/>
                <a:tab pos="2600616" algn="l"/>
                <a:tab pos="3034053" algn="l"/>
                <a:tab pos="3467488" algn="l"/>
                <a:tab pos="3900925" algn="l"/>
                <a:tab pos="4334360" algn="l"/>
              </a:tabLst>
            </a:pPr>
            <a:r>
              <a:rPr lang="fr-FR" altLang="fr-FR" sz="1600">
                <a:ea typeface="Lucida Sans Unicode" charset="0"/>
                <a:cs typeface="Lucida Sans Unicode" charset="0"/>
              </a:rPr>
              <a:t>. Décret de 1899 = premier code de la route sans cette dénomination ; certificat de capacité = naissance du permis de conduire</a:t>
            </a:r>
          </a:p>
          <a:p>
            <a:pPr>
              <a:lnSpc>
                <a:spcPct val="93000"/>
              </a:lnSpc>
              <a:spcBef>
                <a:spcPct val="0"/>
              </a:spcBef>
              <a:tabLst>
                <a:tab pos="433436" algn="l"/>
                <a:tab pos="866872" algn="l"/>
                <a:tab pos="1300309" algn="l"/>
                <a:tab pos="1733744" algn="l"/>
                <a:tab pos="2167181" algn="l"/>
                <a:tab pos="2600616" algn="l"/>
                <a:tab pos="3034053" algn="l"/>
                <a:tab pos="3467488" algn="l"/>
                <a:tab pos="3900925" algn="l"/>
                <a:tab pos="4334360" algn="l"/>
              </a:tabLst>
            </a:pPr>
            <a:endParaRPr lang="fr-FR" altLang="fr-FR" sz="1600">
              <a:ea typeface="Lucida Sans Unicode" charset="0"/>
              <a:cs typeface="Lucida Sans Unicode"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a:prstGeom prst="rect">
            <a:avLst/>
          </a:prstGeom>
        </p:spPr>
      </p:sp>
      <p:sp>
        <p:nvSpPr>
          <p:cNvPr id="3" name="Espace réservé des notes 2"/>
          <p:cNvSpPr>
            <a:spLocks noGrp="1"/>
          </p:cNvSpPr>
          <p:nvPr>
            <p:ph type="body" idx="1"/>
          </p:nvPr>
        </p:nvSpPr>
        <p:spPr/>
        <p:txBody>
          <a:bodyPr/>
          <a:lstStyle/>
          <a:p>
            <a:r>
              <a:rPr lang="fr-FR" dirty="0"/>
              <a:t>Nelly</a:t>
            </a:r>
          </a:p>
          <a:p>
            <a:endParaRPr lang="fr-FR" dirty="0"/>
          </a:p>
          <a:p>
            <a:r>
              <a:rPr lang="fr-FR" dirty="0"/>
              <a:t> Pistes de </a:t>
            </a:r>
            <a:r>
              <a:rPr lang="fr-FR" dirty="0" err="1"/>
              <a:t>réfl</a:t>
            </a:r>
            <a:r>
              <a:rPr lang="fr-FR" dirty="0"/>
              <a:t> </a:t>
            </a:r>
            <a:r>
              <a:rPr lang="fr-FR" dirty="0" err="1"/>
              <a:t>exion</a:t>
            </a:r>
            <a:r>
              <a:rPr lang="fr-FR" dirty="0"/>
              <a:t> </a:t>
            </a:r>
          </a:p>
          <a:p>
            <a:r>
              <a:rPr lang="fr-FR" dirty="0"/>
              <a:t>La mise en œuvre du plan d’action repose sur votre diagnostic. Néanmoins, vous retrouverez ci-dessous des exemples de bonnes pratiques mises en œuvre dans différents secteurs d’activité. </a:t>
            </a:r>
          </a:p>
          <a:p>
            <a:r>
              <a:rPr lang="fr-FR" dirty="0"/>
              <a:t>Création d’une plateforme téléphonique : dans le secteur de la maintenance, les appels entrants sont gérés par des salariés regroupés sur un plateau technique. </a:t>
            </a:r>
            <a:r>
              <a:rPr lang="fr-FR" dirty="0" err="1"/>
              <a:t>Bénéfi</a:t>
            </a:r>
            <a:r>
              <a:rPr lang="fr-FR" dirty="0"/>
              <a:t> ces : suppression des appels directs des clients vers les techniciens itinérants. Réduction du nombre de déplacements inutiles. </a:t>
            </a:r>
          </a:p>
          <a:p>
            <a:r>
              <a:rPr lang="fr-FR" dirty="0"/>
              <a:t>Préparation des déplacements par l’assistante de service : des plages horaires d’appels en fonction des rendez-vous et des phases de conduite sont prévues dans la journée. </a:t>
            </a:r>
            <a:r>
              <a:rPr lang="fr-FR" dirty="0" err="1"/>
              <a:t>Bénéfi</a:t>
            </a:r>
            <a:r>
              <a:rPr lang="fr-FR" dirty="0"/>
              <a:t> ces : suppression des appels dits d’urgence, </a:t>
            </a:r>
            <a:r>
              <a:rPr lang="fr-FR" dirty="0" err="1"/>
              <a:t>requalifi</a:t>
            </a:r>
            <a:r>
              <a:rPr lang="fr-FR" dirty="0"/>
              <a:t> cation des urgences et amélioration de la gestion des dossiers. Réduction du stress au volant. </a:t>
            </a:r>
          </a:p>
          <a:p>
            <a:r>
              <a:rPr lang="fr-FR" dirty="0"/>
              <a:t>Organisation des déplacements chez les coursiers : dans le monde des coursiers, en repensant l’organisation du travail, le « dispatcheur » est devenu un maillon essentiel du protocole de communication. Seul le « dispatcheur » a connaissance du caractère d’urgence de la course et l’attribution des clients est réalisée en fonction des tournées </a:t>
            </a:r>
            <a:r>
              <a:rPr lang="fr-FR" dirty="0" err="1"/>
              <a:t>planifi</a:t>
            </a:r>
            <a:r>
              <a:rPr lang="fr-FR" dirty="0"/>
              <a:t> </a:t>
            </a:r>
            <a:r>
              <a:rPr lang="fr-FR" dirty="0" err="1"/>
              <a:t>ées</a:t>
            </a:r>
            <a:r>
              <a:rPr lang="fr-FR" dirty="0"/>
              <a:t>. </a:t>
            </a:r>
            <a:r>
              <a:rPr lang="fr-FR" dirty="0" err="1"/>
              <a:t>Bénéfi</a:t>
            </a:r>
            <a:r>
              <a:rPr lang="fr-FR" dirty="0"/>
              <a:t> ces : réduction du nombre de communication et suppression des urgences pour les salariés itinérants. </a:t>
            </a:r>
          </a:p>
          <a:p>
            <a:r>
              <a:rPr lang="fr-FR" dirty="0"/>
              <a:t>Interventions en équipe : dans une entreprise de chauffagiste, les interventions sont réalisées en équipe. C’est le salarié qui ne conduit pas qui décroche. </a:t>
            </a:r>
          </a:p>
          <a:p>
            <a:r>
              <a:rPr lang="fr-FR" dirty="0"/>
              <a:t>Transport routier de marchandise : dans ce secteur d’activité, le recours aux systèmes d’optimisation de tournée avec géolocalisation des véhicules est fréquent, notamment pour les marchandises à valeur élevée. Les communications sont réalisées lorsque le véhicule est à l’arrêt </a:t>
            </a:r>
            <a:r>
              <a:rPr lang="fr-FR" dirty="0" err="1"/>
              <a:t>Bénéfi</a:t>
            </a:r>
            <a:r>
              <a:rPr lang="fr-FR" dirty="0"/>
              <a:t> ces : pas de distraction du chauffeur pendant les phases de conduite. </a:t>
            </a:r>
          </a:p>
          <a:p>
            <a:r>
              <a:rPr lang="fr-FR" dirty="0"/>
              <a:t>Commerciaux itinérants : dans cette entreprise, c’est la messagerie qui décroche. Le message du répondeur précise que le salarié est en rendez-vous ou en phase de conduite. </a:t>
            </a:r>
            <a:r>
              <a:rPr lang="fr-FR" dirty="0" err="1"/>
              <a:t>Bénéfi</a:t>
            </a:r>
            <a:r>
              <a:rPr lang="fr-FR" dirty="0"/>
              <a:t> ces : volonté de privilégier la qualité plutôt que l’immédiateté. Téléphoner ou conduire, il faut choisir !</a:t>
            </a:r>
          </a:p>
        </p:txBody>
      </p:sp>
      <p:sp>
        <p:nvSpPr>
          <p:cNvPr id="4" name="Espace réservé du numéro de diapositive 3"/>
          <p:cNvSpPr>
            <a:spLocks noGrp="1"/>
          </p:cNvSpPr>
          <p:nvPr>
            <p:ph type="sldNum" sz="quarter" idx="5"/>
          </p:nvPr>
        </p:nvSpPr>
        <p:spPr/>
        <p:txBody>
          <a:bodyPr/>
          <a:lstStyle/>
          <a:p>
            <a:fld id="{DCC56312-99C6-4F0C-A2A7-F2CD4874BFA9}" type="slidenum">
              <a:rPr lang="fr-FR" smtClean="0">
                <a:solidFill>
                  <a:prstClr val="black"/>
                </a:solidFill>
                <a:latin typeface="Calibri"/>
              </a:rPr>
              <a:pPr/>
              <a:t>60</a:t>
            </a:fld>
            <a:endParaRPr lang="fr-FR">
              <a:solidFill>
                <a:prstClr val="black"/>
              </a:solidFill>
              <a:latin typeface="Calibri"/>
            </a:endParaRPr>
          </a:p>
        </p:txBody>
      </p:sp>
    </p:spTree>
    <p:extLst>
      <p:ext uri="{BB962C8B-B14F-4D97-AF65-F5344CB8AC3E}">
        <p14:creationId xmlns:p14="http://schemas.microsoft.com/office/powerpoint/2010/main" val="27184915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xmlns="" id="{54B8BD71-34F5-43C3-B001-2B8F8118D4CA}"/>
              </a:ext>
            </a:extLst>
          </p:cNvPr>
          <p:cNvSpPr>
            <a:spLocks noGrp="1" noRot="1" noChangeAspect="1"/>
          </p:cNvSpPr>
          <p:nvPr>
            <p:ph type="sldImg"/>
          </p:nvPr>
        </p:nvSpPr>
        <p:spPr>
          <a:xfrm>
            <a:off x="1108075" y="954088"/>
            <a:ext cx="4579938" cy="3435350"/>
          </a:xfrm>
          <a:prstGeom prst="rect">
            <a:avLst/>
          </a:prstGeom>
          <a:solidFill>
            <a:srgbClr val="99CCFF"/>
          </a:solidFill>
          <a:ln w="25402">
            <a:solidFill>
              <a:srgbClr val="000000"/>
            </a:solidFill>
            <a:prstDash val="solid"/>
          </a:ln>
        </p:spPr>
      </p:sp>
      <p:sp>
        <p:nvSpPr>
          <p:cNvPr id="3" name="Espace réservé des notes 2">
            <a:extLst>
              <a:ext uri="{FF2B5EF4-FFF2-40B4-BE49-F238E27FC236}">
                <a16:creationId xmlns:a16="http://schemas.microsoft.com/office/drawing/2014/main" xmlns="" id="{6DA0A551-47F3-42C7-BDCE-6C588162685E}"/>
              </a:ext>
            </a:extLst>
          </p:cNvPr>
          <p:cNvSpPr txBox="1">
            <a:spLocks noGrp="1"/>
          </p:cNvSpPr>
          <p:nvPr>
            <p:ph type="body" sz="quarter" idx="1"/>
          </p:nvPr>
        </p:nvSpPr>
        <p:spPr>
          <a:xfrm>
            <a:off x="1034111" y="4713755"/>
            <a:ext cx="4699017" cy="3813257"/>
          </a:xfrm>
        </p:spPr>
        <p:txBody>
          <a:bodyPr/>
          <a:lstStyle/>
          <a:p>
            <a:pPr lvl="0" hangingPunct="0">
              <a:tabLst/>
            </a:pPr>
            <a:r>
              <a:rPr lang="fr-FR" sz="1700">
                <a:latin typeface="Thorndale" pitchFamily="18"/>
                <a:cs typeface="Tahoma" pitchFamily="2"/>
              </a:rPr>
              <a:t>- JCD : 1</a:t>
            </a:r>
            <a:r>
              <a:rPr lang="fr-FR" sz="1700" baseline="30000">
                <a:latin typeface="Thorndale" pitchFamily="18"/>
                <a:cs typeface="Tahoma" pitchFamily="2"/>
              </a:rPr>
              <a:t>er</a:t>
            </a:r>
            <a:r>
              <a:rPr lang="fr-FR" sz="1700">
                <a:latin typeface="Thorndale" pitchFamily="18"/>
                <a:cs typeface="Tahoma" pitchFamily="2"/>
              </a:rPr>
              <a:t> ministre se charge lui même de la SR et en dessaisit les ministre de l’équipement et de l’intérieur. Organisation de tables rondes sur la SR.</a:t>
            </a:r>
          </a:p>
          <a:p>
            <a:pPr lvl="0" hangingPunct="0">
              <a:tabLst/>
            </a:pPr>
            <a:r>
              <a:rPr lang="fr-FR" sz="1700">
                <a:latin typeface="Thorndale" pitchFamily="18"/>
                <a:cs typeface="Tahoma" pitchFamily="2"/>
              </a:rPr>
              <a:t>Il crée la Délégation à la Sécurité Routière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xmlns="" id="{54B8BD71-34F5-43C3-B001-2B8F8118D4CA}"/>
              </a:ext>
            </a:extLst>
          </p:cNvPr>
          <p:cNvSpPr>
            <a:spLocks noGrp="1" noRot="1" noChangeAspect="1"/>
          </p:cNvSpPr>
          <p:nvPr>
            <p:ph type="sldImg"/>
          </p:nvPr>
        </p:nvSpPr>
        <p:spPr>
          <a:xfrm>
            <a:off x="1108075" y="954088"/>
            <a:ext cx="4579938" cy="3435350"/>
          </a:xfrm>
          <a:prstGeom prst="rect">
            <a:avLst/>
          </a:prstGeom>
          <a:solidFill>
            <a:srgbClr val="99CCFF"/>
          </a:solidFill>
          <a:ln w="25402">
            <a:solidFill>
              <a:srgbClr val="000000"/>
            </a:solidFill>
            <a:prstDash val="solid"/>
          </a:ln>
        </p:spPr>
      </p:sp>
      <p:sp>
        <p:nvSpPr>
          <p:cNvPr id="3" name="Espace réservé des notes 2">
            <a:extLst>
              <a:ext uri="{FF2B5EF4-FFF2-40B4-BE49-F238E27FC236}">
                <a16:creationId xmlns:a16="http://schemas.microsoft.com/office/drawing/2014/main" xmlns="" id="{6DA0A551-47F3-42C7-BDCE-6C588162685E}"/>
              </a:ext>
            </a:extLst>
          </p:cNvPr>
          <p:cNvSpPr txBox="1">
            <a:spLocks noGrp="1"/>
          </p:cNvSpPr>
          <p:nvPr>
            <p:ph type="body" sz="quarter" idx="1"/>
          </p:nvPr>
        </p:nvSpPr>
        <p:spPr>
          <a:xfrm>
            <a:off x="1034111" y="4713755"/>
            <a:ext cx="4699017" cy="3813257"/>
          </a:xfrm>
        </p:spPr>
        <p:txBody>
          <a:bodyPr/>
          <a:lstStyle/>
          <a:p>
            <a:pPr lvl="0" hangingPunct="0">
              <a:tabLst/>
            </a:pPr>
            <a:r>
              <a:rPr lang="fr-FR" sz="1700">
                <a:latin typeface="Thorndale" pitchFamily="18"/>
                <a:cs typeface="Tahoma" pitchFamily="2"/>
              </a:rPr>
              <a:t>- JCD : 1</a:t>
            </a:r>
            <a:r>
              <a:rPr lang="fr-FR" sz="1700" baseline="30000">
                <a:latin typeface="Thorndale" pitchFamily="18"/>
                <a:cs typeface="Tahoma" pitchFamily="2"/>
              </a:rPr>
              <a:t>er</a:t>
            </a:r>
            <a:r>
              <a:rPr lang="fr-FR" sz="1700">
                <a:latin typeface="Thorndale" pitchFamily="18"/>
                <a:cs typeface="Tahoma" pitchFamily="2"/>
              </a:rPr>
              <a:t> ministre se charge lui même de la SR et en dessaisit les ministre de l’équipement et de l’intérieur. Organisation de tables rondes sur la SR.</a:t>
            </a:r>
          </a:p>
          <a:p>
            <a:pPr lvl="0" hangingPunct="0">
              <a:tabLst/>
            </a:pPr>
            <a:r>
              <a:rPr lang="fr-FR" sz="1700">
                <a:latin typeface="Thorndale" pitchFamily="18"/>
                <a:cs typeface="Tahoma" pitchFamily="2"/>
              </a:rPr>
              <a:t>Il crée la Délégation à la Sécurité Routière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xmlns="" id="{1B2CEFF2-D733-4229-AA26-43FFBA00C0C6}"/>
              </a:ext>
            </a:extLst>
          </p:cNvPr>
          <p:cNvSpPr>
            <a:spLocks noGrp="1" noRot="1" noChangeAspect="1"/>
          </p:cNvSpPr>
          <p:nvPr>
            <p:ph type="sldImg"/>
          </p:nvPr>
        </p:nvSpPr>
        <p:spPr>
          <a:xfrm>
            <a:off x="1108075" y="954088"/>
            <a:ext cx="4579938" cy="3435350"/>
          </a:xfrm>
          <a:prstGeom prst="rect">
            <a:avLst/>
          </a:prstGeom>
          <a:solidFill>
            <a:srgbClr val="99CCFF"/>
          </a:solidFill>
          <a:ln w="25402">
            <a:solidFill>
              <a:srgbClr val="000000"/>
            </a:solidFill>
            <a:prstDash val="solid"/>
          </a:ln>
        </p:spPr>
      </p:sp>
      <p:sp>
        <p:nvSpPr>
          <p:cNvPr id="3" name="Espace réservé des notes 2">
            <a:extLst>
              <a:ext uri="{FF2B5EF4-FFF2-40B4-BE49-F238E27FC236}">
                <a16:creationId xmlns:a16="http://schemas.microsoft.com/office/drawing/2014/main" xmlns="" id="{56E6D7D1-B51B-43BB-AAE1-8814A2A21215}"/>
              </a:ext>
            </a:extLst>
          </p:cNvPr>
          <p:cNvSpPr txBox="1">
            <a:spLocks noGrp="1"/>
          </p:cNvSpPr>
          <p:nvPr>
            <p:ph type="body" sz="quarter" idx="1"/>
          </p:nvPr>
        </p:nvSpPr>
        <p:spPr>
          <a:xfrm>
            <a:off x="1051352" y="4722482"/>
            <a:ext cx="4699017" cy="3813257"/>
          </a:xfrm>
        </p:spPr>
        <p:txBody>
          <a:bodyPr/>
          <a:lstStyle/>
          <a:p>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xmlns="" id="{E34981B0-956A-40A6-AF81-265E4237887C}"/>
              </a:ext>
            </a:extLst>
          </p:cNvPr>
          <p:cNvSpPr>
            <a:spLocks noGrp="1" noRot="1" noChangeAspect="1"/>
          </p:cNvSpPr>
          <p:nvPr>
            <p:ph type="sldImg"/>
          </p:nvPr>
        </p:nvSpPr>
        <p:spPr>
          <a:xfrm>
            <a:off x="1108075" y="954088"/>
            <a:ext cx="4579938" cy="3435350"/>
          </a:xfrm>
          <a:prstGeom prst="rect">
            <a:avLst/>
          </a:prstGeom>
          <a:solidFill>
            <a:srgbClr val="99CCFF"/>
          </a:solidFill>
          <a:ln w="25402">
            <a:solidFill>
              <a:srgbClr val="000000"/>
            </a:solidFill>
            <a:prstDash val="solid"/>
          </a:ln>
        </p:spPr>
      </p:sp>
      <p:sp>
        <p:nvSpPr>
          <p:cNvPr id="3" name="Espace réservé des notes 2">
            <a:extLst>
              <a:ext uri="{FF2B5EF4-FFF2-40B4-BE49-F238E27FC236}">
                <a16:creationId xmlns:a16="http://schemas.microsoft.com/office/drawing/2014/main" xmlns="" id="{CF9F0196-29DA-4113-AE05-3161602FFDA1}"/>
              </a:ext>
            </a:extLst>
          </p:cNvPr>
          <p:cNvSpPr txBox="1">
            <a:spLocks noGrp="1"/>
          </p:cNvSpPr>
          <p:nvPr>
            <p:ph type="body" sz="quarter" idx="1"/>
          </p:nvPr>
        </p:nvSpPr>
        <p:spPr>
          <a:xfrm>
            <a:off x="1051352" y="4722482"/>
            <a:ext cx="4699017" cy="3813257"/>
          </a:xfrm>
        </p:spPr>
        <p:txBody>
          <a:bodyP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6F2436B-BF1F-414A-AEE2-4899CAC44623}" type="slidenum">
              <a:rPr lang="fr-FR" altLang="fr-FR">
                <a:solidFill>
                  <a:prstClr val="white"/>
                </a:solidFill>
              </a:rPr>
              <a:pPr/>
              <a:t>4</a:t>
            </a:fld>
            <a:endParaRPr lang="fr-FR" altLang="fr-FR">
              <a:solidFill>
                <a:prstClr val="white"/>
              </a:solidFill>
            </a:endParaRPr>
          </a:p>
        </p:txBody>
      </p:sp>
      <p:sp>
        <p:nvSpPr>
          <p:cNvPr id="14337" name="Rectangle 1"/>
          <p:cNvSpPr txBox="1">
            <a:spLocks noGrp="1" noRot="1" noChangeAspect="1" noChangeArrowheads="1"/>
          </p:cNvSpPr>
          <p:nvPr>
            <p:ph type="sldImg"/>
          </p:nvPr>
        </p:nvSpPr>
        <p:spPr bwMode="auto">
          <a:xfrm>
            <a:off x="1109663" y="954088"/>
            <a:ext cx="4576762" cy="34337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Text Box 2"/>
          <p:cNvSpPr txBox="1">
            <a:spLocks noGrp="1" noChangeArrowheads="1"/>
          </p:cNvSpPr>
          <p:nvPr>
            <p:ph type="body" idx="1"/>
          </p:nvPr>
        </p:nvSpPr>
        <p:spPr bwMode="auto">
          <a:xfrm>
            <a:off x="1033637" y="4713113"/>
            <a:ext cx="4698482" cy="381391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5439" rIns="0" bIns="0"/>
          <a:lstStyle/>
          <a:p>
            <a:pPr>
              <a:lnSpc>
                <a:spcPct val="93000"/>
              </a:lnSpc>
              <a:spcBef>
                <a:spcPct val="0"/>
              </a:spcBef>
              <a:tabLst>
                <a:tab pos="433436" algn="l"/>
                <a:tab pos="866872" algn="l"/>
                <a:tab pos="1300309" algn="l"/>
                <a:tab pos="1733744" algn="l"/>
                <a:tab pos="2167181" algn="l"/>
                <a:tab pos="2600616" algn="l"/>
                <a:tab pos="3034053" algn="l"/>
                <a:tab pos="3467488" algn="l"/>
                <a:tab pos="3900925" algn="l"/>
                <a:tab pos="4334360" algn="l"/>
              </a:tabLst>
            </a:pPr>
            <a:r>
              <a:rPr lang="fr-FR" altLang="fr-FR" sz="1700">
                <a:ea typeface="Lucida Sans Unicode" charset="0"/>
                <a:cs typeface="Lucida Sans Unicode" charset="0"/>
              </a:rPr>
              <a:t>- JCD : 1</a:t>
            </a:r>
            <a:r>
              <a:rPr lang="fr-FR" altLang="fr-FR" sz="1700" baseline="33000">
                <a:ea typeface="Lucida Sans Unicode" charset="0"/>
                <a:cs typeface="Lucida Sans Unicode" charset="0"/>
              </a:rPr>
              <a:t>er</a:t>
            </a:r>
            <a:r>
              <a:rPr lang="fr-FR" altLang="fr-FR" sz="1700">
                <a:ea typeface="Lucida Sans Unicode" charset="0"/>
                <a:cs typeface="Lucida Sans Unicode" charset="0"/>
              </a:rPr>
              <a:t> ministre se charge lui même de la SR et en dessaisit les ministre de l’équipement et de l’intérieur. Organisation de tables rondes sur la SR.</a:t>
            </a:r>
          </a:p>
          <a:p>
            <a:pPr>
              <a:lnSpc>
                <a:spcPct val="93000"/>
              </a:lnSpc>
              <a:spcBef>
                <a:spcPct val="0"/>
              </a:spcBef>
              <a:tabLst>
                <a:tab pos="433436" algn="l"/>
                <a:tab pos="866872" algn="l"/>
                <a:tab pos="1300309" algn="l"/>
                <a:tab pos="1733744" algn="l"/>
                <a:tab pos="2167181" algn="l"/>
                <a:tab pos="2600616" algn="l"/>
                <a:tab pos="3034053" algn="l"/>
                <a:tab pos="3467488" algn="l"/>
                <a:tab pos="3900925" algn="l"/>
                <a:tab pos="4334360" algn="l"/>
              </a:tabLst>
            </a:pPr>
            <a:r>
              <a:rPr lang="fr-FR" altLang="fr-FR" sz="1700">
                <a:ea typeface="Lucida Sans Unicode" charset="0"/>
                <a:cs typeface="Lucida Sans Unicode" charset="0"/>
              </a:rPr>
              <a:t>Il crée la Délégation à la Sécurité Routière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148356F-65C0-4FF5-AAF5-909F0DB43DA1}" type="slidenum">
              <a:rPr lang="fr-FR" altLang="fr-FR">
                <a:solidFill>
                  <a:prstClr val="white"/>
                </a:solidFill>
              </a:rPr>
              <a:pPr/>
              <a:t>8</a:t>
            </a:fld>
            <a:endParaRPr lang="fr-FR" altLang="fr-FR">
              <a:solidFill>
                <a:prstClr val="white"/>
              </a:solidFill>
            </a:endParaRPr>
          </a:p>
        </p:txBody>
      </p:sp>
      <p:sp>
        <p:nvSpPr>
          <p:cNvPr id="18433" name="Rectangle 1"/>
          <p:cNvSpPr txBox="1">
            <a:spLocks noGrp="1" noRot="1" noChangeAspect="1" noChangeArrowheads="1"/>
          </p:cNvSpPr>
          <p:nvPr>
            <p:ph type="sldImg"/>
          </p:nvPr>
        </p:nvSpPr>
        <p:spPr bwMode="auto">
          <a:xfrm>
            <a:off x="1109663" y="954088"/>
            <a:ext cx="4576762" cy="34337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Rectangle 2"/>
          <p:cNvSpPr txBox="1">
            <a:spLocks noGrp="1" noChangeArrowheads="1"/>
          </p:cNvSpPr>
          <p:nvPr>
            <p:ph type="body" idx="1"/>
          </p:nvPr>
        </p:nvSpPr>
        <p:spPr bwMode="auto">
          <a:xfrm>
            <a:off x="1051877" y="4722352"/>
            <a:ext cx="4698482" cy="381391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PlaceHolder 1"/>
          <p:cNvSpPr>
            <a:spLocks noGrp="1"/>
          </p:cNvSpPr>
          <p:nvPr>
            <p:ph type="body"/>
          </p:nvPr>
        </p:nvSpPr>
        <p:spPr>
          <a:xfrm>
            <a:off x="616673" y="4032558"/>
            <a:ext cx="4930792" cy="3817645"/>
          </a:xfrm>
          <a:prstGeom prst="rect">
            <a:avLst/>
          </a:prstGeom>
        </p:spPr>
        <p:txBody>
          <a:bodyPr lIns="0" tIns="0" rIns="0" bIns="0"/>
          <a:lstStyle/>
          <a:p>
            <a:r>
              <a:rPr lang="fr-FR" sz="1800" spc="-1">
                <a:latin typeface="Arial"/>
              </a:rPr>
              <a:t>Mettre le lien vers la vidéo scribe = interpellation pour lancer la discussion</a:t>
            </a:r>
          </a:p>
        </p:txBody>
      </p:sp>
      <p:sp>
        <p:nvSpPr>
          <p:cNvPr id="178" name="CustomShape 2"/>
          <p:cNvSpPr/>
          <p:nvPr/>
        </p:nvSpPr>
        <p:spPr>
          <a:xfrm>
            <a:off x="3493184" y="8063780"/>
            <a:ext cx="2669659" cy="421806"/>
          </a:xfrm>
          <a:prstGeom prst="rect">
            <a:avLst/>
          </a:prstGeom>
          <a:noFill/>
          <a:ln>
            <a:noFill/>
          </a:ln>
        </p:spPr>
        <p:style>
          <a:lnRef idx="0">
            <a:scrgbClr r="0" g="0" b="0"/>
          </a:lnRef>
          <a:fillRef idx="0">
            <a:scrgbClr r="0" g="0" b="0"/>
          </a:fillRef>
          <a:effectRef idx="0">
            <a:scrgbClr r="0" g="0" b="0"/>
          </a:effectRef>
          <a:fontRef idx="minor"/>
        </p:style>
        <p:txBody>
          <a:bodyPr lIns="82467" tIns="41234" rIns="82467" bIns="41234" anchor="b"/>
          <a:lstStyle/>
          <a:p>
            <a:pPr algn="r"/>
            <a:fld id="{7C5FAB71-B97C-447A-91F1-5AF7FE06F3F8}" type="slidenum">
              <a:rPr lang="fr-FR" sz="1100" spc="-1">
                <a:solidFill>
                  <a:srgbClr val="000000"/>
                </a:solidFill>
                <a:latin typeface="Calibri"/>
              </a:rPr>
              <a:pPr algn="r"/>
              <a:t>9</a:t>
            </a:fld>
            <a:endParaRPr lang="fr-FR" sz="1100" spc="-1">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a:prstGeom prst="rect">
            <a:avLst/>
          </a:prstGeo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CBC53E7-5FEA-6F40-93F4-350BB7D13701}" type="slidenum">
              <a:rPr lang="fr-FR" smtClean="0">
                <a:solidFill>
                  <a:prstClr val="black"/>
                </a:solidFill>
                <a:latin typeface="Calibri"/>
              </a:rPr>
              <a:pPr/>
              <a:t>10</a:t>
            </a:fld>
            <a:endParaRPr lang="fr-FR">
              <a:solidFill>
                <a:prstClr val="black"/>
              </a:solidFill>
              <a:latin typeface="Calibri"/>
            </a:endParaRPr>
          </a:p>
        </p:txBody>
      </p:sp>
    </p:spTree>
    <p:extLst>
      <p:ext uri="{BB962C8B-B14F-4D97-AF65-F5344CB8AC3E}">
        <p14:creationId xmlns:p14="http://schemas.microsoft.com/office/powerpoint/2010/main" val="3161744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917575" y="758825"/>
            <a:ext cx="4967288" cy="3725863"/>
          </a:xfrm>
          <a:prstGeom prst="rect">
            <a:avLst/>
          </a:prstGeom>
          <a:ln/>
        </p:spPr>
      </p:sp>
      <p:sp>
        <p:nvSpPr>
          <p:cNvPr id="84995" name="Rectangle 3"/>
          <p:cNvSpPr>
            <a:spLocks noGrp="1" noChangeArrowheads="1"/>
          </p:cNvSpPr>
          <p:nvPr>
            <p:ph type="body" idx="1"/>
          </p:nvPr>
        </p:nvSpPr>
        <p:spPr>
          <a:xfrm>
            <a:off x="905598" y="4743818"/>
            <a:ext cx="4986449" cy="4492361"/>
          </a:xfrm>
          <a:noFill/>
          <a:extLst>
            <a:ext uri="{91240B29-F687-4F45-9708-019B960494DF}">
              <a14:hiddenLine xmlns:a14="http://schemas.microsoft.com/office/drawing/2010/main" w="12700">
                <a:solidFill>
                  <a:srgbClr val="808080"/>
                </a:solidFill>
                <a:round/>
                <a:headEnd/>
                <a:tailEnd/>
              </a14:hiddenLine>
            </a:ext>
          </a:extLst>
        </p:spPr>
        <p:txBody>
          <a:bodyPr wrap="none" lIns="92987" tIns="46494" rIns="92987" bIns="46494" anchor="ctr"/>
          <a:lstStyle/>
          <a:p>
            <a:pPr defTabSz="456905"/>
            <a:endParaRPr lang="fr-FR"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a:prstGeom prst="rect">
            <a:avLst/>
          </a:prstGeo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CBC53E7-5FEA-6F40-93F4-350BB7D13701}" type="slidenum">
              <a:rPr lang="fr-FR" smtClean="0">
                <a:solidFill>
                  <a:prstClr val="black"/>
                </a:solidFill>
                <a:latin typeface="Calibri"/>
              </a:rPr>
              <a:pPr/>
              <a:t>16</a:t>
            </a:fld>
            <a:endParaRPr lang="fr-FR">
              <a:solidFill>
                <a:prstClr val="black"/>
              </a:solidFill>
              <a:latin typeface="Calibri"/>
            </a:endParaRPr>
          </a:p>
        </p:txBody>
      </p:sp>
    </p:spTree>
    <p:extLst>
      <p:ext uri="{BB962C8B-B14F-4D97-AF65-F5344CB8AC3E}">
        <p14:creationId xmlns:p14="http://schemas.microsoft.com/office/powerpoint/2010/main" val="23415082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9.png"/><Relationship Id="rId4" Type="http://schemas.openxmlformats.org/officeDocument/2006/relationships/image" Target="../media/image2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19.png"/><Relationship Id="rId4" Type="http://schemas.openxmlformats.org/officeDocument/2006/relationships/image" Target="../media/image20.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RST3Occ Titre présentation">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629" y="2"/>
            <a:ext cx="9898055" cy="6976532"/>
          </a:xfrm>
          <a:prstGeom prst="rect">
            <a:avLst/>
          </a:prstGeom>
        </p:spPr>
      </p:pic>
      <p:sp>
        <p:nvSpPr>
          <p:cNvPr id="2" name="Titre 1"/>
          <p:cNvSpPr>
            <a:spLocks noGrp="1"/>
          </p:cNvSpPr>
          <p:nvPr>
            <p:ph type="ctrTitle"/>
          </p:nvPr>
        </p:nvSpPr>
        <p:spPr>
          <a:xfrm>
            <a:off x="3536366" y="1707102"/>
            <a:ext cx="5363634" cy="1470025"/>
          </a:xfrm>
        </p:spPr>
        <p:txBody>
          <a:bodyPr/>
          <a:lstStyle>
            <a:lvl1pPr>
              <a:defRPr>
                <a:solidFill>
                  <a:srgbClr val="2E3642"/>
                </a:solidFill>
                <a:latin typeface="Museo-700"/>
                <a:cs typeface="Museo-700"/>
              </a:defRPr>
            </a:lvl1pPr>
          </a:lstStyle>
          <a:p>
            <a:r>
              <a:rPr lang="fr-FR" dirty="0"/>
              <a:t>Cliquez et modifiez le titre</a:t>
            </a:r>
          </a:p>
        </p:txBody>
      </p:sp>
      <p:sp>
        <p:nvSpPr>
          <p:cNvPr id="3" name="Sous-titre 2"/>
          <p:cNvSpPr>
            <a:spLocks noGrp="1"/>
          </p:cNvSpPr>
          <p:nvPr>
            <p:ph type="subTitle" idx="1" hasCustomPrompt="1"/>
          </p:nvPr>
        </p:nvSpPr>
        <p:spPr>
          <a:xfrm>
            <a:off x="3536372" y="3996275"/>
            <a:ext cx="5363635" cy="1219200"/>
          </a:xfrm>
        </p:spPr>
        <p:txBody>
          <a:bodyPr/>
          <a:lstStyle>
            <a:lvl1pPr marL="0" indent="0" algn="ctr">
              <a:buNone/>
              <a:defRPr>
                <a:solidFill>
                  <a:srgbClr val="9AB3B2"/>
                </a:solidFill>
                <a:latin typeface="Catamaran Bold"/>
                <a:cs typeface="Catamaran Bold"/>
              </a:defRPr>
            </a:lvl1pPr>
            <a:lvl2pPr marL="456848" indent="0" algn="ctr">
              <a:buNone/>
              <a:defRPr>
                <a:solidFill>
                  <a:schemeClr val="tx1">
                    <a:tint val="75000"/>
                  </a:schemeClr>
                </a:solidFill>
              </a:defRPr>
            </a:lvl2pPr>
            <a:lvl3pPr marL="913698" indent="0" algn="ctr">
              <a:buNone/>
              <a:defRPr>
                <a:solidFill>
                  <a:schemeClr val="tx1">
                    <a:tint val="75000"/>
                  </a:schemeClr>
                </a:solidFill>
              </a:defRPr>
            </a:lvl3pPr>
            <a:lvl4pPr marL="1370545" indent="0" algn="ctr">
              <a:buNone/>
              <a:defRPr>
                <a:solidFill>
                  <a:schemeClr val="tx1">
                    <a:tint val="75000"/>
                  </a:schemeClr>
                </a:solidFill>
              </a:defRPr>
            </a:lvl4pPr>
            <a:lvl5pPr marL="1827396" indent="0" algn="ctr">
              <a:buNone/>
              <a:defRPr>
                <a:solidFill>
                  <a:schemeClr val="tx1">
                    <a:tint val="75000"/>
                  </a:schemeClr>
                </a:solidFill>
              </a:defRPr>
            </a:lvl5pPr>
            <a:lvl6pPr marL="2284247" indent="0" algn="ctr">
              <a:buNone/>
              <a:defRPr>
                <a:solidFill>
                  <a:schemeClr val="tx1">
                    <a:tint val="75000"/>
                  </a:schemeClr>
                </a:solidFill>
              </a:defRPr>
            </a:lvl6pPr>
            <a:lvl7pPr marL="2741093" indent="0" algn="ctr">
              <a:buNone/>
              <a:defRPr>
                <a:solidFill>
                  <a:schemeClr val="tx1">
                    <a:tint val="75000"/>
                  </a:schemeClr>
                </a:solidFill>
              </a:defRPr>
            </a:lvl7pPr>
            <a:lvl8pPr marL="3197941" indent="0" algn="ctr">
              <a:buNone/>
              <a:defRPr>
                <a:solidFill>
                  <a:schemeClr val="tx1">
                    <a:tint val="75000"/>
                  </a:schemeClr>
                </a:solidFill>
              </a:defRPr>
            </a:lvl8pPr>
            <a:lvl9pPr marL="3654789" indent="0" algn="ctr">
              <a:buNone/>
              <a:defRPr>
                <a:solidFill>
                  <a:schemeClr val="tx1">
                    <a:tint val="75000"/>
                  </a:schemeClr>
                </a:solidFill>
              </a:defRPr>
            </a:lvl9pPr>
          </a:lstStyle>
          <a:p>
            <a:r>
              <a:rPr lang="fr-FR" dirty="0"/>
              <a:t>Cliquez et ajoutez</a:t>
            </a:r>
            <a:br>
              <a:rPr lang="fr-FR" dirty="0"/>
            </a:br>
            <a:r>
              <a:rPr lang="fr-FR" dirty="0"/>
              <a:t>un sous-titre</a:t>
            </a:r>
          </a:p>
        </p:txBody>
      </p:sp>
      <p:pic>
        <p:nvPicPr>
          <p:cNvPr id="7" name="Image 6"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540" y="476145"/>
            <a:ext cx="2751667" cy="1260871"/>
          </a:xfrm>
          <a:prstGeom prst="rect">
            <a:avLst/>
          </a:prstGeom>
        </p:spPr>
      </p:pic>
      <p:sp>
        <p:nvSpPr>
          <p:cNvPr id="15" name="Espace réservé du texte 14"/>
          <p:cNvSpPr>
            <a:spLocks noGrp="1"/>
          </p:cNvSpPr>
          <p:nvPr>
            <p:ph type="body" sz="quarter" idx="14" hasCustomPrompt="1"/>
          </p:nvPr>
        </p:nvSpPr>
        <p:spPr>
          <a:xfrm>
            <a:off x="-82550" y="2893901"/>
            <a:ext cx="2673350" cy="2204748"/>
          </a:xfrm>
        </p:spPr>
        <p:txBody>
          <a:bodyPr>
            <a:normAutofit/>
          </a:bodyPr>
          <a:lstStyle>
            <a:lvl1pPr marL="0" indent="0" algn="ctr">
              <a:buNone/>
              <a:defRPr sz="2800">
                <a:solidFill>
                  <a:srgbClr val="FFFFFF"/>
                </a:solidFill>
              </a:defRPr>
            </a:lvl1pPr>
          </a:lstStyle>
          <a:p>
            <a:pPr lvl="0"/>
            <a:r>
              <a:rPr lang="fr-FR" dirty="0"/>
              <a:t>Précisez la date et le lieu de votre présentation</a:t>
            </a:r>
          </a:p>
        </p:txBody>
      </p:sp>
      <p:sp>
        <p:nvSpPr>
          <p:cNvPr id="8" name="Espace réservé du texte 7"/>
          <p:cNvSpPr>
            <a:spLocks noGrp="1"/>
          </p:cNvSpPr>
          <p:nvPr>
            <p:ph type="body" sz="quarter" idx="15" hasCustomPrompt="1"/>
          </p:nvPr>
        </p:nvSpPr>
        <p:spPr>
          <a:xfrm>
            <a:off x="358775" y="5991231"/>
            <a:ext cx="1762125" cy="728663"/>
          </a:xfrm>
        </p:spPr>
        <p:txBody>
          <a:bodyPr>
            <a:noAutofit/>
          </a:bodyPr>
          <a:lstStyle>
            <a:lvl1pPr marL="0" indent="0" algn="ctr">
              <a:buNone/>
              <a:defRPr sz="2000">
                <a:solidFill>
                  <a:schemeClr val="bg1"/>
                </a:solidFill>
                <a:latin typeface="Catamaran"/>
                <a:cs typeface="Catamaran"/>
              </a:defRPr>
            </a:lvl1pPr>
          </a:lstStyle>
          <a:p>
            <a:pPr lvl="0"/>
            <a:r>
              <a:rPr lang="fr-FR" dirty="0"/>
              <a:t>Auteur</a:t>
            </a:r>
          </a:p>
          <a:p>
            <a:pPr lvl="0"/>
            <a:r>
              <a:rPr lang="fr-FR" dirty="0"/>
              <a:t>Structure</a:t>
            </a:r>
          </a:p>
        </p:txBody>
      </p:sp>
      <p:sp>
        <p:nvSpPr>
          <p:cNvPr id="13" name="Espace réservé du numéro de diapositive 5"/>
          <p:cNvSpPr txBox="1">
            <a:spLocks/>
          </p:cNvSpPr>
          <p:nvPr/>
        </p:nvSpPr>
        <p:spPr>
          <a:xfrm>
            <a:off x="6766400" y="6354771"/>
            <a:ext cx="2133600" cy="365125"/>
          </a:xfrm>
          <a:prstGeom prst="rect">
            <a:avLst/>
          </a:prstGeom>
        </p:spPr>
        <p:txBody>
          <a:bodyPr vert="horz" lIns="91369" tIns="45685" rIns="91369" bIns="45685"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46312E2-7A7B-0B42-8E05-71B75A9714C4}"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2708715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RST3Occ titre chapitre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re 1"/>
          <p:cNvSpPr>
            <a:spLocks noGrp="1"/>
          </p:cNvSpPr>
          <p:nvPr>
            <p:ph type="title" hasCustomPrompt="1"/>
          </p:nvPr>
        </p:nvSpPr>
        <p:spPr>
          <a:xfrm>
            <a:off x="457200" y="2763838"/>
            <a:ext cx="8229600" cy="1143000"/>
          </a:xfrm>
        </p:spPr>
        <p:txBody>
          <a:bodyPr>
            <a:noAutofit/>
          </a:bodyPr>
          <a:lstStyle>
            <a:lvl1pPr>
              <a:defRPr sz="4400">
                <a:solidFill>
                  <a:srgbClr val="2E3642"/>
                </a:solidFill>
                <a:latin typeface="Museo-700"/>
                <a:cs typeface="Museo-700"/>
              </a:defRPr>
            </a:lvl1pPr>
          </a:lstStyle>
          <a:p>
            <a:r>
              <a:rPr lang="fr-FR" dirty="0"/>
              <a:t>Cliquez et modifiez</a:t>
            </a:r>
            <a:br>
              <a:rPr lang="fr-FR" dirty="0"/>
            </a:br>
            <a:r>
              <a:rPr lang="fr-FR" dirty="0"/>
              <a:t>le titre du chapitre</a:t>
            </a:r>
          </a:p>
        </p:txBody>
      </p:sp>
      <p:sp>
        <p:nvSpPr>
          <p:cNvPr id="8" name="Espace réservé de la date 3"/>
          <p:cNvSpPr>
            <a:spLocks noGrp="1"/>
          </p:cNvSpPr>
          <p:nvPr>
            <p:ph type="dt" sz="half" idx="10"/>
          </p:nvPr>
        </p:nvSpPr>
        <p:spPr>
          <a:xfrm>
            <a:off x="457200" y="6356358"/>
            <a:ext cx="2133600" cy="365125"/>
          </a:xfrm>
        </p:spPr>
        <p:txBody>
          <a:bodyPr/>
          <a:lstStyle/>
          <a:p>
            <a:fld id="{BDE415EB-1644-4542-ABD9-C56D2CAE800E}" type="datetime1">
              <a:rPr lang="fr-FR" smtClean="0">
                <a:solidFill>
                  <a:prstClr val="black">
                    <a:tint val="75000"/>
                  </a:prstClr>
                </a:solidFill>
              </a:rPr>
              <a:pPr/>
              <a:t>20/05/2021</a:t>
            </a:fld>
            <a:endParaRPr lang="fr-FR">
              <a:solidFill>
                <a:prstClr val="black">
                  <a:tint val="75000"/>
                </a:prstClr>
              </a:solidFill>
            </a:endParaRPr>
          </a:p>
        </p:txBody>
      </p:sp>
      <p:sp>
        <p:nvSpPr>
          <p:cNvPr id="9" name="Espace réservé du pied de page 4"/>
          <p:cNvSpPr>
            <a:spLocks noGrp="1"/>
          </p:cNvSpPr>
          <p:nvPr>
            <p:ph type="ftr" sz="quarter" idx="11"/>
          </p:nvPr>
        </p:nvSpPr>
        <p:spPr>
          <a:xfrm>
            <a:off x="3124200" y="6356358"/>
            <a:ext cx="2895600" cy="365125"/>
          </a:xfrm>
        </p:spPr>
        <p:txBody>
          <a:bodyPr/>
          <a:lstStyle/>
          <a:p>
            <a:r>
              <a:rPr lang="fr-FR">
                <a:solidFill>
                  <a:prstClr val="black">
                    <a:tint val="75000"/>
                  </a:prstClr>
                </a:solidFill>
              </a:rPr>
              <a:t>Précisez le contexte de votre présentation, date et lieu</a:t>
            </a:r>
            <a:endParaRPr lang="fr-FR" dirty="0">
              <a:solidFill>
                <a:prstClr val="black">
                  <a:tint val="75000"/>
                </a:prstClr>
              </a:solidFill>
            </a:endParaRPr>
          </a:p>
        </p:txBody>
      </p:sp>
      <p:sp>
        <p:nvSpPr>
          <p:cNvPr id="10" name="Espace réservé du numéro de diapositive 5"/>
          <p:cNvSpPr>
            <a:spLocks noGrp="1"/>
          </p:cNvSpPr>
          <p:nvPr>
            <p:ph type="sldNum" sz="quarter" idx="12"/>
          </p:nvPr>
        </p:nvSpPr>
        <p:spPr>
          <a:xfrm>
            <a:off x="6553200" y="6356358"/>
            <a:ext cx="2133600" cy="365125"/>
          </a:xfrm>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pic>
        <p:nvPicPr>
          <p:cNvPr id="12" name="Image 11"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1" y="228601"/>
            <a:ext cx="3416846" cy="1565670"/>
          </a:xfrm>
          <a:prstGeom prst="rect">
            <a:avLst/>
          </a:prstGeom>
        </p:spPr>
      </p:pic>
      <p:sp>
        <p:nvSpPr>
          <p:cNvPr id="13" name="Sous-titre 2"/>
          <p:cNvSpPr>
            <a:spLocks noGrp="1"/>
          </p:cNvSpPr>
          <p:nvPr>
            <p:ph type="subTitle" idx="1" hasCustomPrompt="1"/>
          </p:nvPr>
        </p:nvSpPr>
        <p:spPr>
          <a:xfrm>
            <a:off x="457204" y="4227185"/>
            <a:ext cx="8229599" cy="1219200"/>
          </a:xfrm>
        </p:spPr>
        <p:txBody>
          <a:bodyPr/>
          <a:lstStyle>
            <a:lvl1pPr marL="0" indent="0" algn="ctr">
              <a:buNone/>
              <a:defRPr>
                <a:solidFill>
                  <a:schemeClr val="bg1"/>
                </a:solidFill>
                <a:latin typeface="Catamaran Bold"/>
                <a:cs typeface="Catamaran Bold"/>
              </a:defRPr>
            </a:lvl1pPr>
            <a:lvl2pPr marL="456848" indent="0" algn="ctr">
              <a:buNone/>
              <a:defRPr>
                <a:solidFill>
                  <a:schemeClr val="tx1">
                    <a:tint val="75000"/>
                  </a:schemeClr>
                </a:solidFill>
              </a:defRPr>
            </a:lvl2pPr>
            <a:lvl3pPr marL="913698" indent="0" algn="ctr">
              <a:buNone/>
              <a:defRPr>
                <a:solidFill>
                  <a:schemeClr val="tx1">
                    <a:tint val="75000"/>
                  </a:schemeClr>
                </a:solidFill>
              </a:defRPr>
            </a:lvl3pPr>
            <a:lvl4pPr marL="1370545" indent="0" algn="ctr">
              <a:buNone/>
              <a:defRPr>
                <a:solidFill>
                  <a:schemeClr val="tx1">
                    <a:tint val="75000"/>
                  </a:schemeClr>
                </a:solidFill>
              </a:defRPr>
            </a:lvl4pPr>
            <a:lvl5pPr marL="1827396" indent="0" algn="ctr">
              <a:buNone/>
              <a:defRPr>
                <a:solidFill>
                  <a:schemeClr val="tx1">
                    <a:tint val="75000"/>
                  </a:schemeClr>
                </a:solidFill>
              </a:defRPr>
            </a:lvl5pPr>
            <a:lvl6pPr marL="2284247" indent="0" algn="ctr">
              <a:buNone/>
              <a:defRPr>
                <a:solidFill>
                  <a:schemeClr val="tx1">
                    <a:tint val="75000"/>
                  </a:schemeClr>
                </a:solidFill>
              </a:defRPr>
            </a:lvl6pPr>
            <a:lvl7pPr marL="2741093" indent="0" algn="ctr">
              <a:buNone/>
              <a:defRPr>
                <a:solidFill>
                  <a:schemeClr val="tx1">
                    <a:tint val="75000"/>
                  </a:schemeClr>
                </a:solidFill>
              </a:defRPr>
            </a:lvl7pPr>
            <a:lvl8pPr marL="3197941" indent="0" algn="ctr">
              <a:buNone/>
              <a:defRPr>
                <a:solidFill>
                  <a:schemeClr val="tx1">
                    <a:tint val="75000"/>
                  </a:schemeClr>
                </a:solidFill>
              </a:defRPr>
            </a:lvl8pPr>
            <a:lvl9pPr marL="3654789" indent="0" algn="ctr">
              <a:buNone/>
              <a:defRPr>
                <a:solidFill>
                  <a:schemeClr val="tx1">
                    <a:tint val="75000"/>
                  </a:schemeClr>
                </a:solidFill>
              </a:defRPr>
            </a:lvl9pPr>
          </a:lstStyle>
          <a:p>
            <a:r>
              <a:rPr lang="fr-FR" dirty="0"/>
              <a:t>Cliquez et ajoutez</a:t>
            </a:r>
            <a:br>
              <a:rPr lang="fr-FR" dirty="0"/>
            </a:br>
            <a:r>
              <a:rPr lang="fr-FR" dirty="0"/>
              <a:t>un sous-titre à votre chapitre</a:t>
            </a:r>
          </a:p>
        </p:txBody>
      </p:sp>
    </p:spTree>
    <p:extLst>
      <p:ext uri="{BB962C8B-B14F-4D97-AF65-F5344CB8AC3E}">
        <p14:creationId xmlns:p14="http://schemas.microsoft.com/office/powerpoint/2010/main" val="35219983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numéro de diapositive 2"/>
          <p:cNvSpPr>
            <a:spLocks noGrp="1"/>
          </p:cNvSpPr>
          <p:nvPr>
            <p:ph type="sldNum" idx="10"/>
          </p:nvPr>
        </p:nvSpPr>
        <p:spPr/>
        <p:txBody>
          <a:bodyPr/>
          <a:lstStyle>
            <a:lvl1pPr>
              <a:defRPr/>
            </a:lvl1pPr>
          </a:lstStyle>
          <a:p>
            <a:fld id="{E6606E15-5EAE-484D-8C0D-3C27AC84BB3F}" type="slidenum">
              <a:rPr lang="fr-FR" altLang="fr-FR"/>
              <a:pPr/>
              <a:t>‹N°›</a:t>
            </a:fld>
            <a:endParaRPr lang="fr-FR" altLang="fr-FR"/>
          </a:p>
        </p:txBody>
      </p:sp>
      <p:sp>
        <p:nvSpPr>
          <p:cNvPr id="4" name="Espace réservé du pied de page 3"/>
          <p:cNvSpPr>
            <a:spLocks noGrp="1"/>
          </p:cNvSpPr>
          <p:nvPr>
            <p:ph type="ftr" idx="11"/>
          </p:nvPr>
        </p:nvSpPr>
        <p:spPr/>
        <p:txBody>
          <a:bodyPr/>
          <a:lstStyle>
            <a:lvl1pPr>
              <a:defRPr/>
            </a:lvl1pPr>
          </a:lstStyle>
          <a:p>
            <a:endParaRPr lang="fr-FR" altLang="fr-FR"/>
          </a:p>
        </p:txBody>
      </p:sp>
      <p:sp>
        <p:nvSpPr>
          <p:cNvPr id="5" name="Espace réservé de la date 4"/>
          <p:cNvSpPr>
            <a:spLocks noGrp="1"/>
          </p:cNvSpPr>
          <p:nvPr>
            <p:ph type="dt" idx="12"/>
          </p:nvPr>
        </p:nvSpPr>
        <p:spPr/>
        <p:txBody>
          <a:bodyPr/>
          <a:lstStyle>
            <a:lvl1pPr>
              <a:defRPr/>
            </a:lvl1pPr>
          </a:lstStyle>
          <a:p>
            <a:endParaRPr lang="fr-FR" altLang="fr-FR"/>
          </a:p>
        </p:txBody>
      </p:sp>
    </p:spTree>
    <p:extLst>
      <p:ext uri="{BB962C8B-B14F-4D97-AF65-F5344CB8AC3E}">
        <p14:creationId xmlns:p14="http://schemas.microsoft.com/office/powerpoint/2010/main" val="34122883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p:cNvSpPr>
            <a:spLocks noGrp="1"/>
          </p:cNvSpPr>
          <p:nvPr>
            <p:ph type="sldNum" idx="10"/>
          </p:nvPr>
        </p:nvSpPr>
        <p:spPr/>
        <p:txBody>
          <a:bodyPr/>
          <a:lstStyle>
            <a:lvl1pPr>
              <a:defRPr/>
            </a:lvl1pPr>
          </a:lstStyle>
          <a:p>
            <a:fld id="{84FE5A68-B9E0-465C-BCA9-1E7604E691EC}" type="slidenum">
              <a:rPr lang="fr-FR" altLang="fr-FR"/>
              <a:pPr/>
              <a:t>‹N°›</a:t>
            </a:fld>
            <a:endParaRPr lang="fr-FR" altLang="fr-FR"/>
          </a:p>
        </p:txBody>
      </p:sp>
      <p:sp>
        <p:nvSpPr>
          <p:cNvPr id="3" name="Espace réservé du pied de page 2"/>
          <p:cNvSpPr>
            <a:spLocks noGrp="1"/>
          </p:cNvSpPr>
          <p:nvPr>
            <p:ph type="ftr" idx="11"/>
          </p:nvPr>
        </p:nvSpPr>
        <p:spPr/>
        <p:txBody>
          <a:bodyPr/>
          <a:lstStyle>
            <a:lvl1pPr>
              <a:defRPr/>
            </a:lvl1pPr>
          </a:lstStyle>
          <a:p>
            <a:endParaRPr lang="fr-FR" altLang="fr-FR"/>
          </a:p>
        </p:txBody>
      </p:sp>
      <p:sp>
        <p:nvSpPr>
          <p:cNvPr id="4" name="Espace réservé de la date 3"/>
          <p:cNvSpPr>
            <a:spLocks noGrp="1"/>
          </p:cNvSpPr>
          <p:nvPr>
            <p:ph type="dt" idx="12"/>
          </p:nvPr>
        </p:nvSpPr>
        <p:spPr/>
        <p:txBody>
          <a:bodyPr/>
          <a:lstStyle>
            <a:lvl1pPr>
              <a:defRPr/>
            </a:lvl1pPr>
          </a:lstStyle>
          <a:p>
            <a:endParaRPr lang="fr-FR" altLang="fr-FR"/>
          </a:p>
        </p:txBody>
      </p:sp>
    </p:spTree>
    <p:extLst>
      <p:ext uri="{BB962C8B-B14F-4D97-AF65-F5344CB8AC3E}">
        <p14:creationId xmlns:p14="http://schemas.microsoft.com/office/powerpoint/2010/main" val="519838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idx="10"/>
          </p:nvPr>
        </p:nvSpPr>
        <p:spPr/>
        <p:txBody>
          <a:bodyPr/>
          <a:lstStyle>
            <a:lvl1pPr>
              <a:defRPr/>
            </a:lvl1pPr>
          </a:lstStyle>
          <a:p>
            <a:fld id="{58261800-9390-44F3-AE30-F358AA37CDAC}" type="slidenum">
              <a:rPr lang="fr-FR" altLang="fr-FR"/>
              <a:pPr/>
              <a:t>‹N°›</a:t>
            </a:fld>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e la date 6"/>
          <p:cNvSpPr>
            <a:spLocks noGrp="1"/>
          </p:cNvSpPr>
          <p:nvPr>
            <p:ph type="dt" idx="12"/>
          </p:nvPr>
        </p:nvSpPr>
        <p:spPr/>
        <p:txBody>
          <a:bodyPr/>
          <a:lstStyle>
            <a:lvl1pPr>
              <a:defRPr/>
            </a:lvl1pPr>
          </a:lstStyle>
          <a:p>
            <a:endParaRPr lang="fr-FR" altLang="fr-FR"/>
          </a:p>
        </p:txBody>
      </p:sp>
    </p:spTree>
    <p:extLst>
      <p:ext uri="{BB962C8B-B14F-4D97-AF65-F5344CB8AC3E}">
        <p14:creationId xmlns:p14="http://schemas.microsoft.com/office/powerpoint/2010/main" val="17474545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idx="10"/>
          </p:nvPr>
        </p:nvSpPr>
        <p:spPr/>
        <p:txBody>
          <a:bodyPr/>
          <a:lstStyle>
            <a:lvl1pPr>
              <a:defRPr/>
            </a:lvl1pPr>
          </a:lstStyle>
          <a:p>
            <a:fld id="{0C900775-DA9E-4EA8-855C-F3631C80B616}" type="slidenum">
              <a:rPr lang="fr-FR" altLang="fr-FR"/>
              <a:pPr/>
              <a:t>‹N°›</a:t>
            </a:fld>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e la date 6"/>
          <p:cNvSpPr>
            <a:spLocks noGrp="1"/>
          </p:cNvSpPr>
          <p:nvPr>
            <p:ph type="dt" idx="12"/>
          </p:nvPr>
        </p:nvSpPr>
        <p:spPr/>
        <p:txBody>
          <a:bodyPr/>
          <a:lstStyle>
            <a:lvl1pPr>
              <a:defRPr/>
            </a:lvl1pPr>
          </a:lstStyle>
          <a:p>
            <a:endParaRPr lang="fr-FR" altLang="fr-FR"/>
          </a:p>
        </p:txBody>
      </p:sp>
    </p:spTree>
    <p:extLst>
      <p:ext uri="{BB962C8B-B14F-4D97-AF65-F5344CB8AC3E}">
        <p14:creationId xmlns:p14="http://schemas.microsoft.com/office/powerpoint/2010/main" val="25053912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numéro de diapositive 3"/>
          <p:cNvSpPr>
            <a:spLocks noGrp="1"/>
          </p:cNvSpPr>
          <p:nvPr>
            <p:ph type="sldNum" idx="10"/>
          </p:nvPr>
        </p:nvSpPr>
        <p:spPr/>
        <p:txBody>
          <a:bodyPr/>
          <a:lstStyle>
            <a:lvl1pPr>
              <a:defRPr/>
            </a:lvl1pPr>
          </a:lstStyle>
          <a:p>
            <a:fld id="{F4B9DD21-0A96-4CE0-9BE9-C818FCB5116A}" type="slidenum">
              <a:rPr lang="fr-FR" altLang="fr-FR"/>
              <a:pPr/>
              <a:t>‹N°›</a:t>
            </a:fld>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e la date 5"/>
          <p:cNvSpPr>
            <a:spLocks noGrp="1"/>
          </p:cNvSpPr>
          <p:nvPr>
            <p:ph type="dt" idx="12"/>
          </p:nvPr>
        </p:nvSpPr>
        <p:spPr/>
        <p:txBody>
          <a:bodyPr/>
          <a:lstStyle>
            <a:lvl1pPr>
              <a:defRPr/>
            </a:lvl1pPr>
          </a:lstStyle>
          <a:p>
            <a:endParaRPr lang="fr-FR" altLang="fr-FR"/>
          </a:p>
        </p:txBody>
      </p:sp>
    </p:spTree>
    <p:extLst>
      <p:ext uri="{BB962C8B-B14F-4D97-AF65-F5344CB8AC3E}">
        <p14:creationId xmlns:p14="http://schemas.microsoft.com/office/powerpoint/2010/main" val="19154684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429500" y="1406525"/>
            <a:ext cx="2474913" cy="54737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0" y="1406525"/>
            <a:ext cx="7277100" cy="54737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numéro de diapositive 3"/>
          <p:cNvSpPr>
            <a:spLocks noGrp="1"/>
          </p:cNvSpPr>
          <p:nvPr>
            <p:ph type="sldNum" idx="10"/>
          </p:nvPr>
        </p:nvSpPr>
        <p:spPr/>
        <p:txBody>
          <a:bodyPr/>
          <a:lstStyle>
            <a:lvl1pPr>
              <a:defRPr/>
            </a:lvl1pPr>
          </a:lstStyle>
          <a:p>
            <a:fld id="{41CB869B-4AB7-4842-9891-8241BBF56301}" type="slidenum">
              <a:rPr lang="fr-FR" altLang="fr-FR"/>
              <a:pPr/>
              <a:t>‹N°›</a:t>
            </a:fld>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e la date 5"/>
          <p:cNvSpPr>
            <a:spLocks noGrp="1"/>
          </p:cNvSpPr>
          <p:nvPr>
            <p:ph type="dt" idx="12"/>
          </p:nvPr>
        </p:nvSpPr>
        <p:spPr/>
        <p:txBody>
          <a:bodyPr/>
          <a:lstStyle>
            <a:lvl1pPr>
              <a:defRPr/>
            </a:lvl1pPr>
          </a:lstStyle>
          <a:p>
            <a:endParaRPr lang="fr-FR" altLang="fr-FR"/>
          </a:p>
        </p:txBody>
      </p:sp>
    </p:spTree>
    <p:extLst>
      <p:ext uri="{BB962C8B-B14F-4D97-AF65-F5344CB8AC3E}">
        <p14:creationId xmlns:p14="http://schemas.microsoft.com/office/powerpoint/2010/main" val="14930105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clipArtAndTx" preserve="1">
  <p:cSld name="Titre. Image de la bibliothèque et texte">
    <p:spTree>
      <p:nvGrpSpPr>
        <p:cNvPr id="1" name=""/>
        <p:cNvGrpSpPr/>
        <p:nvPr/>
      </p:nvGrpSpPr>
      <p:grpSpPr>
        <a:xfrm>
          <a:off x="0" y="0"/>
          <a:ext cx="0" cy="0"/>
          <a:chOff x="0" y="0"/>
          <a:chExt cx="0" cy="0"/>
        </a:xfrm>
      </p:grpSpPr>
      <p:sp>
        <p:nvSpPr>
          <p:cNvPr id="2" name="Titre 1"/>
          <p:cNvSpPr>
            <a:spLocks noGrp="1"/>
          </p:cNvSpPr>
          <p:nvPr>
            <p:ph type="title"/>
          </p:nvPr>
        </p:nvSpPr>
        <p:spPr>
          <a:xfrm>
            <a:off x="2973388" y="1406525"/>
            <a:ext cx="6931025" cy="5473700"/>
          </a:xfrm>
        </p:spPr>
        <p:txBody>
          <a:bodyPr/>
          <a:lstStyle/>
          <a:p>
            <a:r>
              <a:rPr lang="fr-FR" smtClean="0"/>
              <a:t>Modifiez le style du titre</a:t>
            </a:r>
            <a:endParaRPr lang="fr-FR"/>
          </a:p>
        </p:txBody>
      </p:sp>
      <p:sp>
        <p:nvSpPr>
          <p:cNvPr id="3" name="Espace réservé de l'image de la bibliothèque 2"/>
          <p:cNvSpPr>
            <a:spLocks noGrp="1"/>
          </p:cNvSpPr>
          <p:nvPr>
            <p:ph type="clipArt" sz="half" idx="1"/>
          </p:nvPr>
        </p:nvSpPr>
        <p:spPr>
          <a:xfrm>
            <a:off x="0" y="2879725"/>
            <a:ext cx="0" cy="0"/>
          </a:xfrm>
        </p:spPr>
        <p:txBody>
          <a:bodyPr/>
          <a:lstStyle/>
          <a:p>
            <a:endParaRPr lang="fr-FR"/>
          </a:p>
        </p:txBody>
      </p:sp>
      <p:sp>
        <p:nvSpPr>
          <p:cNvPr id="4" name="Espace réservé du texte 3"/>
          <p:cNvSpPr>
            <a:spLocks noGrp="1"/>
          </p:cNvSpPr>
          <p:nvPr>
            <p:ph type="body" sz="half" idx="2"/>
          </p:nvPr>
        </p:nvSpPr>
        <p:spPr>
          <a:xfrm>
            <a:off x="76200" y="2879725"/>
            <a:ext cx="0" cy="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numéro de diapositive 4"/>
          <p:cNvSpPr>
            <a:spLocks noGrp="1"/>
          </p:cNvSpPr>
          <p:nvPr>
            <p:ph type="sldNum" idx="10"/>
          </p:nvPr>
        </p:nvSpPr>
        <p:spPr>
          <a:xfrm>
            <a:off x="0" y="6840538"/>
            <a:ext cx="0" cy="0"/>
          </a:xfrm>
        </p:spPr>
        <p:txBody>
          <a:bodyPr/>
          <a:lstStyle>
            <a:lvl1pPr>
              <a:defRPr/>
            </a:lvl1pPr>
          </a:lstStyle>
          <a:p>
            <a:fld id="{21C40B08-4236-4A24-A37E-20E972A0C7CE}" type="slidenum">
              <a:rPr lang="fr-FR" altLang="fr-FR"/>
              <a:pPr/>
              <a:t>‹N°›</a:t>
            </a:fld>
            <a:endParaRPr lang="fr-FR" altLang="fr-FR"/>
          </a:p>
        </p:txBody>
      </p:sp>
      <p:sp>
        <p:nvSpPr>
          <p:cNvPr id="6" name="Espace réservé du pied de page 5"/>
          <p:cNvSpPr>
            <a:spLocks noGrp="1"/>
          </p:cNvSpPr>
          <p:nvPr>
            <p:ph type="ftr" idx="11"/>
          </p:nvPr>
        </p:nvSpPr>
        <p:spPr>
          <a:xfrm>
            <a:off x="3105150" y="8280400"/>
            <a:ext cx="3194050" cy="519113"/>
          </a:xfrm>
        </p:spPr>
        <p:txBody>
          <a:bodyPr/>
          <a:lstStyle>
            <a:lvl1pPr>
              <a:defRPr/>
            </a:lvl1pPr>
          </a:lstStyle>
          <a:p>
            <a:endParaRPr lang="fr-FR" altLang="fr-FR"/>
          </a:p>
        </p:txBody>
      </p:sp>
      <p:sp>
        <p:nvSpPr>
          <p:cNvPr id="7" name="Espace réservé de la date 6"/>
          <p:cNvSpPr>
            <a:spLocks noGrp="1"/>
          </p:cNvSpPr>
          <p:nvPr>
            <p:ph type="dt" idx="12"/>
          </p:nvPr>
        </p:nvSpPr>
        <p:spPr>
          <a:xfrm>
            <a:off x="352425" y="8459788"/>
            <a:ext cx="2346325" cy="566737"/>
          </a:xfrm>
        </p:spPr>
        <p:txBody>
          <a:bodyPr/>
          <a:lstStyle>
            <a:lvl1pPr>
              <a:defRPr/>
            </a:lvl1pPr>
          </a:lstStyle>
          <a:p>
            <a:endParaRPr lang="fr-FR" altLang="fr-FR"/>
          </a:p>
        </p:txBody>
      </p:sp>
    </p:spTree>
    <p:extLst>
      <p:ext uri="{BB962C8B-B14F-4D97-AF65-F5344CB8AC3E}">
        <p14:creationId xmlns:p14="http://schemas.microsoft.com/office/powerpoint/2010/main" val="32833311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PRST3Occ Titre présentation">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630" y="2"/>
            <a:ext cx="9898055" cy="6976532"/>
          </a:xfrm>
          <a:prstGeom prst="rect">
            <a:avLst/>
          </a:prstGeom>
        </p:spPr>
      </p:pic>
      <p:sp>
        <p:nvSpPr>
          <p:cNvPr id="2" name="Titre 1"/>
          <p:cNvSpPr>
            <a:spLocks noGrp="1"/>
          </p:cNvSpPr>
          <p:nvPr>
            <p:ph type="ctrTitle"/>
          </p:nvPr>
        </p:nvSpPr>
        <p:spPr>
          <a:xfrm>
            <a:off x="3536366" y="1707100"/>
            <a:ext cx="5363634" cy="1470025"/>
          </a:xfrm>
        </p:spPr>
        <p:txBody>
          <a:bodyPr/>
          <a:lstStyle>
            <a:lvl1pPr>
              <a:defRPr>
                <a:solidFill>
                  <a:srgbClr val="2E3642"/>
                </a:solidFill>
                <a:latin typeface="Museo-700"/>
                <a:cs typeface="Museo-700"/>
              </a:defRPr>
            </a:lvl1pPr>
          </a:lstStyle>
          <a:p>
            <a:r>
              <a:rPr lang="fr-FR" dirty="0"/>
              <a:t>Cliquez et modifiez le titre</a:t>
            </a:r>
          </a:p>
        </p:txBody>
      </p:sp>
      <p:sp>
        <p:nvSpPr>
          <p:cNvPr id="3" name="Sous-titre 2"/>
          <p:cNvSpPr>
            <a:spLocks noGrp="1"/>
          </p:cNvSpPr>
          <p:nvPr>
            <p:ph type="subTitle" idx="1" hasCustomPrompt="1"/>
          </p:nvPr>
        </p:nvSpPr>
        <p:spPr>
          <a:xfrm>
            <a:off x="3536371" y="3996275"/>
            <a:ext cx="5363635" cy="1219200"/>
          </a:xfrm>
        </p:spPr>
        <p:txBody>
          <a:bodyPr/>
          <a:lstStyle>
            <a:lvl1pPr marL="0" indent="0" algn="ctr">
              <a:buNone/>
              <a:defRPr>
                <a:solidFill>
                  <a:srgbClr val="9AB3B2"/>
                </a:solidFill>
                <a:latin typeface="Catamaran Bold"/>
                <a:cs typeface="Catamaran Bold"/>
              </a:defRPr>
            </a:lvl1pPr>
            <a:lvl2pPr marL="456848" indent="0" algn="ctr">
              <a:buNone/>
              <a:defRPr>
                <a:solidFill>
                  <a:schemeClr val="tx1">
                    <a:tint val="75000"/>
                  </a:schemeClr>
                </a:solidFill>
              </a:defRPr>
            </a:lvl2pPr>
            <a:lvl3pPr marL="913698" indent="0" algn="ctr">
              <a:buNone/>
              <a:defRPr>
                <a:solidFill>
                  <a:schemeClr val="tx1">
                    <a:tint val="75000"/>
                  </a:schemeClr>
                </a:solidFill>
              </a:defRPr>
            </a:lvl3pPr>
            <a:lvl4pPr marL="1370545" indent="0" algn="ctr">
              <a:buNone/>
              <a:defRPr>
                <a:solidFill>
                  <a:schemeClr val="tx1">
                    <a:tint val="75000"/>
                  </a:schemeClr>
                </a:solidFill>
              </a:defRPr>
            </a:lvl4pPr>
            <a:lvl5pPr marL="1827396" indent="0" algn="ctr">
              <a:buNone/>
              <a:defRPr>
                <a:solidFill>
                  <a:schemeClr val="tx1">
                    <a:tint val="75000"/>
                  </a:schemeClr>
                </a:solidFill>
              </a:defRPr>
            </a:lvl5pPr>
            <a:lvl6pPr marL="2284247" indent="0" algn="ctr">
              <a:buNone/>
              <a:defRPr>
                <a:solidFill>
                  <a:schemeClr val="tx1">
                    <a:tint val="75000"/>
                  </a:schemeClr>
                </a:solidFill>
              </a:defRPr>
            </a:lvl6pPr>
            <a:lvl7pPr marL="2741093" indent="0" algn="ctr">
              <a:buNone/>
              <a:defRPr>
                <a:solidFill>
                  <a:schemeClr val="tx1">
                    <a:tint val="75000"/>
                  </a:schemeClr>
                </a:solidFill>
              </a:defRPr>
            </a:lvl7pPr>
            <a:lvl8pPr marL="3197941" indent="0" algn="ctr">
              <a:buNone/>
              <a:defRPr>
                <a:solidFill>
                  <a:schemeClr val="tx1">
                    <a:tint val="75000"/>
                  </a:schemeClr>
                </a:solidFill>
              </a:defRPr>
            </a:lvl8pPr>
            <a:lvl9pPr marL="3654789" indent="0" algn="ctr">
              <a:buNone/>
              <a:defRPr>
                <a:solidFill>
                  <a:schemeClr val="tx1">
                    <a:tint val="75000"/>
                  </a:schemeClr>
                </a:solidFill>
              </a:defRPr>
            </a:lvl9pPr>
          </a:lstStyle>
          <a:p>
            <a:r>
              <a:rPr lang="fr-FR" dirty="0"/>
              <a:t>Cliquez et ajoutez</a:t>
            </a:r>
            <a:br>
              <a:rPr lang="fr-FR" dirty="0"/>
            </a:br>
            <a:r>
              <a:rPr lang="fr-FR" dirty="0"/>
              <a:t>un sous-titre</a:t>
            </a:r>
          </a:p>
        </p:txBody>
      </p:sp>
      <p:pic>
        <p:nvPicPr>
          <p:cNvPr id="7" name="Image 6"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539" y="476143"/>
            <a:ext cx="2751667" cy="1260871"/>
          </a:xfrm>
          <a:prstGeom prst="rect">
            <a:avLst/>
          </a:prstGeom>
        </p:spPr>
      </p:pic>
      <p:sp>
        <p:nvSpPr>
          <p:cNvPr id="15" name="Espace réservé du texte 14"/>
          <p:cNvSpPr>
            <a:spLocks noGrp="1"/>
          </p:cNvSpPr>
          <p:nvPr>
            <p:ph type="body" sz="quarter" idx="14" hasCustomPrompt="1"/>
          </p:nvPr>
        </p:nvSpPr>
        <p:spPr>
          <a:xfrm>
            <a:off x="-82550" y="2893901"/>
            <a:ext cx="2673350" cy="2204748"/>
          </a:xfrm>
        </p:spPr>
        <p:txBody>
          <a:bodyPr>
            <a:normAutofit/>
          </a:bodyPr>
          <a:lstStyle>
            <a:lvl1pPr marL="0" indent="0" algn="ctr">
              <a:buNone/>
              <a:defRPr sz="2800">
                <a:solidFill>
                  <a:srgbClr val="FFFFFF"/>
                </a:solidFill>
              </a:defRPr>
            </a:lvl1pPr>
          </a:lstStyle>
          <a:p>
            <a:pPr lvl="0"/>
            <a:r>
              <a:rPr lang="fr-FR" dirty="0"/>
              <a:t>Précisez la date et le lieu de votre présentation</a:t>
            </a:r>
          </a:p>
        </p:txBody>
      </p:sp>
      <p:sp>
        <p:nvSpPr>
          <p:cNvPr id="8" name="Espace réservé du texte 7"/>
          <p:cNvSpPr>
            <a:spLocks noGrp="1"/>
          </p:cNvSpPr>
          <p:nvPr>
            <p:ph type="body" sz="quarter" idx="15" hasCustomPrompt="1"/>
          </p:nvPr>
        </p:nvSpPr>
        <p:spPr>
          <a:xfrm>
            <a:off x="358775" y="5991229"/>
            <a:ext cx="1762125" cy="728663"/>
          </a:xfrm>
        </p:spPr>
        <p:txBody>
          <a:bodyPr>
            <a:noAutofit/>
          </a:bodyPr>
          <a:lstStyle>
            <a:lvl1pPr marL="0" indent="0" algn="ctr">
              <a:buNone/>
              <a:defRPr sz="2000">
                <a:solidFill>
                  <a:schemeClr val="bg1"/>
                </a:solidFill>
                <a:latin typeface="Catamaran"/>
                <a:cs typeface="Catamaran"/>
              </a:defRPr>
            </a:lvl1pPr>
          </a:lstStyle>
          <a:p>
            <a:pPr lvl="0"/>
            <a:r>
              <a:rPr lang="fr-FR" dirty="0"/>
              <a:t>Auteur</a:t>
            </a:r>
          </a:p>
          <a:p>
            <a:pPr lvl="0"/>
            <a:r>
              <a:rPr lang="fr-FR" dirty="0"/>
              <a:t>Structure</a:t>
            </a:r>
          </a:p>
        </p:txBody>
      </p:sp>
      <p:sp>
        <p:nvSpPr>
          <p:cNvPr id="13" name="Espace réservé du numéro de diapositive 5"/>
          <p:cNvSpPr txBox="1">
            <a:spLocks/>
          </p:cNvSpPr>
          <p:nvPr/>
        </p:nvSpPr>
        <p:spPr>
          <a:xfrm>
            <a:off x="6766400" y="6354769"/>
            <a:ext cx="2133600" cy="365125"/>
          </a:xfrm>
          <a:prstGeom prst="rect">
            <a:avLst/>
          </a:prstGeom>
        </p:spPr>
        <p:txBody>
          <a:bodyPr vert="horz" lIns="91369" tIns="45685" rIns="91369" bIns="45685"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46312E2-7A7B-0B42-8E05-71B75A9714C4}"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22171693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PRST3Occ Titre chapitr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2763838"/>
            <a:ext cx="8229600" cy="1143000"/>
          </a:xfrm>
        </p:spPr>
        <p:txBody>
          <a:bodyPr>
            <a:noAutofit/>
          </a:bodyPr>
          <a:lstStyle>
            <a:lvl1pPr>
              <a:defRPr sz="4400">
                <a:solidFill>
                  <a:srgbClr val="2E3642"/>
                </a:solidFill>
                <a:latin typeface="Museo-700"/>
                <a:cs typeface="Museo-700"/>
              </a:defRPr>
            </a:lvl1pPr>
          </a:lstStyle>
          <a:p>
            <a:r>
              <a:rPr lang="fr-FR" dirty="0"/>
              <a:t>Cliquez et modifiez</a:t>
            </a:r>
            <a:br>
              <a:rPr lang="fr-FR" dirty="0"/>
            </a:br>
            <a:r>
              <a:rPr lang="fr-FR" dirty="0"/>
              <a:t>le titre du chapitre</a:t>
            </a:r>
          </a:p>
        </p:txBody>
      </p:sp>
      <p:sp>
        <p:nvSpPr>
          <p:cNvPr id="4" name="Espace réservé de la date 3"/>
          <p:cNvSpPr>
            <a:spLocks noGrp="1"/>
          </p:cNvSpPr>
          <p:nvPr>
            <p:ph type="dt" sz="half" idx="10"/>
          </p:nvPr>
        </p:nvSpPr>
        <p:spPr/>
        <p:txBody>
          <a:bodyPr/>
          <a:lstStyle>
            <a:lvl1pPr>
              <a:defRPr>
                <a:solidFill>
                  <a:srgbClr val="2E3642"/>
                </a:solidFill>
                <a:latin typeface="Catamaran"/>
                <a:cs typeface="Catamaran"/>
              </a:defRPr>
            </a:lvl1pPr>
          </a:lstStyle>
          <a:p>
            <a:fld id="{CFDFF891-0625-2A4F-81AC-9F6E10717F3B}" type="datetime1">
              <a:rPr lang="fr-FR" smtClean="0"/>
              <a:pPr/>
              <a:t>20/05/2021</a:t>
            </a:fld>
            <a:endParaRPr lang="fr-FR" dirty="0"/>
          </a:p>
        </p:txBody>
      </p:sp>
      <p:sp>
        <p:nvSpPr>
          <p:cNvPr id="6" name="Espace réservé du numéro de diapositive 5"/>
          <p:cNvSpPr>
            <a:spLocks noGrp="1"/>
          </p:cNvSpPr>
          <p:nvPr>
            <p:ph type="sldNum" sz="quarter" idx="12"/>
          </p:nvPr>
        </p:nvSpPr>
        <p:spPr/>
        <p:txBody>
          <a:bodyPr/>
          <a:lstStyle>
            <a:lvl1pPr>
              <a:defRPr>
                <a:solidFill>
                  <a:srgbClr val="2E3642"/>
                </a:solidFill>
                <a:latin typeface="Catamaran"/>
                <a:cs typeface="Catamaran"/>
              </a:defRPr>
            </a:lvl1pPr>
          </a:lstStyle>
          <a:p>
            <a:fld id="{146312E2-7A7B-0B42-8E05-71B75A9714C4}" type="slidenum">
              <a:rPr lang="fr-FR" smtClean="0"/>
              <a:pPr/>
              <a:t>‹N°›</a:t>
            </a:fld>
            <a:endParaRPr lang="fr-FR" dirty="0"/>
          </a:p>
        </p:txBody>
      </p:sp>
      <p:pic>
        <p:nvPicPr>
          <p:cNvPr id="12" name="Image 11"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228601"/>
            <a:ext cx="3416846" cy="1565670"/>
          </a:xfrm>
          <a:prstGeom prst="rect">
            <a:avLst/>
          </a:prstGeom>
        </p:spPr>
      </p:pic>
      <p:sp>
        <p:nvSpPr>
          <p:cNvPr id="16" name="Sous-titre 2"/>
          <p:cNvSpPr>
            <a:spLocks noGrp="1"/>
          </p:cNvSpPr>
          <p:nvPr>
            <p:ph type="subTitle" idx="1" hasCustomPrompt="1"/>
          </p:nvPr>
        </p:nvSpPr>
        <p:spPr>
          <a:xfrm>
            <a:off x="457203" y="4227185"/>
            <a:ext cx="8229599" cy="1219200"/>
          </a:xfrm>
        </p:spPr>
        <p:txBody>
          <a:bodyPr/>
          <a:lstStyle>
            <a:lvl1pPr marL="0" indent="0" algn="ctr">
              <a:buNone/>
              <a:defRPr>
                <a:solidFill>
                  <a:schemeClr val="bg1"/>
                </a:solidFill>
                <a:latin typeface="Catamaran Bold"/>
                <a:cs typeface="Catamaran Bold"/>
              </a:defRPr>
            </a:lvl1pPr>
            <a:lvl2pPr marL="456848" indent="0" algn="ctr">
              <a:buNone/>
              <a:defRPr>
                <a:solidFill>
                  <a:schemeClr val="tx1">
                    <a:tint val="75000"/>
                  </a:schemeClr>
                </a:solidFill>
              </a:defRPr>
            </a:lvl2pPr>
            <a:lvl3pPr marL="913698" indent="0" algn="ctr">
              <a:buNone/>
              <a:defRPr>
                <a:solidFill>
                  <a:schemeClr val="tx1">
                    <a:tint val="75000"/>
                  </a:schemeClr>
                </a:solidFill>
              </a:defRPr>
            </a:lvl3pPr>
            <a:lvl4pPr marL="1370545" indent="0" algn="ctr">
              <a:buNone/>
              <a:defRPr>
                <a:solidFill>
                  <a:schemeClr val="tx1">
                    <a:tint val="75000"/>
                  </a:schemeClr>
                </a:solidFill>
              </a:defRPr>
            </a:lvl4pPr>
            <a:lvl5pPr marL="1827396" indent="0" algn="ctr">
              <a:buNone/>
              <a:defRPr>
                <a:solidFill>
                  <a:schemeClr val="tx1">
                    <a:tint val="75000"/>
                  </a:schemeClr>
                </a:solidFill>
              </a:defRPr>
            </a:lvl5pPr>
            <a:lvl6pPr marL="2284247" indent="0" algn="ctr">
              <a:buNone/>
              <a:defRPr>
                <a:solidFill>
                  <a:schemeClr val="tx1">
                    <a:tint val="75000"/>
                  </a:schemeClr>
                </a:solidFill>
              </a:defRPr>
            </a:lvl6pPr>
            <a:lvl7pPr marL="2741093" indent="0" algn="ctr">
              <a:buNone/>
              <a:defRPr>
                <a:solidFill>
                  <a:schemeClr val="tx1">
                    <a:tint val="75000"/>
                  </a:schemeClr>
                </a:solidFill>
              </a:defRPr>
            </a:lvl7pPr>
            <a:lvl8pPr marL="3197941" indent="0" algn="ctr">
              <a:buNone/>
              <a:defRPr>
                <a:solidFill>
                  <a:schemeClr val="tx1">
                    <a:tint val="75000"/>
                  </a:schemeClr>
                </a:solidFill>
              </a:defRPr>
            </a:lvl8pPr>
            <a:lvl9pPr marL="3654789" indent="0" algn="ctr">
              <a:buNone/>
              <a:defRPr>
                <a:solidFill>
                  <a:schemeClr val="tx1">
                    <a:tint val="75000"/>
                  </a:schemeClr>
                </a:solidFill>
              </a:defRPr>
            </a:lvl9pPr>
          </a:lstStyle>
          <a:p>
            <a:r>
              <a:rPr lang="fr-FR" dirty="0"/>
              <a:t>Cliquez et ajoutez</a:t>
            </a:r>
            <a:br>
              <a:rPr lang="fr-FR" dirty="0"/>
            </a:br>
            <a:r>
              <a:rPr lang="fr-FR" dirty="0"/>
              <a:t>un sous-titre à votre chapitre</a:t>
            </a:r>
          </a:p>
        </p:txBody>
      </p:sp>
      <p:sp>
        <p:nvSpPr>
          <p:cNvPr id="21" name="Espace réservé du texte 14"/>
          <p:cNvSpPr>
            <a:spLocks noGrp="1"/>
          </p:cNvSpPr>
          <p:nvPr>
            <p:ph type="body" sz="quarter" idx="15" hasCustomPrompt="1"/>
          </p:nvPr>
        </p:nvSpPr>
        <p:spPr>
          <a:xfrm>
            <a:off x="2743200" y="6356356"/>
            <a:ext cx="3561976" cy="365125"/>
          </a:xfrm>
        </p:spPr>
        <p:txBody>
          <a:bodyPr>
            <a:normAutofit/>
          </a:bodyPr>
          <a:lstStyle>
            <a:lvl1pPr marL="0" indent="0" algn="ctr">
              <a:buNone/>
              <a:defRPr sz="1200">
                <a:solidFill>
                  <a:srgbClr val="2E3642"/>
                </a:solidFill>
                <a:latin typeface="Catamaran"/>
                <a:cs typeface="Catamaran"/>
              </a:defRPr>
            </a:lvl1pPr>
          </a:lstStyle>
          <a:p>
            <a:pPr lvl="0"/>
            <a:r>
              <a:rPr lang="fr-FR" dirty="0"/>
              <a:t>Précisez la date et le lieu de votre présentation</a:t>
            </a:r>
          </a:p>
        </p:txBody>
      </p:sp>
    </p:spTree>
    <p:extLst>
      <p:ext uri="{BB962C8B-B14F-4D97-AF65-F5344CB8AC3E}">
        <p14:creationId xmlns:p14="http://schemas.microsoft.com/office/powerpoint/2010/main" val="17452575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PRST3Occ contenu chapitr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97FAF272-78CF-9443-B448-990195C054C0}" type="datetime1">
              <a:rPr lang="fr-FR" smtClean="0">
                <a:solidFill>
                  <a:prstClr val="black">
                    <a:tint val="75000"/>
                  </a:prstClr>
                </a:solidFill>
              </a:rPr>
              <a:pPr/>
              <a:t>20/05/2021</a:t>
            </a:fld>
            <a:endParaRPr lang="fr-FR" dirty="0">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pic>
        <p:nvPicPr>
          <p:cNvPr id="10" name="Image 9"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3" y="177807"/>
            <a:ext cx="2168525" cy="993663"/>
          </a:xfrm>
          <a:prstGeom prst="rect">
            <a:avLst/>
          </a:prstGeom>
        </p:spPr>
      </p:pic>
      <p:sp>
        <p:nvSpPr>
          <p:cNvPr id="17" name="Espace réservé du contenu 16"/>
          <p:cNvSpPr>
            <a:spLocks noGrp="1"/>
          </p:cNvSpPr>
          <p:nvPr>
            <p:ph sz="quarter" idx="13"/>
          </p:nvPr>
        </p:nvSpPr>
        <p:spPr>
          <a:xfrm>
            <a:off x="457201" y="1284288"/>
            <a:ext cx="8229600" cy="4662487"/>
          </a:xfrm>
        </p:spPr>
        <p:txBody>
          <a:bodyPr/>
          <a:lstStyle>
            <a:lvl1pPr>
              <a:defRPr>
                <a:solidFill>
                  <a:srgbClr val="C8081D"/>
                </a:solidFill>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u texte 14"/>
          <p:cNvSpPr>
            <a:spLocks noGrp="1"/>
          </p:cNvSpPr>
          <p:nvPr>
            <p:ph type="body" sz="quarter" idx="15" hasCustomPrompt="1"/>
          </p:nvPr>
        </p:nvSpPr>
        <p:spPr>
          <a:xfrm>
            <a:off x="2743200" y="6356356"/>
            <a:ext cx="3561976" cy="365125"/>
          </a:xfrm>
        </p:spPr>
        <p:txBody>
          <a:bodyPr>
            <a:normAutofit/>
          </a:bodyPr>
          <a:lstStyle>
            <a:lvl1pPr marL="0" indent="0" algn="ctr">
              <a:buNone/>
              <a:defRPr sz="1200">
                <a:solidFill>
                  <a:srgbClr val="2E3642"/>
                </a:solidFill>
                <a:latin typeface="Catamaran"/>
                <a:cs typeface="Catamaran"/>
              </a:defRPr>
            </a:lvl1pPr>
          </a:lstStyle>
          <a:p>
            <a:pPr lvl="0"/>
            <a:r>
              <a:rPr lang="fr-FR" dirty="0"/>
              <a:t>Précisez la date et le lieu de votre présentation</a:t>
            </a:r>
          </a:p>
        </p:txBody>
      </p:sp>
    </p:spTree>
    <p:extLst>
      <p:ext uri="{BB962C8B-B14F-4D97-AF65-F5344CB8AC3E}">
        <p14:creationId xmlns:p14="http://schemas.microsoft.com/office/powerpoint/2010/main" val="1210832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RST3Occ contenu chapitre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Espace réservé de la date 2"/>
          <p:cNvSpPr>
            <a:spLocks noGrp="1"/>
          </p:cNvSpPr>
          <p:nvPr>
            <p:ph type="dt" sz="half" idx="10"/>
          </p:nvPr>
        </p:nvSpPr>
        <p:spPr>
          <a:xfrm>
            <a:off x="457200" y="6356358"/>
            <a:ext cx="2133600" cy="365125"/>
          </a:xfrm>
        </p:spPr>
        <p:txBody>
          <a:bodyPr/>
          <a:lstStyle/>
          <a:p>
            <a:fld id="{C7DB08FA-92F7-044C-8F87-A4BE638A3D71}" type="datetime1">
              <a:rPr lang="fr-FR" smtClean="0">
                <a:solidFill>
                  <a:prstClr val="black">
                    <a:tint val="75000"/>
                  </a:prstClr>
                </a:solidFill>
              </a:rPr>
              <a:pPr/>
              <a:t>20/05/2021</a:t>
            </a:fld>
            <a:endParaRPr lang="fr-FR" dirty="0">
              <a:solidFill>
                <a:prstClr val="black">
                  <a:tint val="75000"/>
                </a:prstClr>
              </a:solidFill>
            </a:endParaRPr>
          </a:p>
        </p:txBody>
      </p:sp>
      <p:sp>
        <p:nvSpPr>
          <p:cNvPr id="10" name="Espace réservé du numéro de diapositive 4"/>
          <p:cNvSpPr>
            <a:spLocks noGrp="1"/>
          </p:cNvSpPr>
          <p:nvPr>
            <p:ph type="sldNum" sz="quarter" idx="12"/>
          </p:nvPr>
        </p:nvSpPr>
        <p:spPr>
          <a:xfrm>
            <a:off x="6553200" y="6356358"/>
            <a:ext cx="2133600" cy="365125"/>
          </a:xfrm>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
        <p:nvSpPr>
          <p:cNvPr id="11" name="Espace réservé du pied de page 4"/>
          <p:cNvSpPr txBox="1">
            <a:spLocks/>
          </p:cNvSpPr>
          <p:nvPr/>
        </p:nvSpPr>
        <p:spPr>
          <a:xfrm>
            <a:off x="3098802" y="6356358"/>
            <a:ext cx="2895600" cy="365125"/>
          </a:xfrm>
          <a:prstGeom prst="rect">
            <a:avLst/>
          </a:prstGeom>
        </p:spPr>
        <p:txBody>
          <a:bodyPr vert="horz" lIns="91369" tIns="45685" rIns="91369" bIns="45685" rtlCol="0" anchor="ctr"/>
          <a:lstStyle>
            <a:defPPr>
              <a:defRPr lang="fr-FR"/>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a:solidFill>
                  <a:prstClr val="black">
                    <a:tint val="75000"/>
                  </a:prstClr>
                </a:solidFill>
              </a:rPr>
              <a:t>Précisez ici la date et le lieu de votre présentation</a:t>
            </a:r>
          </a:p>
        </p:txBody>
      </p:sp>
      <p:pic>
        <p:nvPicPr>
          <p:cNvPr id="12" name="Image 11"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4" y="177809"/>
            <a:ext cx="2168525" cy="993663"/>
          </a:xfrm>
          <a:prstGeom prst="rect">
            <a:avLst/>
          </a:prstGeom>
        </p:spPr>
      </p:pic>
      <p:sp>
        <p:nvSpPr>
          <p:cNvPr id="14" name="Espace réservé du contenu 16"/>
          <p:cNvSpPr>
            <a:spLocks noGrp="1"/>
          </p:cNvSpPr>
          <p:nvPr>
            <p:ph sz="quarter" idx="13"/>
          </p:nvPr>
        </p:nvSpPr>
        <p:spPr>
          <a:xfrm>
            <a:off x="457201" y="1284290"/>
            <a:ext cx="8229600" cy="4662487"/>
          </a:xfrm>
        </p:spPr>
        <p:txBody>
          <a:bodyPr/>
          <a:lstStyle>
            <a:lvl1pPr>
              <a:defRPr>
                <a:solidFill>
                  <a:srgbClr val="813C84"/>
                </a:solidFill>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7631028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PRST3Occ titre chapitr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re 1"/>
          <p:cNvSpPr>
            <a:spLocks noGrp="1"/>
          </p:cNvSpPr>
          <p:nvPr>
            <p:ph type="title" hasCustomPrompt="1"/>
          </p:nvPr>
        </p:nvSpPr>
        <p:spPr>
          <a:xfrm>
            <a:off x="457200" y="2763838"/>
            <a:ext cx="8229600" cy="1143000"/>
          </a:xfrm>
        </p:spPr>
        <p:txBody>
          <a:bodyPr>
            <a:noAutofit/>
          </a:bodyPr>
          <a:lstStyle>
            <a:lvl1pPr>
              <a:defRPr sz="4400">
                <a:solidFill>
                  <a:srgbClr val="2E3642"/>
                </a:solidFill>
                <a:latin typeface="Museo-700"/>
                <a:cs typeface="Museo-700"/>
              </a:defRPr>
            </a:lvl1pPr>
          </a:lstStyle>
          <a:p>
            <a:r>
              <a:rPr lang="fr-FR" dirty="0"/>
              <a:t>Cliquez et modifiez</a:t>
            </a:r>
            <a:br>
              <a:rPr lang="fr-FR" dirty="0"/>
            </a:br>
            <a:r>
              <a:rPr lang="fr-FR" dirty="0"/>
              <a:t>le titre du chapitre</a:t>
            </a:r>
          </a:p>
        </p:txBody>
      </p:sp>
      <p:pic>
        <p:nvPicPr>
          <p:cNvPr id="12" name="Image 11"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228601"/>
            <a:ext cx="3416846" cy="1565670"/>
          </a:xfrm>
          <a:prstGeom prst="rect">
            <a:avLst/>
          </a:prstGeom>
        </p:spPr>
      </p:pic>
      <p:sp>
        <p:nvSpPr>
          <p:cNvPr id="13" name="Espace réservé de la date 3"/>
          <p:cNvSpPr>
            <a:spLocks noGrp="1"/>
          </p:cNvSpPr>
          <p:nvPr>
            <p:ph type="dt" sz="half" idx="10"/>
          </p:nvPr>
        </p:nvSpPr>
        <p:spPr>
          <a:xfrm>
            <a:off x="457200" y="6356356"/>
            <a:ext cx="2133600" cy="365125"/>
          </a:xfrm>
        </p:spPr>
        <p:txBody>
          <a:bodyPr/>
          <a:lstStyle>
            <a:lvl1pPr>
              <a:defRPr>
                <a:solidFill>
                  <a:srgbClr val="2E3642"/>
                </a:solidFill>
                <a:latin typeface="Catamaran"/>
                <a:cs typeface="Catamaran"/>
              </a:defRPr>
            </a:lvl1pPr>
          </a:lstStyle>
          <a:p>
            <a:fld id="{B455D790-90C8-DF46-AD1C-9CDF6B55010B}" type="datetime1">
              <a:rPr lang="fr-FR" smtClean="0"/>
              <a:pPr/>
              <a:t>20/05/2021</a:t>
            </a:fld>
            <a:endParaRPr lang="fr-FR" dirty="0"/>
          </a:p>
        </p:txBody>
      </p:sp>
      <p:sp>
        <p:nvSpPr>
          <p:cNvPr id="14" name="Espace réservé du numéro de diapositive 5"/>
          <p:cNvSpPr>
            <a:spLocks noGrp="1"/>
          </p:cNvSpPr>
          <p:nvPr>
            <p:ph type="sldNum" sz="quarter" idx="12"/>
          </p:nvPr>
        </p:nvSpPr>
        <p:spPr>
          <a:xfrm>
            <a:off x="6553200" y="6356356"/>
            <a:ext cx="2133600" cy="365125"/>
          </a:xfrm>
        </p:spPr>
        <p:txBody>
          <a:bodyPr/>
          <a:lstStyle>
            <a:lvl1pPr>
              <a:defRPr>
                <a:solidFill>
                  <a:srgbClr val="2E3642"/>
                </a:solidFill>
                <a:latin typeface="Catamaran"/>
                <a:cs typeface="Catamaran"/>
              </a:defRPr>
            </a:lvl1pPr>
          </a:lstStyle>
          <a:p>
            <a:fld id="{146312E2-7A7B-0B42-8E05-71B75A9714C4}" type="slidenum">
              <a:rPr lang="fr-FR" smtClean="0"/>
              <a:pPr/>
              <a:t>‹N°›</a:t>
            </a:fld>
            <a:endParaRPr lang="fr-FR" dirty="0"/>
          </a:p>
        </p:txBody>
      </p:sp>
      <p:sp>
        <p:nvSpPr>
          <p:cNvPr id="15" name="Espace réservé du texte 14"/>
          <p:cNvSpPr>
            <a:spLocks noGrp="1"/>
          </p:cNvSpPr>
          <p:nvPr>
            <p:ph type="body" sz="quarter" idx="15" hasCustomPrompt="1"/>
          </p:nvPr>
        </p:nvSpPr>
        <p:spPr>
          <a:xfrm>
            <a:off x="2743200" y="6356356"/>
            <a:ext cx="3561976" cy="365125"/>
          </a:xfrm>
        </p:spPr>
        <p:txBody>
          <a:bodyPr>
            <a:normAutofit/>
          </a:bodyPr>
          <a:lstStyle>
            <a:lvl1pPr marL="0" indent="0" algn="ctr">
              <a:buNone/>
              <a:defRPr sz="1200">
                <a:solidFill>
                  <a:srgbClr val="2E3642"/>
                </a:solidFill>
                <a:latin typeface="Catamaran"/>
                <a:cs typeface="Catamaran"/>
              </a:defRPr>
            </a:lvl1pPr>
          </a:lstStyle>
          <a:p>
            <a:pPr lvl="0"/>
            <a:r>
              <a:rPr lang="fr-FR" dirty="0"/>
              <a:t>Précisez la date et le lieu de votre présentation</a:t>
            </a:r>
          </a:p>
        </p:txBody>
      </p:sp>
      <p:sp>
        <p:nvSpPr>
          <p:cNvPr id="16" name="Sous-titre 2"/>
          <p:cNvSpPr>
            <a:spLocks noGrp="1"/>
          </p:cNvSpPr>
          <p:nvPr>
            <p:ph type="subTitle" idx="1" hasCustomPrompt="1"/>
          </p:nvPr>
        </p:nvSpPr>
        <p:spPr>
          <a:xfrm>
            <a:off x="457203" y="4227185"/>
            <a:ext cx="8229599" cy="1219200"/>
          </a:xfrm>
        </p:spPr>
        <p:txBody>
          <a:bodyPr/>
          <a:lstStyle>
            <a:lvl1pPr marL="0" indent="0" algn="ctr">
              <a:buNone/>
              <a:defRPr>
                <a:solidFill>
                  <a:schemeClr val="bg1"/>
                </a:solidFill>
                <a:latin typeface="Catamaran Bold"/>
                <a:cs typeface="Catamaran Bold"/>
              </a:defRPr>
            </a:lvl1pPr>
            <a:lvl2pPr marL="456848" indent="0" algn="ctr">
              <a:buNone/>
              <a:defRPr>
                <a:solidFill>
                  <a:schemeClr val="tx1">
                    <a:tint val="75000"/>
                  </a:schemeClr>
                </a:solidFill>
              </a:defRPr>
            </a:lvl2pPr>
            <a:lvl3pPr marL="913698" indent="0" algn="ctr">
              <a:buNone/>
              <a:defRPr>
                <a:solidFill>
                  <a:schemeClr val="tx1">
                    <a:tint val="75000"/>
                  </a:schemeClr>
                </a:solidFill>
              </a:defRPr>
            </a:lvl3pPr>
            <a:lvl4pPr marL="1370545" indent="0" algn="ctr">
              <a:buNone/>
              <a:defRPr>
                <a:solidFill>
                  <a:schemeClr val="tx1">
                    <a:tint val="75000"/>
                  </a:schemeClr>
                </a:solidFill>
              </a:defRPr>
            </a:lvl4pPr>
            <a:lvl5pPr marL="1827396" indent="0" algn="ctr">
              <a:buNone/>
              <a:defRPr>
                <a:solidFill>
                  <a:schemeClr val="tx1">
                    <a:tint val="75000"/>
                  </a:schemeClr>
                </a:solidFill>
              </a:defRPr>
            </a:lvl5pPr>
            <a:lvl6pPr marL="2284247" indent="0" algn="ctr">
              <a:buNone/>
              <a:defRPr>
                <a:solidFill>
                  <a:schemeClr val="tx1">
                    <a:tint val="75000"/>
                  </a:schemeClr>
                </a:solidFill>
              </a:defRPr>
            </a:lvl6pPr>
            <a:lvl7pPr marL="2741093" indent="0" algn="ctr">
              <a:buNone/>
              <a:defRPr>
                <a:solidFill>
                  <a:schemeClr val="tx1">
                    <a:tint val="75000"/>
                  </a:schemeClr>
                </a:solidFill>
              </a:defRPr>
            </a:lvl7pPr>
            <a:lvl8pPr marL="3197941" indent="0" algn="ctr">
              <a:buNone/>
              <a:defRPr>
                <a:solidFill>
                  <a:schemeClr val="tx1">
                    <a:tint val="75000"/>
                  </a:schemeClr>
                </a:solidFill>
              </a:defRPr>
            </a:lvl8pPr>
            <a:lvl9pPr marL="3654789" indent="0" algn="ctr">
              <a:buNone/>
              <a:defRPr>
                <a:solidFill>
                  <a:schemeClr val="tx1">
                    <a:tint val="75000"/>
                  </a:schemeClr>
                </a:solidFill>
              </a:defRPr>
            </a:lvl9pPr>
          </a:lstStyle>
          <a:p>
            <a:r>
              <a:rPr lang="fr-FR" dirty="0"/>
              <a:t>Cliquez et ajoutez</a:t>
            </a:r>
            <a:br>
              <a:rPr lang="fr-FR" dirty="0"/>
            </a:br>
            <a:r>
              <a:rPr lang="fr-FR" dirty="0"/>
              <a:t>un sous-titre à votre chapitre</a:t>
            </a:r>
          </a:p>
        </p:txBody>
      </p:sp>
    </p:spTree>
    <p:extLst>
      <p:ext uri="{BB962C8B-B14F-4D97-AF65-F5344CB8AC3E}">
        <p14:creationId xmlns:p14="http://schemas.microsoft.com/office/powerpoint/2010/main" val="6281601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PRST3Occ contenu chapitr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Espace réservé de la date 2"/>
          <p:cNvSpPr>
            <a:spLocks noGrp="1"/>
          </p:cNvSpPr>
          <p:nvPr>
            <p:ph type="dt" sz="half" idx="10"/>
          </p:nvPr>
        </p:nvSpPr>
        <p:spPr>
          <a:xfrm>
            <a:off x="457200" y="6356356"/>
            <a:ext cx="2133600" cy="365125"/>
          </a:xfrm>
        </p:spPr>
        <p:txBody>
          <a:bodyPr/>
          <a:lstStyle/>
          <a:p>
            <a:fld id="{933758BB-4EF0-3247-9A32-C62C03E6A06D}" type="datetime1">
              <a:rPr lang="fr-FR" smtClean="0">
                <a:solidFill>
                  <a:prstClr val="black">
                    <a:tint val="75000"/>
                  </a:prstClr>
                </a:solidFill>
              </a:rPr>
              <a:pPr/>
              <a:t>20/05/2021</a:t>
            </a:fld>
            <a:endParaRPr lang="fr-FR" dirty="0">
              <a:solidFill>
                <a:prstClr val="black">
                  <a:tint val="75000"/>
                </a:prstClr>
              </a:solidFill>
            </a:endParaRPr>
          </a:p>
        </p:txBody>
      </p:sp>
      <p:sp>
        <p:nvSpPr>
          <p:cNvPr id="10" name="Espace réservé du numéro de diapositive 4"/>
          <p:cNvSpPr>
            <a:spLocks noGrp="1"/>
          </p:cNvSpPr>
          <p:nvPr>
            <p:ph type="sldNum" sz="quarter" idx="12"/>
          </p:nvPr>
        </p:nvSpPr>
        <p:spPr>
          <a:xfrm>
            <a:off x="6553200" y="6356356"/>
            <a:ext cx="2133600" cy="365125"/>
          </a:xfrm>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
        <p:nvSpPr>
          <p:cNvPr id="11" name="Espace réservé du pied de page 4"/>
          <p:cNvSpPr txBox="1">
            <a:spLocks/>
          </p:cNvSpPr>
          <p:nvPr/>
        </p:nvSpPr>
        <p:spPr>
          <a:xfrm>
            <a:off x="3098802" y="6356356"/>
            <a:ext cx="2895600" cy="365125"/>
          </a:xfrm>
          <a:prstGeom prst="rect">
            <a:avLst/>
          </a:prstGeom>
        </p:spPr>
        <p:txBody>
          <a:bodyPr vert="horz" lIns="91369" tIns="45685" rIns="91369" bIns="45685" rtlCol="0" anchor="ctr"/>
          <a:lstStyle>
            <a:defPPr>
              <a:defRPr lang="fr-FR"/>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a:solidFill>
                  <a:prstClr val="black">
                    <a:tint val="75000"/>
                  </a:prstClr>
                </a:solidFill>
              </a:rPr>
              <a:t>Précisez ici la date et le lieu de votre présentation</a:t>
            </a:r>
          </a:p>
        </p:txBody>
      </p:sp>
      <p:pic>
        <p:nvPicPr>
          <p:cNvPr id="18" name="Image 17"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3" y="177807"/>
            <a:ext cx="2168525" cy="993663"/>
          </a:xfrm>
          <a:prstGeom prst="rect">
            <a:avLst/>
          </a:prstGeom>
        </p:spPr>
      </p:pic>
      <p:sp>
        <p:nvSpPr>
          <p:cNvPr id="19" name="Espace réservé du contenu 16"/>
          <p:cNvSpPr>
            <a:spLocks noGrp="1"/>
          </p:cNvSpPr>
          <p:nvPr>
            <p:ph sz="quarter" idx="13"/>
          </p:nvPr>
        </p:nvSpPr>
        <p:spPr>
          <a:xfrm>
            <a:off x="457201" y="1284288"/>
            <a:ext cx="8229600" cy="4662487"/>
          </a:xfrm>
        </p:spPr>
        <p:txBody>
          <a:bodyPr/>
          <a:lstStyle>
            <a:lvl1pPr>
              <a:defRPr>
                <a:solidFill>
                  <a:srgbClr val="EB6C1E"/>
                </a:solidFill>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602106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PRST3Occ titre chapitr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re 1"/>
          <p:cNvSpPr>
            <a:spLocks noGrp="1"/>
          </p:cNvSpPr>
          <p:nvPr>
            <p:ph type="title" hasCustomPrompt="1"/>
          </p:nvPr>
        </p:nvSpPr>
        <p:spPr>
          <a:xfrm>
            <a:off x="457200" y="2763838"/>
            <a:ext cx="8229600" cy="1143000"/>
          </a:xfrm>
        </p:spPr>
        <p:txBody>
          <a:bodyPr>
            <a:noAutofit/>
          </a:bodyPr>
          <a:lstStyle>
            <a:lvl1pPr>
              <a:defRPr sz="4400">
                <a:solidFill>
                  <a:srgbClr val="2E3642"/>
                </a:solidFill>
                <a:latin typeface="Museo-700"/>
                <a:cs typeface="Museo-700"/>
              </a:defRPr>
            </a:lvl1pPr>
          </a:lstStyle>
          <a:p>
            <a:r>
              <a:rPr lang="fr-FR" dirty="0"/>
              <a:t>Cliquez et modifiez</a:t>
            </a:r>
            <a:br>
              <a:rPr lang="fr-FR" dirty="0"/>
            </a:br>
            <a:r>
              <a:rPr lang="fr-FR" dirty="0"/>
              <a:t>le titre du chapitre</a:t>
            </a:r>
          </a:p>
        </p:txBody>
      </p:sp>
      <p:sp>
        <p:nvSpPr>
          <p:cNvPr id="8" name="Espace réservé de la date 3"/>
          <p:cNvSpPr>
            <a:spLocks noGrp="1"/>
          </p:cNvSpPr>
          <p:nvPr>
            <p:ph type="dt" sz="half" idx="10"/>
          </p:nvPr>
        </p:nvSpPr>
        <p:spPr>
          <a:xfrm>
            <a:off x="457200" y="6356356"/>
            <a:ext cx="2133600" cy="365125"/>
          </a:xfrm>
        </p:spPr>
        <p:txBody>
          <a:bodyPr/>
          <a:lstStyle/>
          <a:p>
            <a:fld id="{41F9435D-6DA1-6143-997C-F54CC3072731}" type="datetime1">
              <a:rPr lang="fr-FR" smtClean="0">
                <a:solidFill>
                  <a:prstClr val="black">
                    <a:tint val="75000"/>
                  </a:prstClr>
                </a:solidFill>
              </a:rPr>
              <a:pPr/>
              <a:t>20/05/2021</a:t>
            </a:fld>
            <a:endParaRPr lang="fr-FR">
              <a:solidFill>
                <a:prstClr val="black">
                  <a:tint val="75000"/>
                </a:prstClr>
              </a:solidFill>
            </a:endParaRPr>
          </a:p>
        </p:txBody>
      </p:sp>
      <p:sp>
        <p:nvSpPr>
          <p:cNvPr id="9" name="Espace réservé du pied de page 4"/>
          <p:cNvSpPr>
            <a:spLocks noGrp="1"/>
          </p:cNvSpPr>
          <p:nvPr>
            <p:ph type="ftr" sz="quarter" idx="11"/>
          </p:nvPr>
        </p:nvSpPr>
        <p:spPr>
          <a:xfrm>
            <a:off x="3124200" y="6356356"/>
            <a:ext cx="2895600" cy="365125"/>
          </a:xfrm>
        </p:spPr>
        <p:txBody>
          <a:bodyPr/>
          <a:lstStyle/>
          <a:p>
            <a:r>
              <a:rPr lang="fr-FR">
                <a:solidFill>
                  <a:prstClr val="black">
                    <a:tint val="75000"/>
                  </a:prstClr>
                </a:solidFill>
              </a:rPr>
              <a:t>Précisez le contexte de votre présentation, date et lieu</a:t>
            </a:r>
            <a:endParaRPr lang="fr-FR" dirty="0">
              <a:solidFill>
                <a:prstClr val="black">
                  <a:tint val="75000"/>
                </a:prstClr>
              </a:solidFill>
            </a:endParaRPr>
          </a:p>
        </p:txBody>
      </p:sp>
      <p:sp>
        <p:nvSpPr>
          <p:cNvPr id="10" name="Espace réservé du numéro de diapositive 5"/>
          <p:cNvSpPr>
            <a:spLocks noGrp="1"/>
          </p:cNvSpPr>
          <p:nvPr>
            <p:ph type="sldNum" sz="quarter" idx="12"/>
          </p:nvPr>
        </p:nvSpPr>
        <p:spPr>
          <a:xfrm>
            <a:off x="6553200" y="6356356"/>
            <a:ext cx="2133600" cy="365125"/>
          </a:xfrm>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pic>
        <p:nvPicPr>
          <p:cNvPr id="12" name="Image 11"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228601"/>
            <a:ext cx="3416846" cy="1565670"/>
          </a:xfrm>
          <a:prstGeom prst="rect">
            <a:avLst/>
          </a:prstGeom>
        </p:spPr>
      </p:pic>
      <p:sp>
        <p:nvSpPr>
          <p:cNvPr id="13" name="Sous-titre 2"/>
          <p:cNvSpPr>
            <a:spLocks noGrp="1"/>
          </p:cNvSpPr>
          <p:nvPr>
            <p:ph type="subTitle" idx="1" hasCustomPrompt="1"/>
          </p:nvPr>
        </p:nvSpPr>
        <p:spPr>
          <a:xfrm>
            <a:off x="457203" y="4227185"/>
            <a:ext cx="8229599" cy="1219200"/>
          </a:xfrm>
        </p:spPr>
        <p:txBody>
          <a:bodyPr/>
          <a:lstStyle>
            <a:lvl1pPr marL="0" indent="0" algn="ctr">
              <a:buNone/>
              <a:defRPr>
                <a:solidFill>
                  <a:schemeClr val="bg1"/>
                </a:solidFill>
                <a:latin typeface="Catamaran Bold"/>
                <a:cs typeface="Catamaran Bold"/>
              </a:defRPr>
            </a:lvl1pPr>
            <a:lvl2pPr marL="456848" indent="0" algn="ctr">
              <a:buNone/>
              <a:defRPr>
                <a:solidFill>
                  <a:schemeClr val="tx1">
                    <a:tint val="75000"/>
                  </a:schemeClr>
                </a:solidFill>
              </a:defRPr>
            </a:lvl2pPr>
            <a:lvl3pPr marL="913698" indent="0" algn="ctr">
              <a:buNone/>
              <a:defRPr>
                <a:solidFill>
                  <a:schemeClr val="tx1">
                    <a:tint val="75000"/>
                  </a:schemeClr>
                </a:solidFill>
              </a:defRPr>
            </a:lvl3pPr>
            <a:lvl4pPr marL="1370545" indent="0" algn="ctr">
              <a:buNone/>
              <a:defRPr>
                <a:solidFill>
                  <a:schemeClr val="tx1">
                    <a:tint val="75000"/>
                  </a:schemeClr>
                </a:solidFill>
              </a:defRPr>
            </a:lvl4pPr>
            <a:lvl5pPr marL="1827396" indent="0" algn="ctr">
              <a:buNone/>
              <a:defRPr>
                <a:solidFill>
                  <a:schemeClr val="tx1">
                    <a:tint val="75000"/>
                  </a:schemeClr>
                </a:solidFill>
              </a:defRPr>
            </a:lvl5pPr>
            <a:lvl6pPr marL="2284247" indent="0" algn="ctr">
              <a:buNone/>
              <a:defRPr>
                <a:solidFill>
                  <a:schemeClr val="tx1">
                    <a:tint val="75000"/>
                  </a:schemeClr>
                </a:solidFill>
              </a:defRPr>
            </a:lvl6pPr>
            <a:lvl7pPr marL="2741093" indent="0" algn="ctr">
              <a:buNone/>
              <a:defRPr>
                <a:solidFill>
                  <a:schemeClr val="tx1">
                    <a:tint val="75000"/>
                  </a:schemeClr>
                </a:solidFill>
              </a:defRPr>
            </a:lvl7pPr>
            <a:lvl8pPr marL="3197941" indent="0" algn="ctr">
              <a:buNone/>
              <a:defRPr>
                <a:solidFill>
                  <a:schemeClr val="tx1">
                    <a:tint val="75000"/>
                  </a:schemeClr>
                </a:solidFill>
              </a:defRPr>
            </a:lvl8pPr>
            <a:lvl9pPr marL="3654789" indent="0" algn="ctr">
              <a:buNone/>
              <a:defRPr>
                <a:solidFill>
                  <a:schemeClr val="tx1">
                    <a:tint val="75000"/>
                  </a:schemeClr>
                </a:solidFill>
              </a:defRPr>
            </a:lvl9pPr>
          </a:lstStyle>
          <a:p>
            <a:r>
              <a:rPr lang="fr-FR" dirty="0"/>
              <a:t>Cliquez et ajoutez</a:t>
            </a:r>
            <a:br>
              <a:rPr lang="fr-FR" dirty="0"/>
            </a:br>
            <a:r>
              <a:rPr lang="fr-FR" dirty="0"/>
              <a:t>un sous-titre à votre chapitre</a:t>
            </a:r>
          </a:p>
        </p:txBody>
      </p:sp>
    </p:spTree>
    <p:extLst>
      <p:ext uri="{BB962C8B-B14F-4D97-AF65-F5344CB8AC3E}">
        <p14:creationId xmlns:p14="http://schemas.microsoft.com/office/powerpoint/2010/main" val="11672535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PRST3Occ contenu chapitr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Espace réservé de la date 2"/>
          <p:cNvSpPr>
            <a:spLocks noGrp="1"/>
          </p:cNvSpPr>
          <p:nvPr>
            <p:ph type="dt" sz="half" idx="10"/>
          </p:nvPr>
        </p:nvSpPr>
        <p:spPr>
          <a:xfrm>
            <a:off x="457200" y="6356356"/>
            <a:ext cx="2133600" cy="365125"/>
          </a:xfrm>
        </p:spPr>
        <p:txBody>
          <a:bodyPr/>
          <a:lstStyle/>
          <a:p>
            <a:fld id="{37B4ED7F-A924-B843-92C0-668BA1A3F28C}" type="datetime1">
              <a:rPr lang="fr-FR" smtClean="0">
                <a:solidFill>
                  <a:prstClr val="black">
                    <a:tint val="75000"/>
                  </a:prstClr>
                </a:solidFill>
              </a:rPr>
              <a:pPr/>
              <a:t>20/05/2021</a:t>
            </a:fld>
            <a:endParaRPr lang="fr-FR" dirty="0">
              <a:solidFill>
                <a:prstClr val="black">
                  <a:tint val="75000"/>
                </a:prstClr>
              </a:solidFill>
            </a:endParaRPr>
          </a:p>
        </p:txBody>
      </p:sp>
      <p:sp>
        <p:nvSpPr>
          <p:cNvPr id="10" name="Espace réservé du numéro de diapositive 4"/>
          <p:cNvSpPr>
            <a:spLocks noGrp="1"/>
          </p:cNvSpPr>
          <p:nvPr>
            <p:ph type="sldNum" sz="quarter" idx="12"/>
          </p:nvPr>
        </p:nvSpPr>
        <p:spPr>
          <a:xfrm>
            <a:off x="6553200" y="6356356"/>
            <a:ext cx="2133600" cy="365125"/>
          </a:xfrm>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
        <p:nvSpPr>
          <p:cNvPr id="11" name="Espace réservé du pied de page 4"/>
          <p:cNvSpPr txBox="1">
            <a:spLocks/>
          </p:cNvSpPr>
          <p:nvPr/>
        </p:nvSpPr>
        <p:spPr>
          <a:xfrm>
            <a:off x="3098802" y="6356356"/>
            <a:ext cx="2895600" cy="365125"/>
          </a:xfrm>
          <a:prstGeom prst="rect">
            <a:avLst/>
          </a:prstGeom>
        </p:spPr>
        <p:txBody>
          <a:bodyPr vert="horz" lIns="91369" tIns="45685" rIns="91369" bIns="45685" rtlCol="0" anchor="ctr"/>
          <a:lstStyle>
            <a:defPPr>
              <a:defRPr lang="fr-FR"/>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a:solidFill>
                  <a:prstClr val="black">
                    <a:tint val="75000"/>
                  </a:prstClr>
                </a:solidFill>
              </a:rPr>
              <a:t>Précisez ici la date et le lieu de votre présentation</a:t>
            </a:r>
          </a:p>
        </p:txBody>
      </p:sp>
      <p:pic>
        <p:nvPicPr>
          <p:cNvPr id="12" name="Image 11"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3" y="177807"/>
            <a:ext cx="2168525" cy="993663"/>
          </a:xfrm>
          <a:prstGeom prst="rect">
            <a:avLst/>
          </a:prstGeom>
        </p:spPr>
      </p:pic>
      <p:sp>
        <p:nvSpPr>
          <p:cNvPr id="15" name="Espace réservé du contenu 16"/>
          <p:cNvSpPr>
            <a:spLocks noGrp="1"/>
          </p:cNvSpPr>
          <p:nvPr>
            <p:ph sz="quarter" idx="13"/>
          </p:nvPr>
        </p:nvSpPr>
        <p:spPr>
          <a:xfrm>
            <a:off x="457201" y="1284288"/>
            <a:ext cx="8229600" cy="4662487"/>
          </a:xfrm>
        </p:spPr>
        <p:txBody>
          <a:bodyPr/>
          <a:lstStyle>
            <a:lvl1pPr>
              <a:defRPr>
                <a:solidFill>
                  <a:srgbClr val="F7CA0D"/>
                </a:solidFill>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6174778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PRST3Occ titre chapitre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14" name="Titre 1"/>
          <p:cNvSpPr>
            <a:spLocks noGrp="1"/>
          </p:cNvSpPr>
          <p:nvPr>
            <p:ph type="title" hasCustomPrompt="1"/>
          </p:nvPr>
        </p:nvSpPr>
        <p:spPr>
          <a:xfrm>
            <a:off x="457200" y="2763838"/>
            <a:ext cx="8229600" cy="1143000"/>
          </a:xfrm>
        </p:spPr>
        <p:txBody>
          <a:bodyPr>
            <a:noAutofit/>
          </a:bodyPr>
          <a:lstStyle>
            <a:lvl1pPr>
              <a:defRPr sz="4400">
                <a:solidFill>
                  <a:srgbClr val="2E3642"/>
                </a:solidFill>
                <a:latin typeface="Museo-700"/>
                <a:cs typeface="Museo-700"/>
              </a:defRPr>
            </a:lvl1pPr>
          </a:lstStyle>
          <a:p>
            <a:r>
              <a:rPr lang="fr-FR" dirty="0"/>
              <a:t>Cliquez et modifiez</a:t>
            </a:r>
            <a:br>
              <a:rPr lang="fr-FR" dirty="0"/>
            </a:br>
            <a:r>
              <a:rPr lang="fr-FR" dirty="0"/>
              <a:t>le titre du chapitre</a:t>
            </a:r>
          </a:p>
        </p:txBody>
      </p:sp>
      <p:sp>
        <p:nvSpPr>
          <p:cNvPr id="15" name="Espace réservé de la date 3"/>
          <p:cNvSpPr>
            <a:spLocks noGrp="1"/>
          </p:cNvSpPr>
          <p:nvPr>
            <p:ph type="dt" sz="half" idx="10"/>
          </p:nvPr>
        </p:nvSpPr>
        <p:spPr>
          <a:xfrm>
            <a:off x="457200" y="6356356"/>
            <a:ext cx="2133600" cy="365125"/>
          </a:xfrm>
        </p:spPr>
        <p:txBody>
          <a:bodyPr/>
          <a:lstStyle/>
          <a:p>
            <a:fld id="{D5163CF8-5B83-F14B-860A-E98020065562}" type="datetime1">
              <a:rPr lang="fr-FR" smtClean="0">
                <a:solidFill>
                  <a:prstClr val="black">
                    <a:tint val="75000"/>
                  </a:prstClr>
                </a:solidFill>
              </a:rPr>
              <a:pPr/>
              <a:t>20/05/2021</a:t>
            </a:fld>
            <a:endParaRPr lang="fr-FR">
              <a:solidFill>
                <a:prstClr val="black">
                  <a:tint val="75000"/>
                </a:prstClr>
              </a:solidFill>
            </a:endParaRPr>
          </a:p>
        </p:txBody>
      </p:sp>
      <p:sp>
        <p:nvSpPr>
          <p:cNvPr id="16" name="Espace réservé du pied de page 4"/>
          <p:cNvSpPr>
            <a:spLocks noGrp="1"/>
          </p:cNvSpPr>
          <p:nvPr>
            <p:ph type="ftr" sz="quarter" idx="11"/>
          </p:nvPr>
        </p:nvSpPr>
        <p:spPr>
          <a:xfrm>
            <a:off x="3124200" y="6356356"/>
            <a:ext cx="2895600" cy="365125"/>
          </a:xfrm>
        </p:spPr>
        <p:txBody>
          <a:bodyPr/>
          <a:lstStyle/>
          <a:p>
            <a:r>
              <a:rPr lang="fr-FR">
                <a:solidFill>
                  <a:prstClr val="black">
                    <a:tint val="75000"/>
                  </a:prstClr>
                </a:solidFill>
              </a:rPr>
              <a:t>Précisez le contexte de votre présentation, date et lieu</a:t>
            </a:r>
            <a:endParaRPr lang="fr-FR" dirty="0">
              <a:solidFill>
                <a:prstClr val="black">
                  <a:tint val="75000"/>
                </a:prstClr>
              </a:solidFill>
            </a:endParaRPr>
          </a:p>
        </p:txBody>
      </p:sp>
      <p:sp>
        <p:nvSpPr>
          <p:cNvPr id="17" name="Espace réservé du numéro de diapositive 5"/>
          <p:cNvSpPr>
            <a:spLocks noGrp="1"/>
          </p:cNvSpPr>
          <p:nvPr>
            <p:ph type="sldNum" sz="quarter" idx="12"/>
          </p:nvPr>
        </p:nvSpPr>
        <p:spPr>
          <a:xfrm>
            <a:off x="6553200" y="6356356"/>
            <a:ext cx="2133600" cy="365125"/>
          </a:xfrm>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pic>
        <p:nvPicPr>
          <p:cNvPr id="19" name="Image 18"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228601"/>
            <a:ext cx="3416846" cy="1565670"/>
          </a:xfrm>
          <a:prstGeom prst="rect">
            <a:avLst/>
          </a:prstGeom>
        </p:spPr>
      </p:pic>
      <p:sp>
        <p:nvSpPr>
          <p:cNvPr id="21" name="Sous-titre 2"/>
          <p:cNvSpPr>
            <a:spLocks noGrp="1"/>
          </p:cNvSpPr>
          <p:nvPr>
            <p:ph type="subTitle" idx="1" hasCustomPrompt="1"/>
          </p:nvPr>
        </p:nvSpPr>
        <p:spPr>
          <a:xfrm>
            <a:off x="457203" y="4227185"/>
            <a:ext cx="8229599" cy="1219200"/>
          </a:xfrm>
        </p:spPr>
        <p:txBody>
          <a:bodyPr/>
          <a:lstStyle>
            <a:lvl1pPr marL="0" indent="0" algn="ctr">
              <a:buNone/>
              <a:defRPr>
                <a:solidFill>
                  <a:schemeClr val="bg1"/>
                </a:solidFill>
                <a:latin typeface="Catamaran Bold"/>
                <a:cs typeface="Catamaran Bold"/>
              </a:defRPr>
            </a:lvl1pPr>
            <a:lvl2pPr marL="456848" indent="0" algn="ctr">
              <a:buNone/>
              <a:defRPr>
                <a:solidFill>
                  <a:schemeClr val="tx1">
                    <a:tint val="75000"/>
                  </a:schemeClr>
                </a:solidFill>
              </a:defRPr>
            </a:lvl2pPr>
            <a:lvl3pPr marL="913698" indent="0" algn="ctr">
              <a:buNone/>
              <a:defRPr>
                <a:solidFill>
                  <a:schemeClr val="tx1">
                    <a:tint val="75000"/>
                  </a:schemeClr>
                </a:solidFill>
              </a:defRPr>
            </a:lvl3pPr>
            <a:lvl4pPr marL="1370545" indent="0" algn="ctr">
              <a:buNone/>
              <a:defRPr>
                <a:solidFill>
                  <a:schemeClr val="tx1">
                    <a:tint val="75000"/>
                  </a:schemeClr>
                </a:solidFill>
              </a:defRPr>
            </a:lvl4pPr>
            <a:lvl5pPr marL="1827396" indent="0" algn="ctr">
              <a:buNone/>
              <a:defRPr>
                <a:solidFill>
                  <a:schemeClr val="tx1">
                    <a:tint val="75000"/>
                  </a:schemeClr>
                </a:solidFill>
              </a:defRPr>
            </a:lvl5pPr>
            <a:lvl6pPr marL="2284247" indent="0" algn="ctr">
              <a:buNone/>
              <a:defRPr>
                <a:solidFill>
                  <a:schemeClr val="tx1">
                    <a:tint val="75000"/>
                  </a:schemeClr>
                </a:solidFill>
              </a:defRPr>
            </a:lvl6pPr>
            <a:lvl7pPr marL="2741093" indent="0" algn="ctr">
              <a:buNone/>
              <a:defRPr>
                <a:solidFill>
                  <a:schemeClr val="tx1">
                    <a:tint val="75000"/>
                  </a:schemeClr>
                </a:solidFill>
              </a:defRPr>
            </a:lvl7pPr>
            <a:lvl8pPr marL="3197941" indent="0" algn="ctr">
              <a:buNone/>
              <a:defRPr>
                <a:solidFill>
                  <a:schemeClr val="tx1">
                    <a:tint val="75000"/>
                  </a:schemeClr>
                </a:solidFill>
              </a:defRPr>
            </a:lvl8pPr>
            <a:lvl9pPr marL="3654789" indent="0" algn="ctr">
              <a:buNone/>
              <a:defRPr>
                <a:solidFill>
                  <a:schemeClr val="tx1">
                    <a:tint val="75000"/>
                  </a:schemeClr>
                </a:solidFill>
              </a:defRPr>
            </a:lvl9pPr>
          </a:lstStyle>
          <a:p>
            <a:r>
              <a:rPr lang="fr-FR" dirty="0"/>
              <a:t>Cliquez et ajoutez</a:t>
            </a:r>
            <a:br>
              <a:rPr lang="fr-FR" dirty="0"/>
            </a:br>
            <a:r>
              <a:rPr lang="fr-FR" dirty="0"/>
              <a:t>un sous-titre à votre chapitre</a:t>
            </a:r>
          </a:p>
        </p:txBody>
      </p:sp>
    </p:spTree>
    <p:extLst>
      <p:ext uri="{BB962C8B-B14F-4D97-AF65-F5344CB8AC3E}">
        <p14:creationId xmlns:p14="http://schemas.microsoft.com/office/powerpoint/2010/main" val="22490495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PRST3Occ contenu chapitre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Espace réservé de la date 2"/>
          <p:cNvSpPr>
            <a:spLocks noGrp="1"/>
          </p:cNvSpPr>
          <p:nvPr>
            <p:ph type="dt" sz="half" idx="10"/>
          </p:nvPr>
        </p:nvSpPr>
        <p:spPr>
          <a:xfrm>
            <a:off x="457200" y="6356356"/>
            <a:ext cx="2133600" cy="365125"/>
          </a:xfrm>
        </p:spPr>
        <p:txBody>
          <a:bodyPr/>
          <a:lstStyle/>
          <a:p>
            <a:fld id="{7994BD97-F3CE-7248-B3BE-2DFDDA65F9D7}" type="datetime1">
              <a:rPr lang="fr-FR" smtClean="0">
                <a:solidFill>
                  <a:prstClr val="black">
                    <a:tint val="75000"/>
                  </a:prstClr>
                </a:solidFill>
              </a:rPr>
              <a:pPr/>
              <a:t>20/05/2021</a:t>
            </a:fld>
            <a:endParaRPr lang="fr-FR" dirty="0">
              <a:solidFill>
                <a:prstClr val="black">
                  <a:tint val="75000"/>
                </a:prstClr>
              </a:solidFill>
            </a:endParaRPr>
          </a:p>
        </p:txBody>
      </p:sp>
      <p:sp>
        <p:nvSpPr>
          <p:cNvPr id="10" name="Espace réservé du numéro de diapositive 4"/>
          <p:cNvSpPr>
            <a:spLocks noGrp="1"/>
          </p:cNvSpPr>
          <p:nvPr>
            <p:ph type="sldNum" sz="quarter" idx="12"/>
          </p:nvPr>
        </p:nvSpPr>
        <p:spPr>
          <a:xfrm>
            <a:off x="6553200" y="6356356"/>
            <a:ext cx="2133600" cy="365125"/>
          </a:xfrm>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
        <p:nvSpPr>
          <p:cNvPr id="11" name="Espace réservé du pied de page 4"/>
          <p:cNvSpPr txBox="1">
            <a:spLocks/>
          </p:cNvSpPr>
          <p:nvPr/>
        </p:nvSpPr>
        <p:spPr>
          <a:xfrm>
            <a:off x="3098802" y="6356356"/>
            <a:ext cx="2895600" cy="365125"/>
          </a:xfrm>
          <a:prstGeom prst="rect">
            <a:avLst/>
          </a:prstGeom>
        </p:spPr>
        <p:txBody>
          <a:bodyPr vert="horz" lIns="91369" tIns="45685" rIns="91369" bIns="45685" rtlCol="0" anchor="ctr"/>
          <a:lstStyle>
            <a:defPPr>
              <a:defRPr lang="fr-FR"/>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a:solidFill>
                  <a:prstClr val="black">
                    <a:tint val="75000"/>
                  </a:prstClr>
                </a:solidFill>
              </a:rPr>
              <a:t>Précisez ici la date et le lieu de votre présentation</a:t>
            </a:r>
          </a:p>
        </p:txBody>
      </p:sp>
      <p:pic>
        <p:nvPicPr>
          <p:cNvPr id="12" name="Image 11"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3" y="177807"/>
            <a:ext cx="2168525" cy="993663"/>
          </a:xfrm>
          <a:prstGeom prst="rect">
            <a:avLst/>
          </a:prstGeom>
        </p:spPr>
      </p:pic>
      <p:sp>
        <p:nvSpPr>
          <p:cNvPr id="15" name="Espace réservé du contenu 16"/>
          <p:cNvSpPr>
            <a:spLocks noGrp="1"/>
          </p:cNvSpPr>
          <p:nvPr>
            <p:ph sz="quarter" idx="13"/>
          </p:nvPr>
        </p:nvSpPr>
        <p:spPr>
          <a:xfrm>
            <a:off x="457201" y="1284288"/>
            <a:ext cx="8229600" cy="4662487"/>
          </a:xfrm>
        </p:spPr>
        <p:txBody>
          <a:bodyPr/>
          <a:lstStyle>
            <a:lvl1pPr>
              <a:defRPr>
                <a:solidFill>
                  <a:srgbClr val="2AA356"/>
                </a:solidFill>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7735655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PRST3Occ titre chapitre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re 1"/>
          <p:cNvSpPr>
            <a:spLocks noGrp="1"/>
          </p:cNvSpPr>
          <p:nvPr>
            <p:ph type="title" hasCustomPrompt="1"/>
          </p:nvPr>
        </p:nvSpPr>
        <p:spPr>
          <a:xfrm>
            <a:off x="457200" y="2763838"/>
            <a:ext cx="8229600" cy="1143000"/>
          </a:xfrm>
        </p:spPr>
        <p:txBody>
          <a:bodyPr>
            <a:noAutofit/>
          </a:bodyPr>
          <a:lstStyle>
            <a:lvl1pPr>
              <a:defRPr sz="4400">
                <a:solidFill>
                  <a:srgbClr val="2E3642"/>
                </a:solidFill>
                <a:latin typeface="Museo-700"/>
                <a:cs typeface="Museo-700"/>
              </a:defRPr>
            </a:lvl1pPr>
          </a:lstStyle>
          <a:p>
            <a:r>
              <a:rPr lang="fr-FR" dirty="0"/>
              <a:t>Cliquez et modifiez</a:t>
            </a:r>
            <a:br>
              <a:rPr lang="fr-FR" dirty="0"/>
            </a:br>
            <a:r>
              <a:rPr lang="fr-FR" dirty="0"/>
              <a:t>le titre du chapitre</a:t>
            </a:r>
          </a:p>
        </p:txBody>
      </p:sp>
      <p:sp>
        <p:nvSpPr>
          <p:cNvPr id="8" name="Espace réservé de la date 3"/>
          <p:cNvSpPr>
            <a:spLocks noGrp="1"/>
          </p:cNvSpPr>
          <p:nvPr>
            <p:ph type="dt" sz="half" idx="10"/>
          </p:nvPr>
        </p:nvSpPr>
        <p:spPr>
          <a:xfrm>
            <a:off x="457200" y="6356356"/>
            <a:ext cx="2133600" cy="365125"/>
          </a:xfrm>
        </p:spPr>
        <p:txBody>
          <a:bodyPr/>
          <a:lstStyle/>
          <a:p>
            <a:fld id="{BDE415EB-1644-4542-ABD9-C56D2CAE800E}" type="datetime1">
              <a:rPr lang="fr-FR" smtClean="0">
                <a:solidFill>
                  <a:prstClr val="black">
                    <a:tint val="75000"/>
                  </a:prstClr>
                </a:solidFill>
              </a:rPr>
              <a:pPr/>
              <a:t>20/05/2021</a:t>
            </a:fld>
            <a:endParaRPr lang="fr-FR">
              <a:solidFill>
                <a:prstClr val="black">
                  <a:tint val="75000"/>
                </a:prstClr>
              </a:solidFill>
            </a:endParaRPr>
          </a:p>
        </p:txBody>
      </p:sp>
      <p:sp>
        <p:nvSpPr>
          <p:cNvPr id="9" name="Espace réservé du pied de page 4"/>
          <p:cNvSpPr>
            <a:spLocks noGrp="1"/>
          </p:cNvSpPr>
          <p:nvPr>
            <p:ph type="ftr" sz="quarter" idx="11"/>
          </p:nvPr>
        </p:nvSpPr>
        <p:spPr>
          <a:xfrm>
            <a:off x="3124200" y="6356356"/>
            <a:ext cx="2895600" cy="365125"/>
          </a:xfrm>
        </p:spPr>
        <p:txBody>
          <a:bodyPr/>
          <a:lstStyle/>
          <a:p>
            <a:r>
              <a:rPr lang="fr-FR">
                <a:solidFill>
                  <a:prstClr val="black">
                    <a:tint val="75000"/>
                  </a:prstClr>
                </a:solidFill>
              </a:rPr>
              <a:t>Précisez le contexte de votre présentation, date et lieu</a:t>
            </a:r>
            <a:endParaRPr lang="fr-FR" dirty="0">
              <a:solidFill>
                <a:prstClr val="black">
                  <a:tint val="75000"/>
                </a:prstClr>
              </a:solidFill>
            </a:endParaRPr>
          </a:p>
        </p:txBody>
      </p:sp>
      <p:sp>
        <p:nvSpPr>
          <p:cNvPr id="10" name="Espace réservé du numéro de diapositive 5"/>
          <p:cNvSpPr>
            <a:spLocks noGrp="1"/>
          </p:cNvSpPr>
          <p:nvPr>
            <p:ph type="sldNum" sz="quarter" idx="12"/>
          </p:nvPr>
        </p:nvSpPr>
        <p:spPr>
          <a:xfrm>
            <a:off x="6553200" y="6356356"/>
            <a:ext cx="2133600" cy="365125"/>
          </a:xfrm>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pic>
        <p:nvPicPr>
          <p:cNvPr id="12" name="Image 11"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228601"/>
            <a:ext cx="3416846" cy="1565670"/>
          </a:xfrm>
          <a:prstGeom prst="rect">
            <a:avLst/>
          </a:prstGeom>
        </p:spPr>
      </p:pic>
      <p:sp>
        <p:nvSpPr>
          <p:cNvPr id="13" name="Sous-titre 2"/>
          <p:cNvSpPr>
            <a:spLocks noGrp="1"/>
          </p:cNvSpPr>
          <p:nvPr>
            <p:ph type="subTitle" idx="1" hasCustomPrompt="1"/>
          </p:nvPr>
        </p:nvSpPr>
        <p:spPr>
          <a:xfrm>
            <a:off x="457203" y="4227185"/>
            <a:ext cx="8229599" cy="1219200"/>
          </a:xfrm>
        </p:spPr>
        <p:txBody>
          <a:bodyPr/>
          <a:lstStyle>
            <a:lvl1pPr marL="0" indent="0" algn="ctr">
              <a:buNone/>
              <a:defRPr>
                <a:solidFill>
                  <a:schemeClr val="bg1"/>
                </a:solidFill>
                <a:latin typeface="Catamaran Bold"/>
                <a:cs typeface="Catamaran Bold"/>
              </a:defRPr>
            </a:lvl1pPr>
            <a:lvl2pPr marL="456848" indent="0" algn="ctr">
              <a:buNone/>
              <a:defRPr>
                <a:solidFill>
                  <a:schemeClr val="tx1">
                    <a:tint val="75000"/>
                  </a:schemeClr>
                </a:solidFill>
              </a:defRPr>
            </a:lvl2pPr>
            <a:lvl3pPr marL="913698" indent="0" algn="ctr">
              <a:buNone/>
              <a:defRPr>
                <a:solidFill>
                  <a:schemeClr val="tx1">
                    <a:tint val="75000"/>
                  </a:schemeClr>
                </a:solidFill>
              </a:defRPr>
            </a:lvl3pPr>
            <a:lvl4pPr marL="1370545" indent="0" algn="ctr">
              <a:buNone/>
              <a:defRPr>
                <a:solidFill>
                  <a:schemeClr val="tx1">
                    <a:tint val="75000"/>
                  </a:schemeClr>
                </a:solidFill>
              </a:defRPr>
            </a:lvl4pPr>
            <a:lvl5pPr marL="1827396" indent="0" algn="ctr">
              <a:buNone/>
              <a:defRPr>
                <a:solidFill>
                  <a:schemeClr val="tx1">
                    <a:tint val="75000"/>
                  </a:schemeClr>
                </a:solidFill>
              </a:defRPr>
            </a:lvl5pPr>
            <a:lvl6pPr marL="2284247" indent="0" algn="ctr">
              <a:buNone/>
              <a:defRPr>
                <a:solidFill>
                  <a:schemeClr val="tx1">
                    <a:tint val="75000"/>
                  </a:schemeClr>
                </a:solidFill>
              </a:defRPr>
            </a:lvl6pPr>
            <a:lvl7pPr marL="2741093" indent="0" algn="ctr">
              <a:buNone/>
              <a:defRPr>
                <a:solidFill>
                  <a:schemeClr val="tx1">
                    <a:tint val="75000"/>
                  </a:schemeClr>
                </a:solidFill>
              </a:defRPr>
            </a:lvl7pPr>
            <a:lvl8pPr marL="3197941" indent="0" algn="ctr">
              <a:buNone/>
              <a:defRPr>
                <a:solidFill>
                  <a:schemeClr val="tx1">
                    <a:tint val="75000"/>
                  </a:schemeClr>
                </a:solidFill>
              </a:defRPr>
            </a:lvl8pPr>
            <a:lvl9pPr marL="3654789" indent="0" algn="ctr">
              <a:buNone/>
              <a:defRPr>
                <a:solidFill>
                  <a:schemeClr val="tx1">
                    <a:tint val="75000"/>
                  </a:schemeClr>
                </a:solidFill>
              </a:defRPr>
            </a:lvl9pPr>
          </a:lstStyle>
          <a:p>
            <a:r>
              <a:rPr lang="fr-FR" dirty="0"/>
              <a:t>Cliquez et ajoutez</a:t>
            </a:r>
            <a:br>
              <a:rPr lang="fr-FR" dirty="0"/>
            </a:br>
            <a:r>
              <a:rPr lang="fr-FR" dirty="0"/>
              <a:t>un sous-titre à votre chapitre</a:t>
            </a:r>
          </a:p>
        </p:txBody>
      </p:sp>
    </p:spTree>
    <p:extLst>
      <p:ext uri="{BB962C8B-B14F-4D97-AF65-F5344CB8AC3E}">
        <p14:creationId xmlns:p14="http://schemas.microsoft.com/office/powerpoint/2010/main" val="4748349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PRST3Occ contenu chapitre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Espace réservé de la date 2"/>
          <p:cNvSpPr>
            <a:spLocks noGrp="1"/>
          </p:cNvSpPr>
          <p:nvPr>
            <p:ph type="dt" sz="half" idx="10"/>
          </p:nvPr>
        </p:nvSpPr>
        <p:spPr>
          <a:xfrm>
            <a:off x="457200" y="6356356"/>
            <a:ext cx="2133600" cy="365125"/>
          </a:xfrm>
        </p:spPr>
        <p:txBody>
          <a:bodyPr/>
          <a:lstStyle/>
          <a:p>
            <a:fld id="{C7DB08FA-92F7-044C-8F87-A4BE638A3D71}" type="datetime1">
              <a:rPr lang="fr-FR" smtClean="0">
                <a:solidFill>
                  <a:prstClr val="black">
                    <a:tint val="75000"/>
                  </a:prstClr>
                </a:solidFill>
              </a:rPr>
              <a:pPr/>
              <a:t>20/05/2021</a:t>
            </a:fld>
            <a:endParaRPr lang="fr-FR" dirty="0">
              <a:solidFill>
                <a:prstClr val="black">
                  <a:tint val="75000"/>
                </a:prstClr>
              </a:solidFill>
            </a:endParaRPr>
          </a:p>
        </p:txBody>
      </p:sp>
      <p:sp>
        <p:nvSpPr>
          <p:cNvPr id="10" name="Espace réservé du numéro de diapositive 4"/>
          <p:cNvSpPr>
            <a:spLocks noGrp="1"/>
          </p:cNvSpPr>
          <p:nvPr>
            <p:ph type="sldNum" sz="quarter" idx="12"/>
          </p:nvPr>
        </p:nvSpPr>
        <p:spPr>
          <a:xfrm>
            <a:off x="6553200" y="6356356"/>
            <a:ext cx="2133600" cy="365125"/>
          </a:xfrm>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
        <p:nvSpPr>
          <p:cNvPr id="11" name="Espace réservé du pied de page 4"/>
          <p:cNvSpPr txBox="1">
            <a:spLocks/>
          </p:cNvSpPr>
          <p:nvPr/>
        </p:nvSpPr>
        <p:spPr>
          <a:xfrm>
            <a:off x="3098802" y="6356356"/>
            <a:ext cx="2895600" cy="365125"/>
          </a:xfrm>
          <a:prstGeom prst="rect">
            <a:avLst/>
          </a:prstGeom>
        </p:spPr>
        <p:txBody>
          <a:bodyPr vert="horz" lIns="91369" tIns="45685" rIns="91369" bIns="45685" rtlCol="0" anchor="ctr"/>
          <a:lstStyle>
            <a:defPPr>
              <a:defRPr lang="fr-FR"/>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a:solidFill>
                  <a:prstClr val="black">
                    <a:tint val="75000"/>
                  </a:prstClr>
                </a:solidFill>
              </a:rPr>
              <a:t>Précisez ici la date et le lieu de votre présentation</a:t>
            </a:r>
          </a:p>
        </p:txBody>
      </p:sp>
      <p:pic>
        <p:nvPicPr>
          <p:cNvPr id="12" name="Image 11"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3" y="177807"/>
            <a:ext cx="2168525" cy="993663"/>
          </a:xfrm>
          <a:prstGeom prst="rect">
            <a:avLst/>
          </a:prstGeom>
        </p:spPr>
      </p:pic>
      <p:sp>
        <p:nvSpPr>
          <p:cNvPr id="14" name="Espace réservé du contenu 16"/>
          <p:cNvSpPr>
            <a:spLocks noGrp="1"/>
          </p:cNvSpPr>
          <p:nvPr>
            <p:ph sz="quarter" idx="13"/>
          </p:nvPr>
        </p:nvSpPr>
        <p:spPr>
          <a:xfrm>
            <a:off x="457201" y="1284288"/>
            <a:ext cx="8229600" cy="4662487"/>
          </a:xfrm>
        </p:spPr>
        <p:txBody>
          <a:bodyPr/>
          <a:lstStyle>
            <a:lvl1pPr>
              <a:defRPr>
                <a:solidFill>
                  <a:srgbClr val="813C84"/>
                </a:solidFill>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41762354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5" y="4406906"/>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5" y="2906718"/>
            <a:ext cx="7772400" cy="1500187"/>
          </a:xfrm>
        </p:spPr>
        <p:txBody>
          <a:bodyPr anchor="b"/>
          <a:lstStyle>
            <a:lvl1pPr marL="0" indent="0">
              <a:buNone/>
              <a:defRPr sz="2000">
                <a:solidFill>
                  <a:schemeClr val="tx1">
                    <a:tint val="75000"/>
                  </a:schemeClr>
                </a:solidFill>
              </a:defRPr>
            </a:lvl1pPr>
            <a:lvl2pPr marL="456848" indent="0">
              <a:buNone/>
              <a:defRPr sz="1800">
                <a:solidFill>
                  <a:schemeClr val="tx1">
                    <a:tint val="75000"/>
                  </a:schemeClr>
                </a:solidFill>
              </a:defRPr>
            </a:lvl2pPr>
            <a:lvl3pPr marL="913698" indent="0">
              <a:buNone/>
              <a:defRPr sz="1600">
                <a:solidFill>
                  <a:schemeClr val="tx1">
                    <a:tint val="75000"/>
                  </a:schemeClr>
                </a:solidFill>
              </a:defRPr>
            </a:lvl3pPr>
            <a:lvl4pPr marL="1370545" indent="0">
              <a:buNone/>
              <a:defRPr sz="1400">
                <a:solidFill>
                  <a:schemeClr val="tx1">
                    <a:tint val="75000"/>
                  </a:schemeClr>
                </a:solidFill>
              </a:defRPr>
            </a:lvl4pPr>
            <a:lvl5pPr marL="1827396" indent="0">
              <a:buNone/>
              <a:defRPr sz="1400">
                <a:solidFill>
                  <a:schemeClr val="tx1">
                    <a:tint val="75000"/>
                  </a:schemeClr>
                </a:solidFill>
              </a:defRPr>
            </a:lvl5pPr>
            <a:lvl6pPr marL="2284247" indent="0">
              <a:buNone/>
              <a:defRPr sz="1400">
                <a:solidFill>
                  <a:schemeClr val="tx1">
                    <a:tint val="75000"/>
                  </a:schemeClr>
                </a:solidFill>
              </a:defRPr>
            </a:lvl6pPr>
            <a:lvl7pPr marL="2741093" indent="0">
              <a:buNone/>
              <a:defRPr sz="1400">
                <a:solidFill>
                  <a:schemeClr val="tx1">
                    <a:tint val="75000"/>
                  </a:schemeClr>
                </a:solidFill>
              </a:defRPr>
            </a:lvl7pPr>
            <a:lvl8pPr marL="3197941" indent="0">
              <a:buNone/>
              <a:defRPr sz="1400">
                <a:solidFill>
                  <a:schemeClr val="tx1">
                    <a:tint val="75000"/>
                  </a:schemeClr>
                </a:solidFill>
              </a:defRPr>
            </a:lvl8pPr>
            <a:lvl9pPr marL="3654789"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CC817C25-2582-A242-86FE-6014BF8C1B4A}" type="datetime1">
              <a:rPr lang="fr-FR" smtClean="0">
                <a:solidFill>
                  <a:prstClr val="black">
                    <a:tint val="75000"/>
                  </a:prstClr>
                </a:solidFill>
              </a:rPr>
              <a:pPr/>
              <a:t>20/05/2021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FR">
                <a:solidFill>
                  <a:prstClr val="black">
                    <a:tint val="75000"/>
                  </a:prstClr>
                </a:solidFill>
              </a:rPr>
              <a:t>Précisez le contexte de votre présentation, date et lieu</a:t>
            </a:r>
          </a:p>
        </p:txBody>
      </p:sp>
      <p:sp>
        <p:nvSpPr>
          <p:cNvPr id="6" name="Espace réservé du numéro de diapositive 5"/>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8872577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2"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85EC2B61-4ECA-B449-9907-D861D3C29FD4}" type="datetime1">
              <a:rPr lang="fr-FR" smtClean="0">
                <a:solidFill>
                  <a:prstClr val="black">
                    <a:tint val="75000"/>
                  </a:prstClr>
                </a:solidFill>
              </a:rPr>
              <a:pPr/>
              <a:t>20/05/2021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fr-FR">
                <a:solidFill>
                  <a:prstClr val="black">
                    <a:tint val="75000"/>
                  </a:prstClr>
                </a:solidFill>
              </a:rPr>
              <a:t>Précisez le contexte de votre présentation, date et lieu</a:t>
            </a:r>
          </a:p>
        </p:txBody>
      </p:sp>
      <p:sp>
        <p:nvSpPr>
          <p:cNvPr id="7" name="Espace réservé du numéro de diapositive 6"/>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59871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5" y="4406908"/>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5" y="2906720"/>
            <a:ext cx="7772400" cy="1500187"/>
          </a:xfrm>
        </p:spPr>
        <p:txBody>
          <a:bodyPr anchor="b"/>
          <a:lstStyle>
            <a:lvl1pPr marL="0" indent="0">
              <a:buNone/>
              <a:defRPr sz="2000">
                <a:solidFill>
                  <a:schemeClr val="tx1">
                    <a:tint val="75000"/>
                  </a:schemeClr>
                </a:solidFill>
              </a:defRPr>
            </a:lvl1pPr>
            <a:lvl2pPr marL="456848" indent="0">
              <a:buNone/>
              <a:defRPr sz="1800">
                <a:solidFill>
                  <a:schemeClr val="tx1">
                    <a:tint val="75000"/>
                  </a:schemeClr>
                </a:solidFill>
              </a:defRPr>
            </a:lvl2pPr>
            <a:lvl3pPr marL="913698" indent="0">
              <a:buNone/>
              <a:defRPr sz="1600">
                <a:solidFill>
                  <a:schemeClr val="tx1">
                    <a:tint val="75000"/>
                  </a:schemeClr>
                </a:solidFill>
              </a:defRPr>
            </a:lvl3pPr>
            <a:lvl4pPr marL="1370545" indent="0">
              <a:buNone/>
              <a:defRPr sz="1400">
                <a:solidFill>
                  <a:schemeClr val="tx1">
                    <a:tint val="75000"/>
                  </a:schemeClr>
                </a:solidFill>
              </a:defRPr>
            </a:lvl4pPr>
            <a:lvl5pPr marL="1827396" indent="0">
              <a:buNone/>
              <a:defRPr sz="1400">
                <a:solidFill>
                  <a:schemeClr val="tx1">
                    <a:tint val="75000"/>
                  </a:schemeClr>
                </a:solidFill>
              </a:defRPr>
            </a:lvl5pPr>
            <a:lvl6pPr marL="2284247" indent="0">
              <a:buNone/>
              <a:defRPr sz="1400">
                <a:solidFill>
                  <a:schemeClr val="tx1">
                    <a:tint val="75000"/>
                  </a:schemeClr>
                </a:solidFill>
              </a:defRPr>
            </a:lvl6pPr>
            <a:lvl7pPr marL="2741093" indent="0">
              <a:buNone/>
              <a:defRPr sz="1400">
                <a:solidFill>
                  <a:schemeClr val="tx1">
                    <a:tint val="75000"/>
                  </a:schemeClr>
                </a:solidFill>
              </a:defRPr>
            </a:lvl7pPr>
            <a:lvl8pPr marL="3197941" indent="0">
              <a:buNone/>
              <a:defRPr sz="1400">
                <a:solidFill>
                  <a:schemeClr val="tx1">
                    <a:tint val="75000"/>
                  </a:schemeClr>
                </a:solidFill>
              </a:defRPr>
            </a:lvl8pPr>
            <a:lvl9pPr marL="3654789"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CC817C25-2582-A242-86FE-6014BF8C1B4A}" type="datetime1">
              <a:rPr lang="fr-FR" smtClean="0">
                <a:solidFill>
                  <a:prstClr val="black">
                    <a:tint val="75000"/>
                  </a:prstClr>
                </a:solidFill>
              </a:rPr>
              <a:pPr/>
              <a:t>20/05/2021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FR">
                <a:solidFill>
                  <a:prstClr val="black">
                    <a:tint val="75000"/>
                  </a:prstClr>
                </a:solidFill>
              </a:rPr>
              <a:t>Précisez le contexte de votre présentation, date et lieu</a:t>
            </a:r>
          </a:p>
        </p:txBody>
      </p:sp>
      <p:sp>
        <p:nvSpPr>
          <p:cNvPr id="6" name="Espace réservé du numéro de diapositive 5"/>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4918859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4"/>
            <a:ext cx="4040188" cy="639762"/>
          </a:xfrm>
        </p:spPr>
        <p:txBody>
          <a:bodyPr anchor="b"/>
          <a:lstStyle>
            <a:lvl1pPr marL="0" indent="0">
              <a:buNone/>
              <a:defRPr sz="2400" b="1"/>
            </a:lvl1pPr>
            <a:lvl2pPr marL="456848" indent="0">
              <a:buNone/>
              <a:defRPr sz="2000" b="1"/>
            </a:lvl2pPr>
            <a:lvl3pPr marL="913698" indent="0">
              <a:buNone/>
              <a:defRPr sz="1800" b="1"/>
            </a:lvl3pPr>
            <a:lvl4pPr marL="1370545" indent="0">
              <a:buNone/>
              <a:defRPr sz="1600" b="1"/>
            </a:lvl4pPr>
            <a:lvl5pPr marL="1827396" indent="0">
              <a:buNone/>
              <a:defRPr sz="1600" b="1"/>
            </a:lvl5pPr>
            <a:lvl6pPr marL="2284247" indent="0">
              <a:buNone/>
              <a:defRPr sz="1600" b="1"/>
            </a:lvl6pPr>
            <a:lvl7pPr marL="2741093" indent="0">
              <a:buNone/>
              <a:defRPr sz="1600" b="1"/>
            </a:lvl7pPr>
            <a:lvl8pPr marL="3197941" indent="0">
              <a:buNone/>
              <a:defRPr sz="1600" b="1"/>
            </a:lvl8pPr>
            <a:lvl9pPr marL="3654789"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31" y="1535114"/>
            <a:ext cx="4041775" cy="639762"/>
          </a:xfrm>
        </p:spPr>
        <p:txBody>
          <a:bodyPr anchor="b"/>
          <a:lstStyle>
            <a:lvl1pPr marL="0" indent="0">
              <a:buNone/>
              <a:defRPr sz="2400" b="1"/>
            </a:lvl1pPr>
            <a:lvl2pPr marL="456848" indent="0">
              <a:buNone/>
              <a:defRPr sz="2000" b="1"/>
            </a:lvl2pPr>
            <a:lvl3pPr marL="913698" indent="0">
              <a:buNone/>
              <a:defRPr sz="1800" b="1"/>
            </a:lvl3pPr>
            <a:lvl4pPr marL="1370545" indent="0">
              <a:buNone/>
              <a:defRPr sz="1600" b="1"/>
            </a:lvl4pPr>
            <a:lvl5pPr marL="1827396" indent="0">
              <a:buNone/>
              <a:defRPr sz="1600" b="1"/>
            </a:lvl5pPr>
            <a:lvl6pPr marL="2284247" indent="0">
              <a:buNone/>
              <a:defRPr sz="1600" b="1"/>
            </a:lvl6pPr>
            <a:lvl7pPr marL="2741093" indent="0">
              <a:buNone/>
              <a:defRPr sz="1600" b="1"/>
            </a:lvl7pPr>
            <a:lvl8pPr marL="3197941" indent="0">
              <a:buNone/>
              <a:defRPr sz="1600" b="1"/>
            </a:lvl8pPr>
            <a:lvl9pPr marL="3654789"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F14793C1-1F3B-7948-AE67-508A68CA1C77}" type="datetime1">
              <a:rPr lang="fr-FR" smtClean="0">
                <a:solidFill>
                  <a:prstClr val="black">
                    <a:tint val="75000"/>
                  </a:prstClr>
                </a:solidFill>
              </a:rPr>
              <a:pPr/>
              <a:t>20/05/2021</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r>
              <a:rPr lang="fr-FR">
                <a:solidFill>
                  <a:prstClr val="black">
                    <a:tint val="75000"/>
                  </a:prstClr>
                </a:solidFill>
              </a:rPr>
              <a:t>Précisez le contexte de votre présentation, date et lieu</a:t>
            </a:r>
          </a:p>
        </p:txBody>
      </p:sp>
      <p:sp>
        <p:nvSpPr>
          <p:cNvPr id="9" name="Espace réservé du numéro de diapositive 8"/>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805691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EB5B5204-A77C-6A48-9088-D98BBC6908ED}" type="datetime1">
              <a:rPr lang="fr-FR" smtClean="0">
                <a:solidFill>
                  <a:prstClr val="black">
                    <a:tint val="75000"/>
                  </a:prstClr>
                </a:solidFill>
              </a:rPr>
              <a:pPr/>
              <a:t>20/05/2021</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r>
              <a:rPr lang="fr-FR">
                <a:solidFill>
                  <a:prstClr val="black">
                    <a:tint val="75000"/>
                  </a:prstClr>
                </a:solidFill>
              </a:rPr>
              <a:t>Précisez le contexte de votre présentation, date et lieu</a:t>
            </a:r>
          </a:p>
        </p:txBody>
      </p:sp>
      <p:sp>
        <p:nvSpPr>
          <p:cNvPr id="5" name="Espace réservé du numéro de diapositive 4"/>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5956530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509B513-BDFA-0C44-8F13-F0CFEC53E5B0}" type="datetime1">
              <a:rPr lang="fr-FR" smtClean="0">
                <a:solidFill>
                  <a:prstClr val="black">
                    <a:tint val="75000"/>
                  </a:prstClr>
                </a:solidFill>
              </a:rPr>
              <a:pPr/>
              <a:t>20/05/2021</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r>
              <a:rPr lang="fr-FR">
                <a:solidFill>
                  <a:prstClr val="black">
                    <a:tint val="75000"/>
                  </a:prstClr>
                </a:solidFill>
              </a:rPr>
              <a:t>Précisez le contexte de votre présentation, date et lieu</a:t>
            </a:r>
          </a:p>
        </p:txBody>
      </p:sp>
      <p:sp>
        <p:nvSpPr>
          <p:cNvPr id="4" name="Espace réservé du numéro de diapositive 3"/>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5323987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3"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3" y="1435104"/>
            <a:ext cx="3008313" cy="4691063"/>
          </a:xfrm>
        </p:spPr>
        <p:txBody>
          <a:bodyPr/>
          <a:lstStyle>
            <a:lvl1pPr marL="0" indent="0">
              <a:buNone/>
              <a:defRPr sz="1400"/>
            </a:lvl1pPr>
            <a:lvl2pPr marL="456848" indent="0">
              <a:buNone/>
              <a:defRPr sz="1200"/>
            </a:lvl2pPr>
            <a:lvl3pPr marL="913698" indent="0">
              <a:buNone/>
              <a:defRPr sz="1000"/>
            </a:lvl3pPr>
            <a:lvl4pPr marL="1370545" indent="0">
              <a:buNone/>
              <a:defRPr sz="900"/>
            </a:lvl4pPr>
            <a:lvl5pPr marL="1827396" indent="0">
              <a:buNone/>
              <a:defRPr sz="900"/>
            </a:lvl5pPr>
            <a:lvl6pPr marL="2284247" indent="0">
              <a:buNone/>
              <a:defRPr sz="900"/>
            </a:lvl6pPr>
            <a:lvl7pPr marL="2741093" indent="0">
              <a:buNone/>
              <a:defRPr sz="900"/>
            </a:lvl7pPr>
            <a:lvl8pPr marL="3197941" indent="0">
              <a:buNone/>
              <a:defRPr sz="900"/>
            </a:lvl8pPr>
            <a:lvl9pPr marL="365478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E0EC9B82-2CA2-FA4F-ABC5-652DC100F1E1}" type="datetime1">
              <a:rPr lang="fr-FR" smtClean="0">
                <a:solidFill>
                  <a:prstClr val="black">
                    <a:tint val="75000"/>
                  </a:prstClr>
                </a:solidFill>
              </a:rPr>
              <a:pPr/>
              <a:t>20/05/2021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fr-FR">
                <a:solidFill>
                  <a:prstClr val="black">
                    <a:tint val="75000"/>
                  </a:prstClr>
                </a:solidFill>
              </a:rPr>
              <a:t>Précisez le contexte de votre présentation, date et lieu</a:t>
            </a:r>
          </a:p>
        </p:txBody>
      </p:sp>
      <p:sp>
        <p:nvSpPr>
          <p:cNvPr id="7" name="Espace réservé du numéro de diapositive 6"/>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7553843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6848" indent="0">
              <a:buNone/>
              <a:defRPr sz="2800"/>
            </a:lvl2pPr>
            <a:lvl3pPr marL="913698" indent="0">
              <a:buNone/>
              <a:defRPr sz="2400"/>
            </a:lvl3pPr>
            <a:lvl4pPr marL="1370545" indent="0">
              <a:buNone/>
              <a:defRPr sz="2000"/>
            </a:lvl4pPr>
            <a:lvl5pPr marL="1827396" indent="0">
              <a:buNone/>
              <a:defRPr sz="2000"/>
            </a:lvl5pPr>
            <a:lvl6pPr marL="2284247" indent="0">
              <a:buNone/>
              <a:defRPr sz="2000"/>
            </a:lvl6pPr>
            <a:lvl7pPr marL="2741093" indent="0">
              <a:buNone/>
              <a:defRPr sz="2000"/>
            </a:lvl7pPr>
            <a:lvl8pPr marL="3197941" indent="0">
              <a:buNone/>
              <a:defRPr sz="2000"/>
            </a:lvl8pPr>
            <a:lvl9pPr marL="3654789"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6848" indent="0">
              <a:buNone/>
              <a:defRPr sz="1200"/>
            </a:lvl2pPr>
            <a:lvl3pPr marL="913698" indent="0">
              <a:buNone/>
              <a:defRPr sz="1000"/>
            </a:lvl3pPr>
            <a:lvl4pPr marL="1370545" indent="0">
              <a:buNone/>
              <a:defRPr sz="900"/>
            </a:lvl4pPr>
            <a:lvl5pPr marL="1827396" indent="0">
              <a:buNone/>
              <a:defRPr sz="900"/>
            </a:lvl5pPr>
            <a:lvl6pPr marL="2284247" indent="0">
              <a:buNone/>
              <a:defRPr sz="900"/>
            </a:lvl6pPr>
            <a:lvl7pPr marL="2741093" indent="0">
              <a:buNone/>
              <a:defRPr sz="900"/>
            </a:lvl7pPr>
            <a:lvl8pPr marL="3197941" indent="0">
              <a:buNone/>
              <a:defRPr sz="900"/>
            </a:lvl8pPr>
            <a:lvl9pPr marL="365478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403B42E-9CC7-B246-8532-B101AA82A99E}" type="datetime1">
              <a:rPr lang="fr-FR" smtClean="0">
                <a:solidFill>
                  <a:prstClr val="black">
                    <a:tint val="75000"/>
                  </a:prstClr>
                </a:solidFill>
              </a:rPr>
              <a:pPr/>
              <a:t>20/05/2021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fr-FR">
                <a:solidFill>
                  <a:prstClr val="black">
                    <a:tint val="75000"/>
                  </a:prstClr>
                </a:solidFill>
              </a:rPr>
              <a:t>Précisez le contexte de votre présentation, date et lieu</a:t>
            </a:r>
          </a:p>
        </p:txBody>
      </p:sp>
      <p:sp>
        <p:nvSpPr>
          <p:cNvPr id="7" name="Espace réservé du numéro de diapositive 6"/>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075595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984E72F-C1E0-3C44-8B87-9B3ADE1EEA0B}" type="datetime1">
              <a:rPr lang="fr-FR" smtClean="0">
                <a:solidFill>
                  <a:prstClr val="black">
                    <a:tint val="75000"/>
                  </a:prstClr>
                </a:solidFill>
              </a:rPr>
              <a:pPr/>
              <a:t>20/05/2021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FR">
                <a:solidFill>
                  <a:prstClr val="black">
                    <a:tint val="75000"/>
                  </a:prstClr>
                </a:solidFill>
              </a:rPr>
              <a:t>Précisez le contexte de votre présentation, date et lieu</a:t>
            </a:r>
          </a:p>
        </p:txBody>
      </p:sp>
      <p:sp>
        <p:nvSpPr>
          <p:cNvPr id="6" name="Espace réservé du numéro de diapositive 5"/>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5906460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4"/>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44"/>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E95015B-61E8-6B4D-89D5-23C935CEC409}" type="datetime1">
              <a:rPr lang="fr-FR" smtClean="0">
                <a:solidFill>
                  <a:prstClr val="black">
                    <a:tint val="75000"/>
                  </a:prstClr>
                </a:solidFill>
              </a:rPr>
              <a:pPr/>
              <a:t>20/05/2021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FR">
                <a:solidFill>
                  <a:prstClr val="black">
                    <a:tint val="75000"/>
                  </a:prstClr>
                </a:solidFill>
              </a:rPr>
              <a:t>Précisez le contexte de votre présentation, date et lieu</a:t>
            </a:r>
          </a:p>
        </p:txBody>
      </p:sp>
      <p:sp>
        <p:nvSpPr>
          <p:cNvPr id="6" name="Espace réservé du numéro de diapositive 5"/>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839132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C6A587-454D-47CF-A20E-B11CC4657B8E}"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464198324"/>
      </p:ext>
    </p:extLst>
  </p:cSld>
  <p:clrMapOvr>
    <a:masterClrMapping/>
  </p:clrMapOvr>
  <p:transition spd="slow"/>
</p:sldLayout>
</file>

<file path=ppt/slideLayouts/slideLayout128.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Cliquez pour modifier le style du titre</a:t>
            </a:r>
          </a:p>
        </p:txBody>
      </p:sp>
      <p:sp>
        <p:nvSpPr>
          <p:cNvPr id="3" name="Espace réservé du tableau 2"/>
          <p:cNvSpPr>
            <a:spLocks noGrp="1"/>
          </p:cNvSpPr>
          <p:nvPr>
            <p:ph type="tbl" idx="1"/>
          </p:nvPr>
        </p:nvSpPr>
        <p:spPr>
          <a:xfrm>
            <a:off x="762000" y="1143002"/>
            <a:ext cx="7772400" cy="4114800"/>
          </a:xfrm>
        </p:spPr>
        <p:txBody>
          <a:bodyPr/>
          <a:lstStyle/>
          <a:p>
            <a:pPr lvl="0"/>
            <a:endParaRPr lang="fr-FR" noProof="0"/>
          </a:p>
        </p:txBody>
      </p:sp>
    </p:spTree>
    <p:extLst>
      <p:ext uri="{BB962C8B-B14F-4D97-AF65-F5344CB8AC3E}">
        <p14:creationId xmlns:p14="http://schemas.microsoft.com/office/powerpoint/2010/main" val="15213701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OverTx">
  <p:cSld name="Titre et contenu sur text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Cliquez pour modifier le style du titre</a:t>
            </a:r>
          </a:p>
        </p:txBody>
      </p:sp>
      <p:sp>
        <p:nvSpPr>
          <p:cNvPr id="3" name="Espace réservé du contenu 2"/>
          <p:cNvSpPr>
            <a:spLocks noGrp="1"/>
          </p:cNvSpPr>
          <p:nvPr>
            <p:ph sz="half" idx="1"/>
          </p:nvPr>
        </p:nvSpPr>
        <p:spPr>
          <a:xfrm>
            <a:off x="533400" y="838200"/>
            <a:ext cx="8305800" cy="26289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533400" y="3619503"/>
            <a:ext cx="8305800" cy="26289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sldNum" sz="quarter" idx="10"/>
          </p:nvPr>
        </p:nvSpPr>
        <p:spPr>
          <a:ln/>
        </p:spPr>
        <p:txBody>
          <a:bodyPr/>
          <a:lstStyle>
            <a:lvl1pPr>
              <a:defRPr/>
            </a:lvl1pPr>
          </a:lstStyle>
          <a:p>
            <a:pPr>
              <a:defRPr/>
            </a:pPr>
            <a:fld id="{4023D81C-FBA8-4091-8B2A-119ABC2AAC75}" type="slidenum">
              <a:rPr lang="fr-FR">
                <a:solidFill>
                  <a:prstClr val="black">
                    <a:tint val="75000"/>
                  </a:prstClr>
                </a:solidFill>
              </a:rPr>
              <a:pPr>
                <a:defRPr/>
              </a:pPr>
              <a:t>‹N°›</a:t>
            </a:fld>
            <a:endParaRPr lang="fr-FR">
              <a:solidFill>
                <a:prstClr val="black">
                  <a:tint val="75000"/>
                </a:prstClr>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fr-FR">
              <a:solidFill>
                <a:prstClr val="black">
                  <a:tint val="75000"/>
                </a:prstClr>
              </a:solidFill>
            </a:endParaRPr>
          </a:p>
        </p:txBody>
      </p:sp>
    </p:spTree>
    <p:extLst>
      <p:ext uri="{BB962C8B-B14F-4D97-AF65-F5344CB8AC3E}">
        <p14:creationId xmlns:p14="http://schemas.microsoft.com/office/powerpoint/2010/main" val="2341897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2"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85EC2B61-4ECA-B449-9907-D861D3C29FD4}" type="datetime1">
              <a:rPr lang="fr-FR" smtClean="0">
                <a:solidFill>
                  <a:prstClr val="black">
                    <a:tint val="75000"/>
                  </a:prstClr>
                </a:solidFill>
              </a:rPr>
              <a:pPr/>
              <a:t>20/05/2021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fr-FR">
                <a:solidFill>
                  <a:prstClr val="black">
                    <a:tint val="75000"/>
                  </a:prstClr>
                </a:solidFill>
              </a:rPr>
              <a:t>Précisez le contexte de votre présentation, date et lieu</a:t>
            </a:r>
          </a:p>
        </p:txBody>
      </p:sp>
      <p:sp>
        <p:nvSpPr>
          <p:cNvPr id="7" name="Espace réservé du numéro de diapositive 6"/>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753871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dgm">
  <p:cSld name="Titre et graphique ou organigramme hiérarchiqu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Cliquez pour modifier le style du titre</a:t>
            </a:r>
          </a:p>
        </p:txBody>
      </p:sp>
      <p:sp>
        <p:nvSpPr>
          <p:cNvPr id="3" name="Espace réservé du graphique SmartArt 2"/>
          <p:cNvSpPr>
            <a:spLocks noGrp="1"/>
          </p:cNvSpPr>
          <p:nvPr>
            <p:ph type="dgm" idx="1"/>
          </p:nvPr>
        </p:nvSpPr>
        <p:spPr>
          <a:xfrm>
            <a:off x="533400" y="838200"/>
            <a:ext cx="8305800" cy="5410200"/>
          </a:xfrm>
        </p:spPr>
        <p:txBody>
          <a:bodyPr/>
          <a:lstStyle/>
          <a:p>
            <a:pPr lvl="0"/>
            <a:endParaRPr lang="fr-FR" noProof="0"/>
          </a:p>
        </p:txBody>
      </p:sp>
      <p:sp>
        <p:nvSpPr>
          <p:cNvPr id="4" name="Rectangle 4"/>
          <p:cNvSpPr>
            <a:spLocks noGrp="1" noChangeArrowheads="1"/>
          </p:cNvSpPr>
          <p:nvPr>
            <p:ph type="sldNum" sz="quarter" idx="10"/>
          </p:nvPr>
        </p:nvSpPr>
        <p:spPr>
          <a:ln/>
        </p:spPr>
        <p:txBody>
          <a:bodyPr/>
          <a:lstStyle>
            <a:lvl1pPr>
              <a:defRPr/>
            </a:lvl1pPr>
          </a:lstStyle>
          <a:p>
            <a:pPr>
              <a:defRPr/>
            </a:pPr>
            <a:fld id="{EEC2FD6A-D29B-4E93-809A-31135E004136}" type="slidenum">
              <a:rPr lang="fr-FR">
                <a:solidFill>
                  <a:prstClr val="black">
                    <a:tint val="75000"/>
                  </a:prstClr>
                </a:solidFill>
              </a:rPr>
              <a:pPr>
                <a:defRPr/>
              </a:pPr>
              <a:t>‹N°›</a:t>
            </a:fld>
            <a:endParaRPr lang="fr-FR">
              <a:solidFill>
                <a:prstClr val="black">
                  <a:tint val="75000"/>
                </a:prstClr>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fr-FR">
              <a:solidFill>
                <a:prstClr val="black">
                  <a:tint val="75000"/>
                </a:prstClr>
              </a:solidFill>
            </a:endParaRPr>
          </a:p>
        </p:txBody>
      </p:sp>
    </p:spTree>
    <p:extLst>
      <p:ext uri="{BB962C8B-B14F-4D97-AF65-F5344CB8AC3E}">
        <p14:creationId xmlns:p14="http://schemas.microsoft.com/office/powerpoint/2010/main" val="10372563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Couverture avec sous titre">
    <p:spTree>
      <p:nvGrpSpPr>
        <p:cNvPr id="1" name=""/>
        <p:cNvGrpSpPr/>
        <p:nvPr/>
      </p:nvGrpSpPr>
      <p:grpSpPr>
        <a:xfrm>
          <a:off x="0" y="0"/>
          <a:ext cx="0" cy="0"/>
          <a:chOff x="0" y="0"/>
          <a:chExt cx="0" cy="0"/>
        </a:xfrm>
      </p:grpSpPr>
      <p:grpSp>
        <p:nvGrpSpPr>
          <p:cNvPr id="2" name="Groupe 1">
            <a:extLst>
              <a:ext uri="{FF2B5EF4-FFF2-40B4-BE49-F238E27FC236}">
                <a16:creationId xmlns="" xmlns:a16="http://schemas.microsoft.com/office/drawing/2014/main" id="{73D6424E-0D57-E447-94CD-F483D327145F}"/>
              </a:ext>
            </a:extLst>
          </p:cNvPr>
          <p:cNvGrpSpPr/>
          <p:nvPr userDrawn="1"/>
        </p:nvGrpSpPr>
        <p:grpSpPr>
          <a:xfrm>
            <a:off x="0" y="-1"/>
            <a:ext cx="9156487" cy="6868950"/>
            <a:chOff x="0" y="-1"/>
            <a:chExt cx="9156487" cy="6868950"/>
          </a:xfrm>
        </p:grpSpPr>
        <p:sp>
          <p:nvSpPr>
            <p:cNvPr id="25" name="Rectangle 24"/>
            <p:cNvSpPr/>
            <p:nvPr userDrawn="1"/>
          </p:nvSpPr>
          <p:spPr>
            <a:xfrm>
              <a:off x="0" y="0"/>
              <a:ext cx="9156487" cy="6868949"/>
            </a:xfrm>
            <a:prstGeom prst="rect">
              <a:avLst/>
            </a:prstGeom>
            <a:solidFill>
              <a:srgbClr val="0D5E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endParaRPr>
            </a:p>
          </p:txBody>
        </p:sp>
        <p:sp>
          <p:nvSpPr>
            <p:cNvPr id="20" name="Ellipse 19">
              <a:extLst>
                <a:ext uri="{FF2B5EF4-FFF2-40B4-BE49-F238E27FC236}">
                  <a16:creationId xmlns="" xmlns:a16="http://schemas.microsoft.com/office/drawing/2014/main" id="{32950690-ABD7-CB43-B4AB-20B0238F7C03}"/>
                </a:ext>
              </a:extLst>
            </p:cNvPr>
            <p:cNvSpPr/>
            <p:nvPr userDrawn="1"/>
          </p:nvSpPr>
          <p:spPr>
            <a:xfrm>
              <a:off x="2280976" y="2200589"/>
              <a:ext cx="2494800" cy="249199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dirty="0">
                <a:solidFill>
                  <a:prstClr val="white"/>
                </a:solidFill>
              </a:endParaRPr>
            </a:p>
          </p:txBody>
        </p:sp>
        <p:sp>
          <p:nvSpPr>
            <p:cNvPr id="23" name="Ellipse 22">
              <a:extLst>
                <a:ext uri="{FF2B5EF4-FFF2-40B4-BE49-F238E27FC236}">
                  <a16:creationId xmlns="" xmlns:a16="http://schemas.microsoft.com/office/drawing/2014/main" id="{B7B48CDF-D3D5-1249-B700-E2714BBEDC41}"/>
                </a:ext>
              </a:extLst>
            </p:cNvPr>
            <p:cNvSpPr/>
            <p:nvPr userDrawn="1"/>
          </p:nvSpPr>
          <p:spPr>
            <a:xfrm>
              <a:off x="2505568" y="2424184"/>
              <a:ext cx="2045616" cy="20448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dirty="0">
                <a:solidFill>
                  <a:prstClr val="white"/>
                </a:solidFill>
              </a:endParaRPr>
            </a:p>
          </p:txBody>
        </p:sp>
        <p:grpSp>
          <p:nvGrpSpPr>
            <p:cNvPr id="16" name="Groupe 15">
              <a:extLst>
                <a:ext uri="{FF2B5EF4-FFF2-40B4-BE49-F238E27FC236}">
                  <a16:creationId xmlns="" xmlns:a16="http://schemas.microsoft.com/office/drawing/2014/main" id="{725751F3-EC01-7841-B8BA-C10B41FB1C79}"/>
                </a:ext>
              </a:extLst>
            </p:cNvPr>
            <p:cNvGrpSpPr/>
            <p:nvPr userDrawn="1"/>
          </p:nvGrpSpPr>
          <p:grpSpPr>
            <a:xfrm>
              <a:off x="12486" y="-1"/>
              <a:ext cx="9144001" cy="6868949"/>
              <a:chOff x="0" y="0"/>
              <a:chExt cx="9144001" cy="6868950"/>
            </a:xfrm>
            <a:effectLst/>
          </p:grpSpPr>
          <p:sp>
            <p:nvSpPr>
              <p:cNvPr id="17" name="Triangle rectangle 16">
                <a:extLst>
                  <a:ext uri="{FF2B5EF4-FFF2-40B4-BE49-F238E27FC236}">
                    <a16:creationId xmlns="" xmlns:a16="http://schemas.microsoft.com/office/drawing/2014/main" id="{A515A651-CC5E-F44F-B1A5-7F752B00F915}"/>
                  </a:ext>
                </a:extLst>
              </p:cNvPr>
              <p:cNvSpPr/>
              <p:nvPr/>
            </p:nvSpPr>
            <p:spPr>
              <a:xfrm rot="16200000">
                <a:off x="111613" y="-111613"/>
                <a:ext cx="6868950" cy="7092176"/>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endParaRPr>
              </a:p>
            </p:txBody>
          </p:sp>
          <p:sp>
            <p:nvSpPr>
              <p:cNvPr id="18" name="Rectangle 17">
                <a:extLst>
                  <a:ext uri="{FF2B5EF4-FFF2-40B4-BE49-F238E27FC236}">
                    <a16:creationId xmlns="" xmlns:a16="http://schemas.microsoft.com/office/drawing/2014/main" id="{BA20CF0A-E8E0-134F-A2E5-C21CE98DBC55}"/>
                  </a:ext>
                </a:extLst>
              </p:cNvPr>
              <p:cNvSpPr/>
              <p:nvPr/>
            </p:nvSpPr>
            <p:spPr>
              <a:xfrm>
                <a:off x="7092177" y="0"/>
                <a:ext cx="2051824" cy="6868949"/>
              </a:xfrm>
              <a:prstGeom prst="rect">
                <a:avLst/>
              </a:prstGeom>
              <a:solidFill>
                <a:schemeClr val="l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endParaRPr>
              </a:p>
            </p:txBody>
          </p:sp>
        </p:grpSp>
      </p:grpSp>
      <p:sp>
        <p:nvSpPr>
          <p:cNvPr id="21" name="Espace réservé du pied de page 20"/>
          <p:cNvSpPr>
            <a:spLocks noGrp="1"/>
          </p:cNvSpPr>
          <p:nvPr>
            <p:ph type="ftr" sz="quarter" idx="15"/>
          </p:nvPr>
        </p:nvSpPr>
        <p:spPr/>
        <p:txBody>
          <a:bodyPr/>
          <a:lstStyle/>
          <a:p>
            <a:endParaRPr lang="fr-FR" dirty="0"/>
          </a:p>
        </p:txBody>
      </p:sp>
      <p:sp>
        <p:nvSpPr>
          <p:cNvPr id="22" name="Espace réservé du numéro de diapositive 21"/>
          <p:cNvSpPr>
            <a:spLocks noGrp="1"/>
          </p:cNvSpPr>
          <p:nvPr>
            <p:ph type="sldNum" sz="quarter" idx="16"/>
          </p:nvPr>
        </p:nvSpPr>
        <p:spPr/>
        <p:txBody>
          <a:bodyPr/>
          <a:lstStyle/>
          <a:p>
            <a:fld id="{6449DF2F-1454-6345-8509-D6A80A24A364}" type="slidenum">
              <a:rPr lang="fr-FR" smtClean="0"/>
              <a:pPr/>
              <a:t>‹N°›</a:t>
            </a:fld>
            <a:endParaRPr lang="fr-FR" dirty="0"/>
          </a:p>
        </p:txBody>
      </p:sp>
      <p:sp>
        <p:nvSpPr>
          <p:cNvPr id="26" name="Titre 1"/>
          <p:cNvSpPr>
            <a:spLocks noGrp="1" noChangeAspect="1"/>
          </p:cNvSpPr>
          <p:nvPr>
            <p:ph type="ctrTitle" hasCustomPrompt="1"/>
          </p:nvPr>
        </p:nvSpPr>
        <p:spPr>
          <a:xfrm>
            <a:off x="3912468" y="3327764"/>
            <a:ext cx="4939263" cy="1460473"/>
          </a:xfrm>
        </p:spPr>
        <p:txBody>
          <a:bodyPr lIns="0" tIns="0" rIns="0" bIns="0" anchor="b"/>
          <a:lstStyle>
            <a:lvl1pPr>
              <a:defRPr sz="3200"/>
            </a:lvl1pPr>
          </a:lstStyle>
          <a:p>
            <a:r>
              <a:rPr lang="fr-FR" dirty="0"/>
              <a:t>Titre de la présentation </a:t>
            </a:r>
          </a:p>
        </p:txBody>
      </p:sp>
      <p:sp>
        <p:nvSpPr>
          <p:cNvPr id="27" name="Sous-titre 2"/>
          <p:cNvSpPr>
            <a:spLocks noGrp="1"/>
          </p:cNvSpPr>
          <p:nvPr>
            <p:ph type="subTitle" idx="1" hasCustomPrompt="1"/>
          </p:nvPr>
        </p:nvSpPr>
        <p:spPr>
          <a:xfrm>
            <a:off x="3912467" y="4900912"/>
            <a:ext cx="4939263" cy="394888"/>
          </a:xfrm>
          <a:prstGeom prst="rect">
            <a:avLst/>
          </a:prstGeom>
        </p:spPr>
        <p:txBody>
          <a:bodyPr lIns="0" tIns="0" rIns="0" bIns="0" anchor="ctr" anchorCtr="0">
            <a:normAutofit/>
          </a:bodyPr>
          <a:lstStyle>
            <a:lvl1pPr marL="0" indent="0" algn="l">
              <a:lnSpc>
                <a:spcPct val="70000"/>
              </a:lnSpc>
              <a:buNone/>
              <a:defRPr sz="16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Sous-titre de la présentation</a:t>
            </a:r>
          </a:p>
        </p:txBody>
      </p:sp>
      <p:cxnSp>
        <p:nvCxnSpPr>
          <p:cNvPr id="28" name="Connecteur droit 27"/>
          <p:cNvCxnSpPr/>
          <p:nvPr userDrawn="1"/>
        </p:nvCxnSpPr>
        <p:spPr>
          <a:xfrm>
            <a:off x="3831408" y="4900912"/>
            <a:ext cx="0" cy="394888"/>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5" name="Image 14" descr="LOGO ASS MAL.png">
            <a:extLst>
              <a:ext uri="{FF2B5EF4-FFF2-40B4-BE49-F238E27FC236}">
                <a16:creationId xmlns="" xmlns:a16="http://schemas.microsoft.com/office/drawing/2014/main" id="{7CD813D2-2F46-B44B-9821-09295C5AAF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9386" y="6074322"/>
            <a:ext cx="1206397" cy="590888"/>
          </a:xfrm>
          <a:prstGeom prst="rect">
            <a:avLst/>
          </a:prstGeom>
        </p:spPr>
      </p:pic>
    </p:spTree>
    <p:extLst>
      <p:ext uri="{BB962C8B-B14F-4D97-AF65-F5344CB8AC3E}">
        <p14:creationId xmlns:p14="http://schemas.microsoft.com/office/powerpoint/2010/main" val="1577380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uverture sans sous-titre">
    <p:spTree>
      <p:nvGrpSpPr>
        <p:cNvPr id="1" name=""/>
        <p:cNvGrpSpPr/>
        <p:nvPr/>
      </p:nvGrpSpPr>
      <p:grpSpPr>
        <a:xfrm>
          <a:off x="0" y="0"/>
          <a:ext cx="0" cy="0"/>
          <a:chOff x="0" y="0"/>
          <a:chExt cx="0" cy="0"/>
        </a:xfrm>
      </p:grpSpPr>
      <p:grpSp>
        <p:nvGrpSpPr>
          <p:cNvPr id="2" name="Groupe 1">
            <a:extLst>
              <a:ext uri="{FF2B5EF4-FFF2-40B4-BE49-F238E27FC236}">
                <a16:creationId xmlns="" xmlns:a16="http://schemas.microsoft.com/office/drawing/2014/main" id="{73D6424E-0D57-E447-94CD-F483D327145F}"/>
              </a:ext>
            </a:extLst>
          </p:cNvPr>
          <p:cNvGrpSpPr/>
          <p:nvPr userDrawn="1"/>
        </p:nvGrpSpPr>
        <p:grpSpPr>
          <a:xfrm>
            <a:off x="0" y="-1"/>
            <a:ext cx="9156487" cy="6868950"/>
            <a:chOff x="0" y="-1"/>
            <a:chExt cx="9156487" cy="6868950"/>
          </a:xfrm>
        </p:grpSpPr>
        <p:sp>
          <p:nvSpPr>
            <p:cNvPr id="25" name="Rectangle 24"/>
            <p:cNvSpPr/>
            <p:nvPr userDrawn="1"/>
          </p:nvSpPr>
          <p:spPr>
            <a:xfrm>
              <a:off x="0" y="0"/>
              <a:ext cx="9156487" cy="6868949"/>
            </a:xfrm>
            <a:prstGeom prst="rect">
              <a:avLst/>
            </a:prstGeom>
            <a:solidFill>
              <a:srgbClr val="0D5E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endParaRPr>
            </a:p>
          </p:txBody>
        </p:sp>
        <p:sp>
          <p:nvSpPr>
            <p:cNvPr id="20" name="Ellipse 19">
              <a:extLst>
                <a:ext uri="{FF2B5EF4-FFF2-40B4-BE49-F238E27FC236}">
                  <a16:creationId xmlns="" xmlns:a16="http://schemas.microsoft.com/office/drawing/2014/main" id="{32950690-ABD7-CB43-B4AB-20B0238F7C03}"/>
                </a:ext>
              </a:extLst>
            </p:cNvPr>
            <p:cNvSpPr/>
            <p:nvPr userDrawn="1"/>
          </p:nvSpPr>
          <p:spPr>
            <a:xfrm>
              <a:off x="2280976" y="2200589"/>
              <a:ext cx="2494800" cy="249199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dirty="0">
                <a:solidFill>
                  <a:prstClr val="white"/>
                </a:solidFill>
              </a:endParaRPr>
            </a:p>
          </p:txBody>
        </p:sp>
        <p:sp>
          <p:nvSpPr>
            <p:cNvPr id="23" name="Ellipse 22">
              <a:extLst>
                <a:ext uri="{FF2B5EF4-FFF2-40B4-BE49-F238E27FC236}">
                  <a16:creationId xmlns="" xmlns:a16="http://schemas.microsoft.com/office/drawing/2014/main" id="{B7B48CDF-D3D5-1249-B700-E2714BBEDC41}"/>
                </a:ext>
              </a:extLst>
            </p:cNvPr>
            <p:cNvSpPr/>
            <p:nvPr userDrawn="1"/>
          </p:nvSpPr>
          <p:spPr>
            <a:xfrm>
              <a:off x="2505568" y="2424184"/>
              <a:ext cx="2045616" cy="20448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dirty="0">
                <a:solidFill>
                  <a:prstClr val="white"/>
                </a:solidFill>
              </a:endParaRPr>
            </a:p>
          </p:txBody>
        </p:sp>
        <p:grpSp>
          <p:nvGrpSpPr>
            <p:cNvPr id="16" name="Groupe 15">
              <a:extLst>
                <a:ext uri="{FF2B5EF4-FFF2-40B4-BE49-F238E27FC236}">
                  <a16:creationId xmlns="" xmlns:a16="http://schemas.microsoft.com/office/drawing/2014/main" id="{725751F3-EC01-7841-B8BA-C10B41FB1C79}"/>
                </a:ext>
              </a:extLst>
            </p:cNvPr>
            <p:cNvGrpSpPr/>
            <p:nvPr userDrawn="1"/>
          </p:nvGrpSpPr>
          <p:grpSpPr>
            <a:xfrm>
              <a:off x="12486" y="-1"/>
              <a:ext cx="9144001" cy="6868949"/>
              <a:chOff x="0" y="0"/>
              <a:chExt cx="9144001" cy="6868950"/>
            </a:xfrm>
            <a:effectLst/>
          </p:grpSpPr>
          <p:sp>
            <p:nvSpPr>
              <p:cNvPr id="17" name="Triangle rectangle 16">
                <a:extLst>
                  <a:ext uri="{FF2B5EF4-FFF2-40B4-BE49-F238E27FC236}">
                    <a16:creationId xmlns="" xmlns:a16="http://schemas.microsoft.com/office/drawing/2014/main" id="{A515A651-CC5E-F44F-B1A5-7F752B00F915}"/>
                  </a:ext>
                </a:extLst>
              </p:cNvPr>
              <p:cNvSpPr/>
              <p:nvPr/>
            </p:nvSpPr>
            <p:spPr>
              <a:xfrm rot="16200000">
                <a:off x="111613" y="-111613"/>
                <a:ext cx="6868950" cy="7092176"/>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endParaRPr>
              </a:p>
            </p:txBody>
          </p:sp>
          <p:sp>
            <p:nvSpPr>
              <p:cNvPr id="18" name="Rectangle 17">
                <a:extLst>
                  <a:ext uri="{FF2B5EF4-FFF2-40B4-BE49-F238E27FC236}">
                    <a16:creationId xmlns="" xmlns:a16="http://schemas.microsoft.com/office/drawing/2014/main" id="{BA20CF0A-E8E0-134F-A2E5-C21CE98DBC55}"/>
                  </a:ext>
                </a:extLst>
              </p:cNvPr>
              <p:cNvSpPr/>
              <p:nvPr/>
            </p:nvSpPr>
            <p:spPr>
              <a:xfrm>
                <a:off x="7092177" y="0"/>
                <a:ext cx="2051824" cy="6868949"/>
              </a:xfrm>
              <a:prstGeom prst="rect">
                <a:avLst/>
              </a:prstGeom>
              <a:solidFill>
                <a:schemeClr val="l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endParaRPr>
              </a:p>
            </p:txBody>
          </p:sp>
        </p:grpSp>
      </p:grpSp>
      <p:sp>
        <p:nvSpPr>
          <p:cNvPr id="21" name="Espace réservé du pied de page 20"/>
          <p:cNvSpPr>
            <a:spLocks noGrp="1"/>
          </p:cNvSpPr>
          <p:nvPr>
            <p:ph type="ftr" sz="quarter" idx="15"/>
          </p:nvPr>
        </p:nvSpPr>
        <p:spPr/>
        <p:txBody>
          <a:bodyPr/>
          <a:lstStyle/>
          <a:p>
            <a:endParaRPr lang="fr-FR" dirty="0"/>
          </a:p>
        </p:txBody>
      </p:sp>
      <p:sp>
        <p:nvSpPr>
          <p:cNvPr id="22" name="Espace réservé du numéro de diapositive 21"/>
          <p:cNvSpPr>
            <a:spLocks noGrp="1"/>
          </p:cNvSpPr>
          <p:nvPr>
            <p:ph type="sldNum" sz="quarter" idx="16"/>
          </p:nvPr>
        </p:nvSpPr>
        <p:spPr/>
        <p:txBody>
          <a:bodyPr/>
          <a:lstStyle/>
          <a:p>
            <a:fld id="{6449DF2F-1454-6345-8509-D6A80A24A364}" type="slidenum">
              <a:rPr lang="fr-FR" smtClean="0"/>
              <a:pPr/>
              <a:t>‹N°›</a:t>
            </a:fld>
            <a:endParaRPr lang="fr-FR" dirty="0"/>
          </a:p>
        </p:txBody>
      </p:sp>
      <p:sp>
        <p:nvSpPr>
          <p:cNvPr id="26" name="Titre 1"/>
          <p:cNvSpPr>
            <a:spLocks noGrp="1" noChangeAspect="1"/>
          </p:cNvSpPr>
          <p:nvPr>
            <p:ph type="ctrTitle" hasCustomPrompt="1"/>
          </p:nvPr>
        </p:nvSpPr>
        <p:spPr>
          <a:xfrm>
            <a:off x="3912468" y="3327764"/>
            <a:ext cx="4939263" cy="1460473"/>
          </a:xfrm>
        </p:spPr>
        <p:txBody>
          <a:bodyPr lIns="0" tIns="0" rIns="0" bIns="0" anchor="b"/>
          <a:lstStyle>
            <a:lvl1pPr>
              <a:defRPr sz="3200"/>
            </a:lvl1pPr>
          </a:lstStyle>
          <a:p>
            <a:r>
              <a:rPr lang="fr-FR" dirty="0"/>
              <a:t>Titre de la présentation </a:t>
            </a:r>
          </a:p>
        </p:txBody>
      </p:sp>
      <p:pic>
        <p:nvPicPr>
          <p:cNvPr id="15" name="Image 14" descr="LOGO ASS MAL.png">
            <a:extLst>
              <a:ext uri="{FF2B5EF4-FFF2-40B4-BE49-F238E27FC236}">
                <a16:creationId xmlns="" xmlns:a16="http://schemas.microsoft.com/office/drawing/2014/main" id="{7CD813D2-2F46-B44B-9821-09295C5AAF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9386" y="6074322"/>
            <a:ext cx="1206397" cy="590888"/>
          </a:xfrm>
          <a:prstGeom prst="rect">
            <a:avLst/>
          </a:prstGeom>
        </p:spPr>
      </p:pic>
    </p:spTree>
    <p:extLst>
      <p:ext uri="{BB962C8B-B14F-4D97-AF65-F5344CB8AC3E}">
        <p14:creationId xmlns:p14="http://schemas.microsoft.com/office/powerpoint/2010/main" val="9436775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Titre chapitre avec sous-titre">
    <p:spTree>
      <p:nvGrpSpPr>
        <p:cNvPr id="1" name=""/>
        <p:cNvGrpSpPr/>
        <p:nvPr/>
      </p:nvGrpSpPr>
      <p:grpSpPr>
        <a:xfrm>
          <a:off x="0" y="0"/>
          <a:ext cx="0" cy="0"/>
          <a:chOff x="0" y="0"/>
          <a:chExt cx="0" cy="0"/>
        </a:xfrm>
      </p:grpSpPr>
      <p:sp>
        <p:nvSpPr>
          <p:cNvPr id="19" name="Ellipse 18">
            <a:extLst>
              <a:ext uri="{FF2B5EF4-FFF2-40B4-BE49-F238E27FC236}">
                <a16:creationId xmlns="" xmlns:a16="http://schemas.microsoft.com/office/drawing/2014/main" id="{64264546-A178-CA49-BFA2-486ED152AEC4}"/>
              </a:ext>
            </a:extLst>
          </p:cNvPr>
          <p:cNvSpPr/>
          <p:nvPr userDrawn="1"/>
        </p:nvSpPr>
        <p:spPr>
          <a:xfrm>
            <a:off x="682751" y="2036433"/>
            <a:ext cx="2744280" cy="2741190"/>
          </a:xfrm>
          <a:prstGeom prst="ellipse">
            <a:avLst/>
          </a:prstGeom>
          <a:solidFill>
            <a:srgbClr val="4328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dirty="0">
              <a:solidFill>
                <a:prstClr val="white"/>
              </a:solidFill>
            </a:endParaRPr>
          </a:p>
        </p:txBody>
      </p:sp>
      <p:sp>
        <p:nvSpPr>
          <p:cNvPr id="9" name="Triangle rectangle 8"/>
          <p:cNvSpPr/>
          <p:nvPr userDrawn="1"/>
        </p:nvSpPr>
        <p:spPr>
          <a:xfrm rot="10800000" flipH="1">
            <a:off x="0" y="-3"/>
            <a:ext cx="6678048" cy="4937872"/>
          </a:xfrm>
          <a:prstGeom prst="rtTriangle">
            <a:avLst/>
          </a:prstGeom>
          <a:solidFill>
            <a:srgbClr val="0D5E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endParaRPr>
          </a:p>
        </p:txBody>
      </p:sp>
      <p:sp>
        <p:nvSpPr>
          <p:cNvPr id="13" name="Titre 1"/>
          <p:cNvSpPr>
            <a:spLocks noGrp="1" noChangeAspect="1"/>
          </p:cNvSpPr>
          <p:nvPr>
            <p:ph type="ctrTitle" hasCustomPrompt="1"/>
          </p:nvPr>
        </p:nvSpPr>
        <p:spPr>
          <a:xfrm>
            <a:off x="3594988" y="2726171"/>
            <a:ext cx="5091812" cy="1170223"/>
          </a:xfrm>
        </p:spPr>
        <p:txBody>
          <a:bodyPr lIns="0" tIns="0" rIns="0" bIns="0" anchor="b">
            <a:normAutofit/>
          </a:bodyPr>
          <a:lstStyle>
            <a:lvl1pPr>
              <a:defRPr sz="2400"/>
            </a:lvl1pPr>
          </a:lstStyle>
          <a:p>
            <a:r>
              <a:rPr lang="fr-FR" dirty="0"/>
              <a:t>Titre </a:t>
            </a:r>
          </a:p>
        </p:txBody>
      </p:sp>
      <p:sp>
        <p:nvSpPr>
          <p:cNvPr id="14" name="Sous-titre 2"/>
          <p:cNvSpPr>
            <a:spLocks noGrp="1"/>
          </p:cNvSpPr>
          <p:nvPr>
            <p:ph type="subTitle" idx="1" hasCustomPrompt="1"/>
          </p:nvPr>
        </p:nvSpPr>
        <p:spPr>
          <a:xfrm>
            <a:off x="3594987" y="4009070"/>
            <a:ext cx="5091813" cy="394888"/>
          </a:xfrm>
          <a:prstGeom prst="rect">
            <a:avLst/>
          </a:prstGeom>
        </p:spPr>
        <p:txBody>
          <a:bodyPr lIns="0" tIns="0" rIns="0" bIns="0" anchor="ctr" anchorCtr="0">
            <a:normAutofit/>
          </a:bodyPr>
          <a:lstStyle>
            <a:lvl1pPr marL="0" indent="0" algn="l">
              <a:lnSpc>
                <a:spcPct val="70000"/>
              </a:lnSpc>
              <a:buNone/>
              <a:defRPr sz="14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a:t>
            </a:r>
          </a:p>
          <a:p>
            <a:r>
              <a:rPr lang="fr-FR" dirty="0"/>
              <a:t>le style des sous-titres du masque</a:t>
            </a:r>
          </a:p>
        </p:txBody>
      </p:sp>
      <p:cxnSp>
        <p:nvCxnSpPr>
          <p:cNvPr id="15" name="Connecteur droit 14"/>
          <p:cNvCxnSpPr/>
          <p:nvPr userDrawn="1"/>
        </p:nvCxnSpPr>
        <p:spPr>
          <a:xfrm>
            <a:off x="3513928" y="4009070"/>
            <a:ext cx="0" cy="394888"/>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0" name="Ellipse 19">
            <a:extLst>
              <a:ext uri="{FF2B5EF4-FFF2-40B4-BE49-F238E27FC236}">
                <a16:creationId xmlns="" xmlns:a16="http://schemas.microsoft.com/office/drawing/2014/main" id="{EFCE94E8-739B-E140-9ABA-956F84534469}"/>
              </a:ext>
            </a:extLst>
          </p:cNvPr>
          <p:cNvSpPr/>
          <p:nvPr userDrawn="1"/>
        </p:nvSpPr>
        <p:spPr>
          <a:xfrm>
            <a:off x="807491" y="2161033"/>
            <a:ext cx="2494800" cy="249199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dirty="0">
              <a:solidFill>
                <a:prstClr val="white"/>
              </a:solidFill>
            </a:endParaRPr>
          </a:p>
        </p:txBody>
      </p:sp>
      <p:sp>
        <p:nvSpPr>
          <p:cNvPr id="21" name="Ellipse 20">
            <a:extLst>
              <a:ext uri="{FF2B5EF4-FFF2-40B4-BE49-F238E27FC236}">
                <a16:creationId xmlns="" xmlns:a16="http://schemas.microsoft.com/office/drawing/2014/main" id="{DB37CACF-E8B5-944C-BC50-2CD601C7B194}"/>
              </a:ext>
            </a:extLst>
          </p:cNvPr>
          <p:cNvSpPr/>
          <p:nvPr userDrawn="1"/>
        </p:nvSpPr>
        <p:spPr>
          <a:xfrm>
            <a:off x="1032083" y="2384628"/>
            <a:ext cx="2045616" cy="20448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dirty="0">
              <a:solidFill>
                <a:prstClr val="white"/>
              </a:solidFill>
            </a:endParaRP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449DF2F-1454-6345-8509-D6A80A24A364}" type="slidenum">
              <a:rPr lang="fr-FR" smtClean="0"/>
              <a:pPr/>
              <a:t>‹N°›</a:t>
            </a:fld>
            <a:endParaRPr lang="fr-FR"/>
          </a:p>
        </p:txBody>
      </p:sp>
      <p:pic>
        <p:nvPicPr>
          <p:cNvPr id="11" name="Image 10" descr="LOGO ASS MAL.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9386" y="6074322"/>
            <a:ext cx="1206397" cy="590888"/>
          </a:xfrm>
          <a:prstGeom prst="rect">
            <a:avLst/>
          </a:prstGeom>
        </p:spPr>
      </p:pic>
      <p:sp>
        <p:nvSpPr>
          <p:cNvPr id="22" name="Forme libre 21">
            <a:extLst>
              <a:ext uri="{FF2B5EF4-FFF2-40B4-BE49-F238E27FC236}">
                <a16:creationId xmlns="" xmlns:a16="http://schemas.microsoft.com/office/drawing/2014/main" id="{F381C3A5-DACC-F14A-AE51-D2ED413054D9}"/>
              </a:ext>
            </a:extLst>
          </p:cNvPr>
          <p:cNvSpPr/>
          <p:nvPr userDrawn="1"/>
        </p:nvSpPr>
        <p:spPr>
          <a:xfrm>
            <a:off x="1052513" y="2667000"/>
            <a:ext cx="2085975" cy="1843088"/>
          </a:xfrm>
          <a:custGeom>
            <a:avLst/>
            <a:gdLst>
              <a:gd name="connsiteX0" fmla="*/ 2009775 w 2085975"/>
              <a:gd name="connsiteY0" fmla="*/ 0 h 1843088"/>
              <a:gd name="connsiteX1" fmla="*/ 0 w 2085975"/>
              <a:gd name="connsiteY1" fmla="*/ 1490663 h 1843088"/>
              <a:gd name="connsiteX2" fmla="*/ 628650 w 2085975"/>
              <a:gd name="connsiteY2" fmla="*/ 1766888 h 1843088"/>
              <a:gd name="connsiteX3" fmla="*/ 1447800 w 2085975"/>
              <a:gd name="connsiteY3" fmla="*/ 1843088 h 1843088"/>
              <a:gd name="connsiteX4" fmla="*/ 1771650 w 2085975"/>
              <a:gd name="connsiteY4" fmla="*/ 1519238 h 1843088"/>
              <a:gd name="connsiteX5" fmla="*/ 2019300 w 2085975"/>
              <a:gd name="connsiteY5" fmla="*/ 1190625 h 1843088"/>
              <a:gd name="connsiteX6" fmla="*/ 2085975 w 2085975"/>
              <a:gd name="connsiteY6" fmla="*/ 762000 h 1843088"/>
              <a:gd name="connsiteX7" fmla="*/ 2009775 w 2085975"/>
              <a:gd name="connsiteY7" fmla="*/ 0 h 184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5975" h="1843088">
                <a:moveTo>
                  <a:pt x="2009775" y="0"/>
                </a:moveTo>
                <a:lnTo>
                  <a:pt x="0" y="1490663"/>
                </a:lnTo>
                <a:lnTo>
                  <a:pt x="628650" y="1766888"/>
                </a:lnTo>
                <a:lnTo>
                  <a:pt x="1447800" y="1843088"/>
                </a:lnTo>
                <a:lnTo>
                  <a:pt x="1771650" y="1519238"/>
                </a:lnTo>
                <a:lnTo>
                  <a:pt x="2019300" y="1190625"/>
                </a:lnTo>
                <a:lnTo>
                  <a:pt x="2085975" y="762000"/>
                </a:lnTo>
                <a:lnTo>
                  <a:pt x="2009775"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endParaRPr>
          </a:p>
        </p:txBody>
      </p:sp>
    </p:spTree>
    <p:extLst>
      <p:ext uri="{BB962C8B-B14F-4D97-AF65-F5344CB8AC3E}">
        <p14:creationId xmlns:p14="http://schemas.microsoft.com/office/powerpoint/2010/main" val="5761081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ommaire 1 colonne">
    <p:spTree>
      <p:nvGrpSpPr>
        <p:cNvPr id="1" name=""/>
        <p:cNvGrpSpPr/>
        <p:nvPr/>
      </p:nvGrpSpPr>
      <p:grpSpPr>
        <a:xfrm>
          <a:off x="0" y="0"/>
          <a:ext cx="0" cy="0"/>
          <a:chOff x="0" y="0"/>
          <a:chExt cx="0" cy="0"/>
        </a:xfrm>
      </p:grpSpPr>
      <p:sp>
        <p:nvSpPr>
          <p:cNvPr id="9" name="Triangle rectangle 8">
            <a:extLst>
              <a:ext uri="{FF2B5EF4-FFF2-40B4-BE49-F238E27FC236}">
                <a16:creationId xmlns="" xmlns:a16="http://schemas.microsoft.com/office/drawing/2014/main" id="{3956B0AF-F9F5-A24F-89F5-766495A3820D}"/>
              </a:ext>
            </a:extLst>
          </p:cNvPr>
          <p:cNvSpPr/>
          <p:nvPr userDrawn="1"/>
        </p:nvSpPr>
        <p:spPr>
          <a:xfrm rot="10800000">
            <a:off x="0" y="1"/>
            <a:ext cx="9144000" cy="576000"/>
          </a:xfrm>
          <a:prstGeom prst="rtTriangle">
            <a:avLst/>
          </a:prstGeom>
          <a:solidFill>
            <a:srgbClr val="0D5E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endParaRPr>
          </a:p>
        </p:txBody>
      </p:sp>
      <p:pic>
        <p:nvPicPr>
          <p:cNvPr id="10" name="Image 9">
            <a:extLst>
              <a:ext uri="{FF2B5EF4-FFF2-40B4-BE49-F238E27FC236}">
                <a16:creationId xmlns="" xmlns:a16="http://schemas.microsoft.com/office/drawing/2014/main" id="{7EEA7345-A8EE-B64A-8D29-A2CBDEEB82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13635" y="186119"/>
            <a:ext cx="621327" cy="621327"/>
          </a:xfrm>
          <a:prstGeom prst="rect">
            <a:avLst/>
          </a:prstGeom>
        </p:spPr>
      </p:pic>
      <p:sp>
        <p:nvSpPr>
          <p:cNvPr id="4" name="Espace réservé du pied de page 3">
            <a:extLst>
              <a:ext uri="{FF2B5EF4-FFF2-40B4-BE49-F238E27FC236}">
                <a16:creationId xmlns="" xmlns:a16="http://schemas.microsoft.com/office/drawing/2014/main" id="{3F8A3ADC-D836-A14D-AD34-8801E6ADF5A1}"/>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 xmlns:a16="http://schemas.microsoft.com/office/drawing/2014/main" id="{61230273-1DE2-7A4C-9880-F221AF49B4A2}"/>
              </a:ext>
            </a:extLst>
          </p:cNvPr>
          <p:cNvSpPr>
            <a:spLocks noGrp="1"/>
          </p:cNvSpPr>
          <p:nvPr>
            <p:ph type="sldNum" sz="quarter" idx="12"/>
          </p:nvPr>
        </p:nvSpPr>
        <p:spPr/>
        <p:txBody>
          <a:bodyPr/>
          <a:lstStyle/>
          <a:p>
            <a:fld id="{8D80BBEC-4D63-C844-A379-BE1BA1814F01}" type="slidenum">
              <a:rPr lang="fr-FR" smtClean="0"/>
              <a:pPr/>
              <a:t>‹N°›</a:t>
            </a:fld>
            <a:endParaRPr lang="fr-FR" dirty="0"/>
          </a:p>
        </p:txBody>
      </p:sp>
      <p:sp>
        <p:nvSpPr>
          <p:cNvPr id="7" name="Espace réservé du texte 6">
            <a:extLst>
              <a:ext uri="{FF2B5EF4-FFF2-40B4-BE49-F238E27FC236}">
                <a16:creationId xmlns="" xmlns:a16="http://schemas.microsoft.com/office/drawing/2014/main" id="{FD1EE82C-5673-9741-ABFD-649CC651163A}"/>
              </a:ext>
            </a:extLst>
          </p:cNvPr>
          <p:cNvSpPr>
            <a:spLocks noGrp="1"/>
          </p:cNvSpPr>
          <p:nvPr>
            <p:ph type="body" sz="quarter" idx="13" hasCustomPrompt="1"/>
          </p:nvPr>
        </p:nvSpPr>
        <p:spPr>
          <a:xfrm>
            <a:off x="457200" y="1932279"/>
            <a:ext cx="8229600" cy="4000930"/>
          </a:xfrm>
        </p:spPr>
        <p:txBody>
          <a:bodyPr numCol="1"/>
          <a:lstStyle>
            <a:lvl1pPr marL="0" marR="0" indent="-180000" algn="l" defTabSz="457200" rtl="0" eaLnBrk="1" fontAlgn="auto" latinLnBrk="0" hangingPunct="1">
              <a:lnSpc>
                <a:spcPct val="100000"/>
              </a:lnSpc>
              <a:spcBef>
                <a:spcPct val="20000"/>
              </a:spcBef>
              <a:spcAft>
                <a:spcPts val="0"/>
              </a:spcAft>
              <a:buClr>
                <a:srgbClr val="AB2E81"/>
              </a:buClr>
              <a:buSzTx/>
              <a:buFont typeface="+mj-lt"/>
              <a:buAutoNum type="arabicPeriod"/>
              <a:tabLst/>
              <a:defRPr b="1"/>
            </a:lvl1pPr>
            <a:lvl2pPr marL="319088" marR="0" indent="0" algn="l" defTabSz="457200" rtl="0" eaLnBrk="1" fontAlgn="auto" latinLnBrk="0" hangingPunct="1">
              <a:lnSpc>
                <a:spcPct val="100000"/>
              </a:lnSpc>
              <a:spcBef>
                <a:spcPct val="20000"/>
              </a:spcBef>
              <a:spcAft>
                <a:spcPts val="0"/>
              </a:spcAft>
              <a:buClrTx/>
              <a:buSzTx/>
              <a:buFontTx/>
              <a:buNone/>
              <a:tabLst/>
              <a:defRPr/>
            </a:lvl2pPr>
          </a:lstStyle>
          <a:p>
            <a:pPr marL="0" marR="0" lvl="0" indent="-180000" algn="l" defTabSz="457200" rtl="0" eaLnBrk="1" fontAlgn="auto" latinLnBrk="0" hangingPunct="1">
              <a:lnSpc>
                <a:spcPct val="100000"/>
              </a:lnSpc>
              <a:spcBef>
                <a:spcPct val="20000"/>
              </a:spcBef>
              <a:spcAft>
                <a:spcPts val="0"/>
              </a:spcAft>
              <a:buClr>
                <a:srgbClr val="AB2E81"/>
              </a:buClr>
              <a:buSzTx/>
              <a:buFont typeface="+mj-lt"/>
              <a:buAutoNum type="arabicPeriod"/>
              <a:tabLst/>
              <a:defRPr/>
            </a:pPr>
            <a:r>
              <a:rPr kumimoji="0" lang="fr-FR" sz="1300" b="0" i="0" u="none" strike="noStrike" kern="1200" cap="none" spc="0" normalizeH="0" baseline="0" noProof="0" dirty="0">
                <a:ln>
                  <a:noFill/>
                </a:ln>
                <a:solidFill>
                  <a:srgbClr val="000000"/>
                </a:solidFill>
                <a:effectLst/>
                <a:uLnTx/>
                <a:uFillTx/>
                <a:latin typeface="Arial"/>
                <a:ea typeface="+mn-ea"/>
                <a:cs typeface="Arial"/>
              </a:rPr>
              <a:t>PREMIER NIVEAU = TITRE PARTIE</a:t>
            </a:r>
          </a:p>
          <a:p>
            <a:pPr marL="180000" marR="0" lvl="1" indent="0" algn="l" defTabSz="457200" rtl="0" eaLnBrk="1" fontAlgn="auto" latinLnBrk="0" hangingPunct="1">
              <a:lnSpc>
                <a:spcPct val="100000"/>
              </a:lnSpc>
              <a:spcBef>
                <a:spcPct val="20000"/>
              </a:spcBef>
              <a:spcAft>
                <a:spcPts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Arial"/>
                <a:ea typeface="+mn-ea"/>
                <a:cs typeface="Arial"/>
              </a:rPr>
              <a:t>XX – numéro page et titre sous partie</a:t>
            </a:r>
          </a:p>
          <a:p>
            <a:pPr marL="180000" marR="0" lvl="1" indent="0" algn="l" defTabSz="457200" rtl="0" eaLnBrk="1" fontAlgn="auto" latinLnBrk="0" hangingPunct="1">
              <a:lnSpc>
                <a:spcPct val="100000"/>
              </a:lnSpc>
              <a:spcBef>
                <a:spcPct val="20000"/>
              </a:spcBef>
              <a:spcAft>
                <a:spcPts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Arial"/>
                <a:ea typeface="+mn-ea"/>
                <a:cs typeface="Arial"/>
              </a:rPr>
              <a:t>XX – numéro page et titre sous partie</a:t>
            </a:r>
          </a:p>
          <a:p>
            <a:pPr marL="180000" marR="0" lvl="1" indent="0" algn="l" defTabSz="457200" rtl="0" eaLnBrk="1" fontAlgn="auto" latinLnBrk="0" hangingPunct="1">
              <a:lnSpc>
                <a:spcPct val="100000"/>
              </a:lnSpc>
              <a:spcBef>
                <a:spcPct val="20000"/>
              </a:spcBef>
              <a:spcAft>
                <a:spcPts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Arial"/>
                <a:ea typeface="+mn-ea"/>
                <a:cs typeface="Arial"/>
              </a:rPr>
              <a:t>XX – numéro page et titre sous partie</a:t>
            </a:r>
          </a:p>
          <a:p>
            <a:pPr marL="180000" marR="0" lvl="1" indent="0" algn="l" defTabSz="457200" rtl="0" eaLnBrk="1" fontAlgn="auto" latinLnBrk="0" hangingPunct="1">
              <a:lnSpc>
                <a:spcPct val="100000"/>
              </a:lnSpc>
              <a:spcBef>
                <a:spcPct val="20000"/>
              </a:spcBef>
              <a:spcAft>
                <a:spcPts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Arial"/>
                <a:ea typeface="+mn-ea"/>
                <a:cs typeface="Arial"/>
              </a:rPr>
              <a:t>XX – numéro page et titre sous partie</a:t>
            </a:r>
          </a:p>
        </p:txBody>
      </p:sp>
      <p:sp>
        <p:nvSpPr>
          <p:cNvPr id="11" name="Titre 1">
            <a:extLst>
              <a:ext uri="{FF2B5EF4-FFF2-40B4-BE49-F238E27FC236}">
                <a16:creationId xmlns="" xmlns:a16="http://schemas.microsoft.com/office/drawing/2014/main" id="{8DBC29E6-2965-C843-B887-36FA40DC6E09}"/>
              </a:ext>
            </a:extLst>
          </p:cNvPr>
          <p:cNvSpPr>
            <a:spLocks noGrp="1"/>
          </p:cNvSpPr>
          <p:nvPr>
            <p:ph type="title" hasCustomPrompt="1"/>
          </p:nvPr>
        </p:nvSpPr>
        <p:spPr>
          <a:xfrm>
            <a:off x="457200" y="603226"/>
            <a:ext cx="8229600" cy="1143000"/>
          </a:xfrm>
        </p:spPr>
        <p:txBody>
          <a:bodyPr anchor="ctr">
            <a:noAutofit/>
          </a:bodyPr>
          <a:lstStyle>
            <a:lvl1pPr>
              <a:defRPr sz="2400" cap="all"/>
            </a:lvl1pPr>
          </a:lstStyle>
          <a:p>
            <a:r>
              <a:rPr lang="fr-FR" dirty="0"/>
              <a:t>Titre du sommaire</a:t>
            </a:r>
          </a:p>
        </p:txBody>
      </p:sp>
    </p:spTree>
    <p:extLst>
      <p:ext uri="{BB962C8B-B14F-4D97-AF65-F5344CB8AC3E}">
        <p14:creationId xmlns:p14="http://schemas.microsoft.com/office/powerpoint/2010/main" val="328686480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ommaire 2 colonnes">
    <p:spTree>
      <p:nvGrpSpPr>
        <p:cNvPr id="1" name=""/>
        <p:cNvGrpSpPr/>
        <p:nvPr/>
      </p:nvGrpSpPr>
      <p:grpSpPr>
        <a:xfrm>
          <a:off x="0" y="0"/>
          <a:ext cx="0" cy="0"/>
          <a:chOff x="0" y="0"/>
          <a:chExt cx="0" cy="0"/>
        </a:xfrm>
      </p:grpSpPr>
      <p:sp>
        <p:nvSpPr>
          <p:cNvPr id="9" name="Triangle rectangle 8">
            <a:extLst>
              <a:ext uri="{FF2B5EF4-FFF2-40B4-BE49-F238E27FC236}">
                <a16:creationId xmlns="" xmlns:a16="http://schemas.microsoft.com/office/drawing/2014/main" id="{3956B0AF-F9F5-A24F-89F5-766495A3820D}"/>
              </a:ext>
            </a:extLst>
          </p:cNvPr>
          <p:cNvSpPr/>
          <p:nvPr userDrawn="1"/>
        </p:nvSpPr>
        <p:spPr>
          <a:xfrm rot="10800000">
            <a:off x="0" y="1"/>
            <a:ext cx="9144000" cy="576000"/>
          </a:xfrm>
          <a:prstGeom prst="rtTriangle">
            <a:avLst/>
          </a:prstGeom>
          <a:solidFill>
            <a:srgbClr val="0D5E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endParaRPr>
          </a:p>
        </p:txBody>
      </p:sp>
      <p:pic>
        <p:nvPicPr>
          <p:cNvPr id="10" name="Image 9">
            <a:extLst>
              <a:ext uri="{FF2B5EF4-FFF2-40B4-BE49-F238E27FC236}">
                <a16:creationId xmlns="" xmlns:a16="http://schemas.microsoft.com/office/drawing/2014/main" id="{7EEA7345-A8EE-B64A-8D29-A2CBDEEB82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13635" y="186119"/>
            <a:ext cx="621327" cy="621327"/>
          </a:xfrm>
          <a:prstGeom prst="rect">
            <a:avLst/>
          </a:prstGeom>
        </p:spPr>
      </p:pic>
      <p:sp>
        <p:nvSpPr>
          <p:cNvPr id="4" name="Espace réservé du pied de page 3">
            <a:extLst>
              <a:ext uri="{FF2B5EF4-FFF2-40B4-BE49-F238E27FC236}">
                <a16:creationId xmlns="" xmlns:a16="http://schemas.microsoft.com/office/drawing/2014/main" id="{3F8A3ADC-D836-A14D-AD34-8801E6ADF5A1}"/>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 xmlns:a16="http://schemas.microsoft.com/office/drawing/2014/main" id="{61230273-1DE2-7A4C-9880-F221AF49B4A2}"/>
              </a:ext>
            </a:extLst>
          </p:cNvPr>
          <p:cNvSpPr>
            <a:spLocks noGrp="1"/>
          </p:cNvSpPr>
          <p:nvPr>
            <p:ph type="sldNum" sz="quarter" idx="12"/>
          </p:nvPr>
        </p:nvSpPr>
        <p:spPr/>
        <p:txBody>
          <a:bodyPr/>
          <a:lstStyle/>
          <a:p>
            <a:fld id="{8D80BBEC-4D63-C844-A379-BE1BA1814F01}" type="slidenum">
              <a:rPr lang="fr-FR" smtClean="0"/>
              <a:pPr/>
              <a:t>‹N°›</a:t>
            </a:fld>
            <a:endParaRPr lang="fr-FR" dirty="0"/>
          </a:p>
        </p:txBody>
      </p:sp>
      <p:sp>
        <p:nvSpPr>
          <p:cNvPr id="7" name="Espace réservé du texte 6">
            <a:extLst>
              <a:ext uri="{FF2B5EF4-FFF2-40B4-BE49-F238E27FC236}">
                <a16:creationId xmlns="" xmlns:a16="http://schemas.microsoft.com/office/drawing/2014/main" id="{FD1EE82C-5673-9741-ABFD-649CC651163A}"/>
              </a:ext>
            </a:extLst>
          </p:cNvPr>
          <p:cNvSpPr>
            <a:spLocks noGrp="1"/>
          </p:cNvSpPr>
          <p:nvPr>
            <p:ph type="body" sz="quarter" idx="13" hasCustomPrompt="1"/>
          </p:nvPr>
        </p:nvSpPr>
        <p:spPr>
          <a:xfrm>
            <a:off x="457200" y="1932279"/>
            <a:ext cx="8229600" cy="4000930"/>
          </a:xfrm>
        </p:spPr>
        <p:txBody>
          <a:bodyPr numCol="2"/>
          <a:lstStyle>
            <a:lvl1pPr marL="0" marR="0" indent="-180000" algn="l" defTabSz="457200" rtl="0" eaLnBrk="1" fontAlgn="auto" latinLnBrk="0" hangingPunct="1">
              <a:lnSpc>
                <a:spcPct val="100000"/>
              </a:lnSpc>
              <a:spcBef>
                <a:spcPct val="20000"/>
              </a:spcBef>
              <a:spcAft>
                <a:spcPts val="0"/>
              </a:spcAft>
              <a:buClr>
                <a:srgbClr val="AB2E81"/>
              </a:buClr>
              <a:buSzTx/>
              <a:buFont typeface="+mj-lt"/>
              <a:buAutoNum type="arabicPeriod"/>
              <a:tabLst/>
              <a:defRPr b="1"/>
            </a:lvl1pPr>
            <a:lvl2pPr marL="180000" marR="0" indent="0" algn="l" defTabSz="457200" rtl="0" eaLnBrk="1" fontAlgn="auto" latinLnBrk="0" hangingPunct="1">
              <a:lnSpc>
                <a:spcPct val="100000"/>
              </a:lnSpc>
              <a:spcBef>
                <a:spcPct val="20000"/>
              </a:spcBef>
              <a:spcAft>
                <a:spcPts val="0"/>
              </a:spcAft>
              <a:buClrTx/>
              <a:buSzTx/>
              <a:buFontTx/>
              <a:buNone/>
              <a:tabLst/>
              <a:defRPr/>
            </a:lvl2pPr>
          </a:lstStyle>
          <a:p>
            <a:pPr marL="0" marR="0" lvl="0" indent="-180000" algn="l" defTabSz="457200" rtl="0" eaLnBrk="1" fontAlgn="auto" latinLnBrk="0" hangingPunct="1">
              <a:lnSpc>
                <a:spcPct val="100000"/>
              </a:lnSpc>
              <a:spcBef>
                <a:spcPct val="20000"/>
              </a:spcBef>
              <a:spcAft>
                <a:spcPts val="0"/>
              </a:spcAft>
              <a:buClr>
                <a:srgbClr val="AB2E81"/>
              </a:buClr>
              <a:buSzTx/>
              <a:buFont typeface="+mj-lt"/>
              <a:buAutoNum type="arabicPeriod"/>
              <a:tabLst/>
              <a:defRPr/>
            </a:pPr>
            <a:r>
              <a:rPr kumimoji="0" lang="fr-FR" sz="1300" b="0" i="0" u="none" strike="noStrike" kern="1200" cap="none" spc="0" normalizeH="0" baseline="0" noProof="0" dirty="0">
                <a:ln>
                  <a:noFill/>
                </a:ln>
                <a:solidFill>
                  <a:srgbClr val="000000"/>
                </a:solidFill>
                <a:effectLst/>
                <a:uLnTx/>
                <a:uFillTx/>
                <a:latin typeface="Arial"/>
                <a:ea typeface="+mn-ea"/>
                <a:cs typeface="Arial"/>
              </a:rPr>
              <a:t>PREMIER NIVEAU = TITRE PARTIE</a:t>
            </a:r>
          </a:p>
          <a:p>
            <a:pPr marL="180000" marR="0" lvl="1" indent="0" algn="l" defTabSz="457200" rtl="0" eaLnBrk="1" fontAlgn="auto" latinLnBrk="0" hangingPunct="1">
              <a:lnSpc>
                <a:spcPct val="100000"/>
              </a:lnSpc>
              <a:spcBef>
                <a:spcPct val="20000"/>
              </a:spcBef>
              <a:spcAft>
                <a:spcPts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Arial"/>
                <a:ea typeface="+mn-ea"/>
                <a:cs typeface="Arial"/>
              </a:rPr>
              <a:t>XX – numéro page et titre sous partie</a:t>
            </a:r>
          </a:p>
          <a:p>
            <a:pPr marL="180000" marR="0" lvl="1" indent="0" algn="l" defTabSz="457200" rtl="0" eaLnBrk="1" fontAlgn="auto" latinLnBrk="0" hangingPunct="1">
              <a:lnSpc>
                <a:spcPct val="100000"/>
              </a:lnSpc>
              <a:spcBef>
                <a:spcPct val="20000"/>
              </a:spcBef>
              <a:spcAft>
                <a:spcPts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Arial"/>
                <a:ea typeface="+mn-ea"/>
                <a:cs typeface="Arial"/>
              </a:rPr>
              <a:t>XX – numéro page et titre sous partie</a:t>
            </a:r>
          </a:p>
          <a:p>
            <a:pPr marL="180000" marR="0" lvl="1" indent="0" algn="l" defTabSz="457200" rtl="0" eaLnBrk="1" fontAlgn="auto" latinLnBrk="0" hangingPunct="1">
              <a:lnSpc>
                <a:spcPct val="100000"/>
              </a:lnSpc>
              <a:spcBef>
                <a:spcPct val="20000"/>
              </a:spcBef>
              <a:spcAft>
                <a:spcPts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Arial"/>
                <a:ea typeface="+mn-ea"/>
                <a:cs typeface="Arial"/>
              </a:rPr>
              <a:t>XX – numéro page et titre sous partie</a:t>
            </a:r>
          </a:p>
          <a:p>
            <a:pPr marL="180000" marR="0" lvl="1" indent="0" algn="l" defTabSz="457200" rtl="0" eaLnBrk="1" fontAlgn="auto" latinLnBrk="0" hangingPunct="1">
              <a:lnSpc>
                <a:spcPct val="100000"/>
              </a:lnSpc>
              <a:spcBef>
                <a:spcPct val="20000"/>
              </a:spcBef>
              <a:spcAft>
                <a:spcPts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Arial"/>
                <a:ea typeface="+mn-ea"/>
                <a:cs typeface="Arial"/>
              </a:rPr>
              <a:t>XX – numéro page et titre sous partie</a:t>
            </a:r>
          </a:p>
        </p:txBody>
      </p:sp>
      <p:sp>
        <p:nvSpPr>
          <p:cNvPr id="11" name="Titre 1">
            <a:extLst>
              <a:ext uri="{FF2B5EF4-FFF2-40B4-BE49-F238E27FC236}">
                <a16:creationId xmlns="" xmlns:a16="http://schemas.microsoft.com/office/drawing/2014/main" id="{8DBC29E6-2965-C843-B887-36FA40DC6E09}"/>
              </a:ext>
            </a:extLst>
          </p:cNvPr>
          <p:cNvSpPr>
            <a:spLocks noGrp="1"/>
          </p:cNvSpPr>
          <p:nvPr>
            <p:ph type="title" hasCustomPrompt="1"/>
          </p:nvPr>
        </p:nvSpPr>
        <p:spPr>
          <a:xfrm>
            <a:off x="457200" y="603226"/>
            <a:ext cx="8229600" cy="1143000"/>
          </a:xfrm>
        </p:spPr>
        <p:txBody>
          <a:bodyPr anchor="ctr">
            <a:noAutofit/>
          </a:bodyPr>
          <a:lstStyle>
            <a:lvl1pPr algn="l">
              <a:defRPr sz="2400" cap="all"/>
            </a:lvl1pPr>
          </a:lstStyle>
          <a:p>
            <a:r>
              <a:rPr lang="fr-FR" dirty="0"/>
              <a:t>Titre du sommaire</a:t>
            </a:r>
          </a:p>
        </p:txBody>
      </p:sp>
    </p:spTree>
    <p:extLst>
      <p:ext uri="{BB962C8B-B14F-4D97-AF65-F5344CB8AC3E}">
        <p14:creationId xmlns:p14="http://schemas.microsoft.com/office/powerpoint/2010/main" val="37860503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re partie sans sous-titre">
    <p:spTree>
      <p:nvGrpSpPr>
        <p:cNvPr id="1" name=""/>
        <p:cNvGrpSpPr/>
        <p:nvPr/>
      </p:nvGrpSpPr>
      <p:grpSpPr>
        <a:xfrm>
          <a:off x="0" y="0"/>
          <a:ext cx="0" cy="0"/>
          <a:chOff x="0" y="0"/>
          <a:chExt cx="0" cy="0"/>
        </a:xfrm>
      </p:grpSpPr>
      <p:sp>
        <p:nvSpPr>
          <p:cNvPr id="19" name="Ellipse 18">
            <a:extLst>
              <a:ext uri="{FF2B5EF4-FFF2-40B4-BE49-F238E27FC236}">
                <a16:creationId xmlns="" xmlns:a16="http://schemas.microsoft.com/office/drawing/2014/main" id="{64264546-A178-CA49-BFA2-486ED152AEC4}"/>
              </a:ext>
            </a:extLst>
          </p:cNvPr>
          <p:cNvSpPr/>
          <p:nvPr userDrawn="1"/>
        </p:nvSpPr>
        <p:spPr>
          <a:xfrm>
            <a:off x="682751" y="2036433"/>
            <a:ext cx="2744280" cy="2741190"/>
          </a:xfrm>
          <a:prstGeom prst="ellipse">
            <a:avLst/>
          </a:prstGeom>
          <a:solidFill>
            <a:srgbClr val="4328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dirty="0">
              <a:solidFill>
                <a:prstClr val="white"/>
              </a:solidFill>
            </a:endParaRPr>
          </a:p>
        </p:txBody>
      </p:sp>
      <p:sp>
        <p:nvSpPr>
          <p:cNvPr id="9" name="Triangle rectangle 8"/>
          <p:cNvSpPr/>
          <p:nvPr userDrawn="1"/>
        </p:nvSpPr>
        <p:spPr>
          <a:xfrm rot="10800000" flipH="1">
            <a:off x="0" y="-3"/>
            <a:ext cx="6678048" cy="4937872"/>
          </a:xfrm>
          <a:prstGeom prst="rtTriangle">
            <a:avLst/>
          </a:prstGeom>
          <a:solidFill>
            <a:srgbClr val="0D5E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endParaRPr>
          </a:p>
        </p:txBody>
      </p:sp>
      <p:sp>
        <p:nvSpPr>
          <p:cNvPr id="13" name="Titre 1"/>
          <p:cNvSpPr>
            <a:spLocks noGrp="1" noChangeAspect="1"/>
          </p:cNvSpPr>
          <p:nvPr>
            <p:ph type="ctrTitle" hasCustomPrompt="1"/>
          </p:nvPr>
        </p:nvSpPr>
        <p:spPr>
          <a:xfrm>
            <a:off x="3594988" y="2726171"/>
            <a:ext cx="5091812" cy="1500389"/>
          </a:xfrm>
        </p:spPr>
        <p:txBody>
          <a:bodyPr lIns="0" tIns="0" rIns="0" bIns="0" anchor="b">
            <a:normAutofit/>
          </a:bodyPr>
          <a:lstStyle>
            <a:lvl1pPr>
              <a:defRPr sz="2800"/>
            </a:lvl1pPr>
          </a:lstStyle>
          <a:p>
            <a:r>
              <a:rPr lang="fr-FR" dirty="0"/>
              <a:t>Titre </a:t>
            </a:r>
          </a:p>
        </p:txBody>
      </p:sp>
      <p:sp>
        <p:nvSpPr>
          <p:cNvPr id="20" name="Ellipse 19">
            <a:extLst>
              <a:ext uri="{FF2B5EF4-FFF2-40B4-BE49-F238E27FC236}">
                <a16:creationId xmlns="" xmlns:a16="http://schemas.microsoft.com/office/drawing/2014/main" id="{EFCE94E8-739B-E140-9ABA-956F84534469}"/>
              </a:ext>
            </a:extLst>
          </p:cNvPr>
          <p:cNvSpPr/>
          <p:nvPr userDrawn="1"/>
        </p:nvSpPr>
        <p:spPr>
          <a:xfrm>
            <a:off x="807491" y="2161033"/>
            <a:ext cx="2494800" cy="249199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dirty="0">
              <a:solidFill>
                <a:prstClr val="white"/>
              </a:solidFill>
            </a:endParaRPr>
          </a:p>
        </p:txBody>
      </p:sp>
      <p:sp>
        <p:nvSpPr>
          <p:cNvPr id="21" name="Ellipse 20">
            <a:extLst>
              <a:ext uri="{FF2B5EF4-FFF2-40B4-BE49-F238E27FC236}">
                <a16:creationId xmlns="" xmlns:a16="http://schemas.microsoft.com/office/drawing/2014/main" id="{DB37CACF-E8B5-944C-BC50-2CD601C7B194}"/>
              </a:ext>
            </a:extLst>
          </p:cNvPr>
          <p:cNvSpPr/>
          <p:nvPr userDrawn="1"/>
        </p:nvSpPr>
        <p:spPr>
          <a:xfrm>
            <a:off x="1032083" y="2384628"/>
            <a:ext cx="2045616" cy="20448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dirty="0">
              <a:solidFill>
                <a:prstClr val="white"/>
              </a:solidFill>
            </a:endParaRP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449DF2F-1454-6345-8509-D6A80A24A364}" type="slidenum">
              <a:rPr lang="fr-FR" smtClean="0"/>
              <a:pPr/>
              <a:t>‹N°›</a:t>
            </a:fld>
            <a:endParaRPr lang="fr-FR"/>
          </a:p>
        </p:txBody>
      </p:sp>
      <p:pic>
        <p:nvPicPr>
          <p:cNvPr id="11" name="Image 10" descr="LOGO ASS MAL.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9386" y="6074322"/>
            <a:ext cx="1206397" cy="590888"/>
          </a:xfrm>
          <a:prstGeom prst="rect">
            <a:avLst/>
          </a:prstGeom>
        </p:spPr>
      </p:pic>
      <p:sp>
        <p:nvSpPr>
          <p:cNvPr id="22" name="Forme libre 21">
            <a:extLst>
              <a:ext uri="{FF2B5EF4-FFF2-40B4-BE49-F238E27FC236}">
                <a16:creationId xmlns="" xmlns:a16="http://schemas.microsoft.com/office/drawing/2014/main" id="{F381C3A5-DACC-F14A-AE51-D2ED413054D9}"/>
              </a:ext>
            </a:extLst>
          </p:cNvPr>
          <p:cNvSpPr/>
          <p:nvPr userDrawn="1"/>
        </p:nvSpPr>
        <p:spPr>
          <a:xfrm>
            <a:off x="1052513" y="2667000"/>
            <a:ext cx="2085975" cy="1843088"/>
          </a:xfrm>
          <a:custGeom>
            <a:avLst/>
            <a:gdLst>
              <a:gd name="connsiteX0" fmla="*/ 2009775 w 2085975"/>
              <a:gd name="connsiteY0" fmla="*/ 0 h 1843088"/>
              <a:gd name="connsiteX1" fmla="*/ 0 w 2085975"/>
              <a:gd name="connsiteY1" fmla="*/ 1490663 h 1843088"/>
              <a:gd name="connsiteX2" fmla="*/ 628650 w 2085975"/>
              <a:gd name="connsiteY2" fmla="*/ 1766888 h 1843088"/>
              <a:gd name="connsiteX3" fmla="*/ 1447800 w 2085975"/>
              <a:gd name="connsiteY3" fmla="*/ 1843088 h 1843088"/>
              <a:gd name="connsiteX4" fmla="*/ 1771650 w 2085975"/>
              <a:gd name="connsiteY4" fmla="*/ 1519238 h 1843088"/>
              <a:gd name="connsiteX5" fmla="*/ 2019300 w 2085975"/>
              <a:gd name="connsiteY5" fmla="*/ 1190625 h 1843088"/>
              <a:gd name="connsiteX6" fmla="*/ 2085975 w 2085975"/>
              <a:gd name="connsiteY6" fmla="*/ 762000 h 1843088"/>
              <a:gd name="connsiteX7" fmla="*/ 2009775 w 2085975"/>
              <a:gd name="connsiteY7" fmla="*/ 0 h 184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5975" h="1843088">
                <a:moveTo>
                  <a:pt x="2009775" y="0"/>
                </a:moveTo>
                <a:lnTo>
                  <a:pt x="0" y="1490663"/>
                </a:lnTo>
                <a:lnTo>
                  <a:pt x="628650" y="1766888"/>
                </a:lnTo>
                <a:lnTo>
                  <a:pt x="1447800" y="1843088"/>
                </a:lnTo>
                <a:lnTo>
                  <a:pt x="1771650" y="1519238"/>
                </a:lnTo>
                <a:lnTo>
                  <a:pt x="2019300" y="1190625"/>
                </a:lnTo>
                <a:lnTo>
                  <a:pt x="2085975" y="762000"/>
                </a:lnTo>
                <a:lnTo>
                  <a:pt x="2009775"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endParaRPr>
          </a:p>
        </p:txBody>
      </p:sp>
    </p:spTree>
    <p:extLst>
      <p:ext uri="{BB962C8B-B14F-4D97-AF65-F5344CB8AC3E}">
        <p14:creationId xmlns:p14="http://schemas.microsoft.com/office/powerpoint/2010/main" val="308233803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re et contenu 3 colonnes">
    <p:spTree>
      <p:nvGrpSpPr>
        <p:cNvPr id="1" name=""/>
        <p:cNvGrpSpPr/>
        <p:nvPr/>
      </p:nvGrpSpPr>
      <p:grpSpPr>
        <a:xfrm>
          <a:off x="0" y="0"/>
          <a:ext cx="0" cy="0"/>
          <a:chOff x="0" y="0"/>
          <a:chExt cx="0" cy="0"/>
        </a:xfrm>
      </p:grpSpPr>
      <p:sp>
        <p:nvSpPr>
          <p:cNvPr id="12" name="Triangle rectangle 11">
            <a:extLst>
              <a:ext uri="{FF2B5EF4-FFF2-40B4-BE49-F238E27FC236}">
                <a16:creationId xmlns="" xmlns:a16="http://schemas.microsoft.com/office/drawing/2014/main" id="{490D7160-EB15-054F-B1FD-4DE5C38D0A6B}"/>
              </a:ext>
            </a:extLst>
          </p:cNvPr>
          <p:cNvSpPr/>
          <p:nvPr userDrawn="1"/>
        </p:nvSpPr>
        <p:spPr>
          <a:xfrm rot="10800000">
            <a:off x="0" y="1"/>
            <a:ext cx="9144000" cy="576000"/>
          </a:xfrm>
          <a:prstGeom prst="rtTriangle">
            <a:avLst/>
          </a:prstGeom>
          <a:solidFill>
            <a:srgbClr val="0D5E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endParaRPr>
          </a:p>
        </p:txBody>
      </p:sp>
      <p:pic>
        <p:nvPicPr>
          <p:cNvPr id="13" name="Image 12">
            <a:extLst>
              <a:ext uri="{FF2B5EF4-FFF2-40B4-BE49-F238E27FC236}">
                <a16:creationId xmlns="" xmlns:a16="http://schemas.microsoft.com/office/drawing/2014/main" id="{0CAFA9AC-F3E3-8943-AF60-822669005F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13635" y="186119"/>
            <a:ext cx="621327" cy="621327"/>
          </a:xfrm>
          <a:prstGeom prst="rect">
            <a:avLst/>
          </a:prstGeom>
        </p:spPr>
      </p:pic>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D80BBEC-4D63-C844-A379-BE1BA1814F01}" type="slidenum">
              <a:rPr lang="fr-FR" smtClean="0"/>
              <a:pPr/>
              <a:t>‹N°›</a:t>
            </a:fld>
            <a:endParaRPr lang="fr-FR"/>
          </a:p>
        </p:txBody>
      </p:sp>
      <p:sp>
        <p:nvSpPr>
          <p:cNvPr id="2" name="Titre 1"/>
          <p:cNvSpPr>
            <a:spLocks noGrp="1"/>
          </p:cNvSpPr>
          <p:nvPr>
            <p:ph type="title" hasCustomPrompt="1"/>
          </p:nvPr>
        </p:nvSpPr>
        <p:spPr>
          <a:xfrm>
            <a:off x="457200" y="604800"/>
            <a:ext cx="8229600" cy="1143000"/>
          </a:xfrm>
        </p:spPr>
        <p:txBody>
          <a:bodyPr anchor="ctr">
            <a:normAutofit/>
          </a:bodyPr>
          <a:lstStyle>
            <a:lvl1pPr algn="l">
              <a:defRPr sz="2400" cap="all">
                <a:solidFill>
                  <a:schemeClr val="accent1"/>
                </a:solidFill>
              </a:defRPr>
            </a:lvl1pPr>
          </a:lstStyle>
          <a:p>
            <a:r>
              <a:rPr lang="fr-FR" dirty="0"/>
              <a:t>CLIQUEZ ET MODIFIEZ LE TITRE</a:t>
            </a:r>
          </a:p>
        </p:txBody>
      </p:sp>
      <p:sp>
        <p:nvSpPr>
          <p:cNvPr id="10" name="Espace réservé du texte 9"/>
          <p:cNvSpPr>
            <a:spLocks noGrp="1"/>
          </p:cNvSpPr>
          <p:nvPr>
            <p:ph type="body" sz="quarter" idx="13" hasCustomPrompt="1"/>
          </p:nvPr>
        </p:nvSpPr>
        <p:spPr>
          <a:xfrm>
            <a:off x="448013" y="1928908"/>
            <a:ext cx="2628000" cy="4008065"/>
          </a:xfrm>
          <a:prstGeom prst="rect">
            <a:avLst/>
          </a:prstGeom>
        </p:spPr>
        <p:txBody>
          <a:bodyPr/>
          <a:lstStyle>
            <a:lvl1pPr marL="0" indent="0">
              <a:buNone/>
              <a:defRPr sz="1400">
                <a:solidFill>
                  <a:schemeClr val="accent2"/>
                </a:solidFill>
              </a:defRPr>
            </a:lvl1pPr>
            <a:lvl2pPr marL="9525" indent="0">
              <a:tabLst/>
              <a:defRPr sz="1100"/>
            </a:lvl2pPr>
            <a:lvl3pPr>
              <a:buClr>
                <a:schemeClr val="accent2"/>
              </a:buClr>
              <a:defRPr/>
            </a:lvl3pPr>
            <a:lvl5pPr marL="311150" indent="-171450">
              <a:buFont typeface="Courier New" panose="02070309020205020404" pitchFamily="49" charset="0"/>
              <a:buChar char="o"/>
              <a:tabLst/>
              <a:defRPr/>
            </a:lvl5pPr>
          </a:lstStyle>
          <a:p>
            <a:pPr lvl="0"/>
            <a:r>
              <a:rPr lang="fr-FR" dirty="0"/>
              <a:t>Ajouter du texte</a:t>
            </a:r>
          </a:p>
          <a:p>
            <a:pPr lvl="1"/>
            <a:r>
              <a:rPr lang="fr-FR" dirty="0"/>
              <a:t>Deuxième niveau</a:t>
            </a:r>
          </a:p>
          <a:p>
            <a:pPr lvl="2"/>
            <a:r>
              <a:rPr lang="fr-FR" dirty="0"/>
              <a:t>Troisième niveau</a:t>
            </a:r>
          </a:p>
          <a:p>
            <a:pPr lvl="4"/>
            <a:r>
              <a:rPr lang="fr-FR" dirty="0"/>
              <a:t>Quatrième niveau</a:t>
            </a:r>
          </a:p>
        </p:txBody>
      </p:sp>
      <p:sp>
        <p:nvSpPr>
          <p:cNvPr id="14" name="Espace réservé du texte 9">
            <a:extLst>
              <a:ext uri="{FF2B5EF4-FFF2-40B4-BE49-F238E27FC236}">
                <a16:creationId xmlns="" xmlns:a16="http://schemas.microsoft.com/office/drawing/2014/main" id="{2FF561C4-0383-6A4F-BA38-64ADE94BE05E}"/>
              </a:ext>
            </a:extLst>
          </p:cNvPr>
          <p:cNvSpPr>
            <a:spLocks noGrp="1"/>
          </p:cNvSpPr>
          <p:nvPr>
            <p:ph type="body" sz="quarter" idx="16" hasCustomPrompt="1"/>
          </p:nvPr>
        </p:nvSpPr>
        <p:spPr>
          <a:xfrm>
            <a:off x="3253406" y="1928905"/>
            <a:ext cx="2628000" cy="4008065"/>
          </a:xfrm>
          <a:prstGeom prst="rect">
            <a:avLst/>
          </a:prstGeom>
        </p:spPr>
        <p:txBody>
          <a:bodyPr/>
          <a:lstStyle>
            <a:lvl1pPr marL="0" indent="0">
              <a:buNone/>
              <a:defRPr sz="1400">
                <a:solidFill>
                  <a:schemeClr val="accent2"/>
                </a:solidFill>
              </a:defRPr>
            </a:lvl1pPr>
            <a:lvl2pPr marL="9525" indent="0">
              <a:tabLst/>
              <a:defRPr sz="1100"/>
            </a:lvl2pPr>
            <a:lvl3pPr>
              <a:buClr>
                <a:schemeClr val="accent2"/>
              </a:buClr>
              <a:defRPr/>
            </a:lvl3pPr>
            <a:lvl5pPr marL="311150" indent="-171450">
              <a:buFont typeface="Courier New" panose="02070309020205020404" pitchFamily="49" charset="0"/>
              <a:buChar char="o"/>
              <a:tabLst/>
              <a:defRPr/>
            </a:lvl5pPr>
          </a:lstStyle>
          <a:p>
            <a:pPr lvl="0"/>
            <a:r>
              <a:rPr lang="fr-FR" dirty="0"/>
              <a:t>Ajouter du texte</a:t>
            </a:r>
          </a:p>
          <a:p>
            <a:pPr lvl="1"/>
            <a:r>
              <a:rPr lang="fr-FR" dirty="0"/>
              <a:t>Deuxième niveau</a:t>
            </a:r>
          </a:p>
          <a:p>
            <a:pPr lvl="2"/>
            <a:r>
              <a:rPr lang="fr-FR" dirty="0"/>
              <a:t>Troisième niveau</a:t>
            </a:r>
          </a:p>
          <a:p>
            <a:pPr lvl="4"/>
            <a:r>
              <a:rPr lang="fr-FR" dirty="0"/>
              <a:t>Quatrième niveau</a:t>
            </a:r>
          </a:p>
        </p:txBody>
      </p:sp>
      <p:sp>
        <p:nvSpPr>
          <p:cNvPr id="16" name="Espace réservé du texte 9">
            <a:extLst>
              <a:ext uri="{FF2B5EF4-FFF2-40B4-BE49-F238E27FC236}">
                <a16:creationId xmlns="" xmlns:a16="http://schemas.microsoft.com/office/drawing/2014/main" id="{ECE0C3C7-E485-574C-BAD9-D6DB47E14EAA}"/>
              </a:ext>
            </a:extLst>
          </p:cNvPr>
          <p:cNvSpPr>
            <a:spLocks noGrp="1"/>
          </p:cNvSpPr>
          <p:nvPr>
            <p:ph type="body" sz="quarter" idx="17" hasCustomPrompt="1"/>
          </p:nvPr>
        </p:nvSpPr>
        <p:spPr>
          <a:xfrm>
            <a:off x="6058800" y="1928904"/>
            <a:ext cx="2628000" cy="4008065"/>
          </a:xfrm>
          <a:prstGeom prst="rect">
            <a:avLst/>
          </a:prstGeom>
        </p:spPr>
        <p:txBody>
          <a:bodyPr/>
          <a:lstStyle>
            <a:lvl1pPr marL="0" indent="0">
              <a:buNone/>
              <a:defRPr sz="1400">
                <a:solidFill>
                  <a:schemeClr val="accent2"/>
                </a:solidFill>
              </a:defRPr>
            </a:lvl1pPr>
            <a:lvl2pPr marL="9525" indent="0">
              <a:tabLst/>
              <a:defRPr sz="1100"/>
            </a:lvl2pPr>
            <a:lvl3pPr>
              <a:buClr>
                <a:schemeClr val="accent2"/>
              </a:buClr>
              <a:defRPr/>
            </a:lvl3pPr>
            <a:lvl5pPr marL="311150" indent="-171450">
              <a:buFont typeface="Courier New" panose="02070309020205020404" pitchFamily="49" charset="0"/>
              <a:buChar char="o"/>
              <a:tabLst/>
              <a:defRPr/>
            </a:lvl5pPr>
          </a:lstStyle>
          <a:p>
            <a:pPr lvl="0"/>
            <a:r>
              <a:rPr lang="fr-FR" dirty="0"/>
              <a:t>Ajouter du texte</a:t>
            </a:r>
          </a:p>
          <a:p>
            <a:pPr lvl="1"/>
            <a:r>
              <a:rPr lang="fr-FR" dirty="0"/>
              <a:t>Deuxième niveau</a:t>
            </a:r>
          </a:p>
          <a:p>
            <a:pPr lvl="2"/>
            <a:r>
              <a:rPr lang="fr-FR" dirty="0"/>
              <a:t>Troisième niveau</a:t>
            </a:r>
          </a:p>
          <a:p>
            <a:pPr lvl="4"/>
            <a:r>
              <a:rPr lang="fr-FR" dirty="0"/>
              <a:t>Quatrième niveau</a:t>
            </a:r>
          </a:p>
        </p:txBody>
      </p:sp>
    </p:spTree>
    <p:extLst>
      <p:ext uri="{BB962C8B-B14F-4D97-AF65-F5344CB8AC3E}">
        <p14:creationId xmlns:p14="http://schemas.microsoft.com/office/powerpoint/2010/main" val="7674942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re et contenu 2 colonnes et image">
    <p:spTree>
      <p:nvGrpSpPr>
        <p:cNvPr id="1" name=""/>
        <p:cNvGrpSpPr/>
        <p:nvPr/>
      </p:nvGrpSpPr>
      <p:grpSpPr>
        <a:xfrm>
          <a:off x="0" y="0"/>
          <a:ext cx="0" cy="0"/>
          <a:chOff x="0" y="0"/>
          <a:chExt cx="0" cy="0"/>
        </a:xfrm>
      </p:grpSpPr>
      <p:sp>
        <p:nvSpPr>
          <p:cNvPr id="19" name="Triangle rectangle 18">
            <a:extLst>
              <a:ext uri="{FF2B5EF4-FFF2-40B4-BE49-F238E27FC236}">
                <a16:creationId xmlns="" xmlns:a16="http://schemas.microsoft.com/office/drawing/2014/main" id="{FE625D22-B472-D04A-801C-A246F5BC34C6}"/>
              </a:ext>
            </a:extLst>
          </p:cNvPr>
          <p:cNvSpPr/>
          <p:nvPr userDrawn="1"/>
        </p:nvSpPr>
        <p:spPr>
          <a:xfrm rot="10800000">
            <a:off x="0" y="1"/>
            <a:ext cx="9144000" cy="576000"/>
          </a:xfrm>
          <a:prstGeom prst="rtTriangle">
            <a:avLst/>
          </a:prstGeom>
          <a:solidFill>
            <a:srgbClr val="0D5E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endParaRPr>
          </a:p>
        </p:txBody>
      </p:sp>
      <p:pic>
        <p:nvPicPr>
          <p:cNvPr id="21" name="Image 20">
            <a:extLst>
              <a:ext uri="{FF2B5EF4-FFF2-40B4-BE49-F238E27FC236}">
                <a16:creationId xmlns="" xmlns:a16="http://schemas.microsoft.com/office/drawing/2014/main" id="{E77DE1CE-8CDC-4B44-8B92-84BF84E79B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13635" y="186119"/>
            <a:ext cx="621327" cy="621327"/>
          </a:xfrm>
          <a:prstGeom prst="rect">
            <a:avLst/>
          </a:prstGeom>
        </p:spPr>
      </p:pic>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D80BBEC-4D63-C844-A379-BE1BA1814F01}" type="slidenum">
              <a:rPr lang="fr-FR" smtClean="0"/>
              <a:pPr/>
              <a:t>‹N°›</a:t>
            </a:fld>
            <a:endParaRPr lang="fr-FR"/>
          </a:p>
        </p:txBody>
      </p:sp>
      <p:sp>
        <p:nvSpPr>
          <p:cNvPr id="13" name="Titre 1">
            <a:extLst>
              <a:ext uri="{FF2B5EF4-FFF2-40B4-BE49-F238E27FC236}">
                <a16:creationId xmlns="" xmlns:a16="http://schemas.microsoft.com/office/drawing/2014/main" id="{A5A5C0A4-8130-B54E-B676-1F24BF45CDA6}"/>
              </a:ext>
            </a:extLst>
          </p:cNvPr>
          <p:cNvSpPr>
            <a:spLocks noGrp="1"/>
          </p:cNvSpPr>
          <p:nvPr>
            <p:ph type="title" hasCustomPrompt="1"/>
          </p:nvPr>
        </p:nvSpPr>
        <p:spPr>
          <a:xfrm>
            <a:off x="457200" y="604800"/>
            <a:ext cx="8229600" cy="1143000"/>
          </a:xfrm>
        </p:spPr>
        <p:txBody>
          <a:bodyPr anchor="ctr">
            <a:normAutofit/>
          </a:bodyPr>
          <a:lstStyle>
            <a:lvl1pPr algn="l">
              <a:defRPr sz="2400" cap="all">
                <a:solidFill>
                  <a:schemeClr val="accent1"/>
                </a:solidFill>
              </a:defRPr>
            </a:lvl1pPr>
          </a:lstStyle>
          <a:p>
            <a:r>
              <a:rPr lang="fr-FR" dirty="0"/>
              <a:t>CLIQUEZ ET MODIFIEZ LE TITRE</a:t>
            </a:r>
          </a:p>
        </p:txBody>
      </p:sp>
      <p:sp>
        <p:nvSpPr>
          <p:cNvPr id="15" name="Espace réservé pour une image  16">
            <a:extLst>
              <a:ext uri="{FF2B5EF4-FFF2-40B4-BE49-F238E27FC236}">
                <a16:creationId xmlns="" xmlns:a16="http://schemas.microsoft.com/office/drawing/2014/main" id="{7B664CE3-620D-BD44-9A3D-BB7290008080}"/>
              </a:ext>
            </a:extLst>
          </p:cNvPr>
          <p:cNvSpPr>
            <a:spLocks noGrp="1"/>
          </p:cNvSpPr>
          <p:nvPr>
            <p:ph type="pic" sz="quarter" idx="15"/>
          </p:nvPr>
        </p:nvSpPr>
        <p:spPr>
          <a:xfrm>
            <a:off x="6058799" y="1928908"/>
            <a:ext cx="2628001" cy="4008063"/>
          </a:xfrm>
          <a:prstGeom prst="rect">
            <a:avLst/>
          </a:prstGeom>
        </p:spPr>
        <p:txBody>
          <a:bodyPr/>
          <a:lstStyle/>
          <a:p>
            <a:endParaRPr lang="fr-FR"/>
          </a:p>
        </p:txBody>
      </p:sp>
      <p:sp>
        <p:nvSpPr>
          <p:cNvPr id="12" name="Espace réservé du texte 9">
            <a:extLst>
              <a:ext uri="{FF2B5EF4-FFF2-40B4-BE49-F238E27FC236}">
                <a16:creationId xmlns="" xmlns:a16="http://schemas.microsoft.com/office/drawing/2014/main" id="{43BD9E79-A4CE-AE47-83CA-794879621B77}"/>
              </a:ext>
            </a:extLst>
          </p:cNvPr>
          <p:cNvSpPr>
            <a:spLocks noGrp="1"/>
          </p:cNvSpPr>
          <p:nvPr>
            <p:ph type="body" sz="quarter" idx="17" hasCustomPrompt="1"/>
          </p:nvPr>
        </p:nvSpPr>
        <p:spPr>
          <a:xfrm>
            <a:off x="448013" y="1928907"/>
            <a:ext cx="2628000" cy="4008065"/>
          </a:xfrm>
          <a:prstGeom prst="rect">
            <a:avLst/>
          </a:prstGeom>
        </p:spPr>
        <p:txBody>
          <a:bodyPr/>
          <a:lstStyle>
            <a:lvl1pPr marL="0" indent="0">
              <a:buNone/>
              <a:defRPr sz="1400">
                <a:solidFill>
                  <a:schemeClr val="accent2"/>
                </a:solidFill>
              </a:defRPr>
            </a:lvl1pPr>
            <a:lvl2pPr marL="9525" indent="0">
              <a:tabLst/>
              <a:defRPr sz="1100"/>
            </a:lvl2pPr>
            <a:lvl3pPr>
              <a:buClr>
                <a:schemeClr val="accent2"/>
              </a:buClr>
              <a:defRPr/>
            </a:lvl3pPr>
            <a:lvl5pPr marL="311150" indent="-171450">
              <a:buFont typeface="Courier New" panose="02070309020205020404" pitchFamily="49" charset="0"/>
              <a:buChar char="o"/>
              <a:tabLst/>
              <a:defRPr/>
            </a:lvl5pPr>
          </a:lstStyle>
          <a:p>
            <a:pPr lvl="0"/>
            <a:r>
              <a:rPr lang="fr-FR" dirty="0"/>
              <a:t>Ajouter du texte</a:t>
            </a:r>
          </a:p>
          <a:p>
            <a:pPr lvl="1"/>
            <a:r>
              <a:rPr lang="fr-FR" dirty="0"/>
              <a:t>Deuxième niveau</a:t>
            </a:r>
          </a:p>
          <a:p>
            <a:pPr lvl="2"/>
            <a:r>
              <a:rPr lang="fr-FR" dirty="0"/>
              <a:t>Troisième niveau</a:t>
            </a:r>
          </a:p>
          <a:p>
            <a:pPr lvl="4"/>
            <a:r>
              <a:rPr lang="fr-FR" dirty="0"/>
              <a:t>Quatrième niveau</a:t>
            </a:r>
          </a:p>
        </p:txBody>
      </p:sp>
      <p:sp>
        <p:nvSpPr>
          <p:cNvPr id="14" name="Espace réservé du texte 9">
            <a:extLst>
              <a:ext uri="{FF2B5EF4-FFF2-40B4-BE49-F238E27FC236}">
                <a16:creationId xmlns="" xmlns:a16="http://schemas.microsoft.com/office/drawing/2014/main" id="{4FE0198B-DA44-EA4E-8AF6-CBD0D677523A}"/>
              </a:ext>
            </a:extLst>
          </p:cNvPr>
          <p:cNvSpPr>
            <a:spLocks noGrp="1"/>
          </p:cNvSpPr>
          <p:nvPr>
            <p:ph type="body" sz="quarter" idx="18" hasCustomPrompt="1"/>
          </p:nvPr>
        </p:nvSpPr>
        <p:spPr>
          <a:xfrm>
            <a:off x="3253406" y="1928907"/>
            <a:ext cx="2628000" cy="4008065"/>
          </a:xfrm>
          <a:prstGeom prst="rect">
            <a:avLst/>
          </a:prstGeom>
        </p:spPr>
        <p:txBody>
          <a:bodyPr/>
          <a:lstStyle>
            <a:lvl1pPr marL="0" indent="0">
              <a:buNone/>
              <a:defRPr sz="1400">
                <a:solidFill>
                  <a:schemeClr val="accent2"/>
                </a:solidFill>
              </a:defRPr>
            </a:lvl1pPr>
            <a:lvl2pPr marL="9525" indent="0">
              <a:tabLst/>
              <a:defRPr sz="1100"/>
            </a:lvl2pPr>
            <a:lvl3pPr>
              <a:buClr>
                <a:schemeClr val="accent2"/>
              </a:buClr>
              <a:defRPr/>
            </a:lvl3pPr>
            <a:lvl5pPr marL="311150" indent="-171450">
              <a:buFont typeface="Courier New" panose="02070309020205020404" pitchFamily="49" charset="0"/>
              <a:buChar char="o"/>
              <a:tabLst/>
              <a:defRPr/>
            </a:lvl5pPr>
          </a:lstStyle>
          <a:p>
            <a:pPr lvl="0"/>
            <a:r>
              <a:rPr lang="fr-FR" dirty="0"/>
              <a:t>Ajouter du texte</a:t>
            </a:r>
          </a:p>
          <a:p>
            <a:pPr lvl="1"/>
            <a:r>
              <a:rPr lang="fr-FR" dirty="0"/>
              <a:t>Deuxième niveau</a:t>
            </a:r>
          </a:p>
          <a:p>
            <a:pPr lvl="2"/>
            <a:r>
              <a:rPr lang="fr-FR" dirty="0"/>
              <a:t>Troisième niveau</a:t>
            </a:r>
          </a:p>
          <a:p>
            <a:pPr lvl="4"/>
            <a:r>
              <a:rPr lang="fr-FR" dirty="0"/>
              <a:t>Quatrième niveau</a:t>
            </a:r>
          </a:p>
        </p:txBody>
      </p:sp>
    </p:spTree>
    <p:extLst>
      <p:ext uri="{BB962C8B-B14F-4D97-AF65-F5344CB8AC3E}">
        <p14:creationId xmlns:p14="http://schemas.microsoft.com/office/powerpoint/2010/main" val="35690397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19" name="Triangle rectangle 18">
            <a:extLst>
              <a:ext uri="{FF2B5EF4-FFF2-40B4-BE49-F238E27FC236}">
                <a16:creationId xmlns="" xmlns:a16="http://schemas.microsoft.com/office/drawing/2014/main" id="{FE625D22-B472-D04A-801C-A246F5BC34C6}"/>
              </a:ext>
            </a:extLst>
          </p:cNvPr>
          <p:cNvSpPr/>
          <p:nvPr userDrawn="1"/>
        </p:nvSpPr>
        <p:spPr>
          <a:xfrm rot="10800000">
            <a:off x="0" y="1"/>
            <a:ext cx="9144000" cy="576000"/>
          </a:xfrm>
          <a:prstGeom prst="rtTriangle">
            <a:avLst/>
          </a:prstGeom>
          <a:solidFill>
            <a:srgbClr val="0D5E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endParaRPr>
          </a:p>
        </p:txBody>
      </p:sp>
      <p:pic>
        <p:nvPicPr>
          <p:cNvPr id="21" name="Image 20">
            <a:extLst>
              <a:ext uri="{FF2B5EF4-FFF2-40B4-BE49-F238E27FC236}">
                <a16:creationId xmlns="" xmlns:a16="http://schemas.microsoft.com/office/drawing/2014/main" id="{E77DE1CE-8CDC-4B44-8B92-84BF84E79B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13635" y="186119"/>
            <a:ext cx="621327" cy="621327"/>
          </a:xfrm>
          <a:prstGeom prst="rect">
            <a:avLst/>
          </a:prstGeom>
        </p:spPr>
      </p:pic>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D80BBEC-4D63-C844-A379-BE1BA1814F01}" type="slidenum">
              <a:rPr lang="fr-FR" smtClean="0"/>
              <a:pPr/>
              <a:t>‹N°›</a:t>
            </a:fld>
            <a:endParaRPr lang="fr-FR"/>
          </a:p>
        </p:txBody>
      </p:sp>
      <p:sp>
        <p:nvSpPr>
          <p:cNvPr id="13" name="Titre 1">
            <a:extLst>
              <a:ext uri="{FF2B5EF4-FFF2-40B4-BE49-F238E27FC236}">
                <a16:creationId xmlns="" xmlns:a16="http://schemas.microsoft.com/office/drawing/2014/main" id="{A5A5C0A4-8130-B54E-B676-1F24BF45CDA6}"/>
              </a:ext>
            </a:extLst>
          </p:cNvPr>
          <p:cNvSpPr>
            <a:spLocks noGrp="1"/>
          </p:cNvSpPr>
          <p:nvPr>
            <p:ph type="title" hasCustomPrompt="1"/>
          </p:nvPr>
        </p:nvSpPr>
        <p:spPr>
          <a:xfrm>
            <a:off x="457200" y="604800"/>
            <a:ext cx="8229600" cy="1143000"/>
          </a:xfrm>
        </p:spPr>
        <p:txBody>
          <a:bodyPr anchor="ctr">
            <a:normAutofit/>
          </a:bodyPr>
          <a:lstStyle>
            <a:lvl1pPr algn="l">
              <a:defRPr sz="2400" cap="all">
                <a:solidFill>
                  <a:schemeClr val="accent1"/>
                </a:solidFill>
              </a:defRPr>
            </a:lvl1pPr>
          </a:lstStyle>
          <a:p>
            <a:r>
              <a:rPr lang="fr-FR" dirty="0"/>
              <a:t>CLIQUEZ ET MODIFIEZ LE TITRE</a:t>
            </a:r>
          </a:p>
        </p:txBody>
      </p:sp>
      <p:sp>
        <p:nvSpPr>
          <p:cNvPr id="12" name="Espace réservé du texte 9">
            <a:extLst>
              <a:ext uri="{FF2B5EF4-FFF2-40B4-BE49-F238E27FC236}">
                <a16:creationId xmlns="" xmlns:a16="http://schemas.microsoft.com/office/drawing/2014/main" id="{43BD9E79-A4CE-AE47-83CA-794879621B77}"/>
              </a:ext>
            </a:extLst>
          </p:cNvPr>
          <p:cNvSpPr>
            <a:spLocks noGrp="1"/>
          </p:cNvSpPr>
          <p:nvPr>
            <p:ph type="body" sz="quarter" idx="17" hasCustomPrompt="1"/>
          </p:nvPr>
        </p:nvSpPr>
        <p:spPr>
          <a:xfrm>
            <a:off x="448013" y="1928907"/>
            <a:ext cx="3960000" cy="4008065"/>
          </a:xfrm>
          <a:prstGeom prst="rect">
            <a:avLst/>
          </a:prstGeom>
        </p:spPr>
        <p:txBody>
          <a:bodyPr/>
          <a:lstStyle>
            <a:lvl1pPr marL="0" indent="0">
              <a:buNone/>
              <a:defRPr sz="1400">
                <a:solidFill>
                  <a:schemeClr val="accent2"/>
                </a:solidFill>
              </a:defRPr>
            </a:lvl1pPr>
            <a:lvl2pPr marL="9525" indent="0">
              <a:tabLst/>
              <a:defRPr sz="1100"/>
            </a:lvl2pPr>
            <a:lvl3pPr>
              <a:buClr>
                <a:schemeClr val="accent2"/>
              </a:buClr>
              <a:defRPr/>
            </a:lvl3pPr>
            <a:lvl5pPr marL="311150" indent="-171450">
              <a:buFont typeface="Courier New" panose="02070309020205020404" pitchFamily="49" charset="0"/>
              <a:buChar char="o"/>
              <a:tabLst/>
              <a:defRPr/>
            </a:lvl5pPr>
          </a:lstStyle>
          <a:p>
            <a:pPr lvl="0"/>
            <a:r>
              <a:rPr lang="fr-FR" dirty="0"/>
              <a:t>Ajouter du texte</a:t>
            </a:r>
          </a:p>
          <a:p>
            <a:pPr lvl="1"/>
            <a:r>
              <a:rPr lang="fr-FR" dirty="0"/>
              <a:t>Deuxième niveau</a:t>
            </a:r>
          </a:p>
          <a:p>
            <a:pPr lvl="2"/>
            <a:r>
              <a:rPr lang="fr-FR" dirty="0"/>
              <a:t>Troisième niveau</a:t>
            </a:r>
          </a:p>
          <a:p>
            <a:pPr lvl="4"/>
            <a:r>
              <a:rPr lang="fr-FR" dirty="0"/>
              <a:t>Quatrième niveau</a:t>
            </a:r>
          </a:p>
        </p:txBody>
      </p:sp>
      <p:sp>
        <p:nvSpPr>
          <p:cNvPr id="14" name="Espace réservé du texte 9">
            <a:extLst>
              <a:ext uri="{FF2B5EF4-FFF2-40B4-BE49-F238E27FC236}">
                <a16:creationId xmlns="" xmlns:a16="http://schemas.microsoft.com/office/drawing/2014/main" id="{4FE0198B-DA44-EA4E-8AF6-CBD0D677523A}"/>
              </a:ext>
            </a:extLst>
          </p:cNvPr>
          <p:cNvSpPr>
            <a:spLocks noGrp="1"/>
          </p:cNvSpPr>
          <p:nvPr>
            <p:ph type="body" sz="quarter" idx="18" hasCustomPrompt="1"/>
          </p:nvPr>
        </p:nvSpPr>
        <p:spPr>
          <a:xfrm>
            <a:off x="4726800" y="1928907"/>
            <a:ext cx="3960000" cy="4006800"/>
          </a:xfrm>
          <a:prstGeom prst="rect">
            <a:avLst/>
          </a:prstGeom>
        </p:spPr>
        <p:txBody>
          <a:bodyPr/>
          <a:lstStyle>
            <a:lvl1pPr marL="0" indent="0">
              <a:buNone/>
              <a:defRPr sz="1400">
                <a:solidFill>
                  <a:schemeClr val="accent2"/>
                </a:solidFill>
              </a:defRPr>
            </a:lvl1pPr>
            <a:lvl2pPr marL="9525" indent="0">
              <a:tabLst/>
              <a:defRPr sz="1100"/>
            </a:lvl2pPr>
            <a:lvl3pPr>
              <a:buClr>
                <a:schemeClr val="accent2"/>
              </a:buClr>
              <a:defRPr/>
            </a:lvl3pPr>
            <a:lvl5pPr marL="311150" indent="-171450">
              <a:buFont typeface="Courier New" panose="02070309020205020404" pitchFamily="49" charset="0"/>
              <a:buChar char="o"/>
              <a:tabLst/>
              <a:defRPr/>
            </a:lvl5pPr>
          </a:lstStyle>
          <a:p>
            <a:pPr lvl="0"/>
            <a:r>
              <a:rPr lang="fr-FR" dirty="0"/>
              <a:t>Ajouter du texte</a:t>
            </a:r>
          </a:p>
          <a:p>
            <a:pPr lvl="1"/>
            <a:r>
              <a:rPr lang="fr-FR" dirty="0"/>
              <a:t>Deuxième niveau</a:t>
            </a:r>
          </a:p>
          <a:p>
            <a:pPr lvl="2"/>
            <a:r>
              <a:rPr lang="fr-FR" dirty="0"/>
              <a:t>Troisième niveau</a:t>
            </a:r>
          </a:p>
          <a:p>
            <a:pPr lvl="4"/>
            <a:r>
              <a:rPr lang="fr-FR" dirty="0"/>
              <a:t>Quatrième niveau</a:t>
            </a:r>
          </a:p>
        </p:txBody>
      </p:sp>
    </p:spTree>
    <p:extLst>
      <p:ext uri="{BB962C8B-B14F-4D97-AF65-F5344CB8AC3E}">
        <p14:creationId xmlns:p14="http://schemas.microsoft.com/office/powerpoint/2010/main" val="2907743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4"/>
            <a:ext cx="4040188" cy="639762"/>
          </a:xfrm>
        </p:spPr>
        <p:txBody>
          <a:bodyPr anchor="b"/>
          <a:lstStyle>
            <a:lvl1pPr marL="0" indent="0">
              <a:buNone/>
              <a:defRPr sz="2400" b="1"/>
            </a:lvl1pPr>
            <a:lvl2pPr marL="456848" indent="0">
              <a:buNone/>
              <a:defRPr sz="2000" b="1"/>
            </a:lvl2pPr>
            <a:lvl3pPr marL="913698" indent="0">
              <a:buNone/>
              <a:defRPr sz="1800" b="1"/>
            </a:lvl3pPr>
            <a:lvl4pPr marL="1370545" indent="0">
              <a:buNone/>
              <a:defRPr sz="1600" b="1"/>
            </a:lvl4pPr>
            <a:lvl5pPr marL="1827396" indent="0">
              <a:buNone/>
              <a:defRPr sz="1600" b="1"/>
            </a:lvl5pPr>
            <a:lvl6pPr marL="2284247" indent="0">
              <a:buNone/>
              <a:defRPr sz="1600" b="1"/>
            </a:lvl6pPr>
            <a:lvl7pPr marL="2741093" indent="0">
              <a:buNone/>
              <a:defRPr sz="1600" b="1"/>
            </a:lvl7pPr>
            <a:lvl8pPr marL="3197941" indent="0">
              <a:buNone/>
              <a:defRPr sz="1600" b="1"/>
            </a:lvl8pPr>
            <a:lvl9pPr marL="3654789"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32" y="1535114"/>
            <a:ext cx="4041775" cy="639762"/>
          </a:xfrm>
        </p:spPr>
        <p:txBody>
          <a:bodyPr anchor="b"/>
          <a:lstStyle>
            <a:lvl1pPr marL="0" indent="0">
              <a:buNone/>
              <a:defRPr sz="2400" b="1"/>
            </a:lvl1pPr>
            <a:lvl2pPr marL="456848" indent="0">
              <a:buNone/>
              <a:defRPr sz="2000" b="1"/>
            </a:lvl2pPr>
            <a:lvl3pPr marL="913698" indent="0">
              <a:buNone/>
              <a:defRPr sz="1800" b="1"/>
            </a:lvl3pPr>
            <a:lvl4pPr marL="1370545" indent="0">
              <a:buNone/>
              <a:defRPr sz="1600" b="1"/>
            </a:lvl4pPr>
            <a:lvl5pPr marL="1827396" indent="0">
              <a:buNone/>
              <a:defRPr sz="1600" b="1"/>
            </a:lvl5pPr>
            <a:lvl6pPr marL="2284247" indent="0">
              <a:buNone/>
              <a:defRPr sz="1600" b="1"/>
            </a:lvl6pPr>
            <a:lvl7pPr marL="2741093" indent="0">
              <a:buNone/>
              <a:defRPr sz="1600" b="1"/>
            </a:lvl7pPr>
            <a:lvl8pPr marL="3197941" indent="0">
              <a:buNone/>
              <a:defRPr sz="1600" b="1"/>
            </a:lvl8pPr>
            <a:lvl9pPr marL="3654789"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F14793C1-1F3B-7948-AE67-508A68CA1C77}" type="datetime1">
              <a:rPr lang="fr-FR" smtClean="0">
                <a:solidFill>
                  <a:prstClr val="black">
                    <a:tint val="75000"/>
                  </a:prstClr>
                </a:solidFill>
              </a:rPr>
              <a:pPr/>
              <a:t>20/05/2021</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r>
              <a:rPr lang="fr-FR">
                <a:solidFill>
                  <a:prstClr val="black">
                    <a:tint val="75000"/>
                  </a:prstClr>
                </a:solidFill>
              </a:rPr>
              <a:t>Précisez le contexte de votre présentation, date et lieu</a:t>
            </a:r>
          </a:p>
        </p:txBody>
      </p:sp>
      <p:sp>
        <p:nvSpPr>
          <p:cNvPr id="9" name="Espace réservé du numéro de diapositive 8"/>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06500211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re et contenu 4 colonnes">
    <p:spTree>
      <p:nvGrpSpPr>
        <p:cNvPr id="1" name=""/>
        <p:cNvGrpSpPr/>
        <p:nvPr/>
      </p:nvGrpSpPr>
      <p:grpSpPr>
        <a:xfrm>
          <a:off x="0" y="0"/>
          <a:ext cx="0" cy="0"/>
          <a:chOff x="0" y="0"/>
          <a:chExt cx="0" cy="0"/>
        </a:xfrm>
      </p:grpSpPr>
      <p:sp>
        <p:nvSpPr>
          <p:cNvPr id="19" name="Triangle rectangle 18">
            <a:extLst>
              <a:ext uri="{FF2B5EF4-FFF2-40B4-BE49-F238E27FC236}">
                <a16:creationId xmlns="" xmlns:a16="http://schemas.microsoft.com/office/drawing/2014/main" id="{FE625D22-B472-D04A-801C-A246F5BC34C6}"/>
              </a:ext>
            </a:extLst>
          </p:cNvPr>
          <p:cNvSpPr/>
          <p:nvPr userDrawn="1"/>
        </p:nvSpPr>
        <p:spPr>
          <a:xfrm rot="10800000">
            <a:off x="0" y="1"/>
            <a:ext cx="9144000" cy="576000"/>
          </a:xfrm>
          <a:prstGeom prst="rtTriangle">
            <a:avLst/>
          </a:prstGeom>
          <a:solidFill>
            <a:srgbClr val="0D5E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endParaRPr>
          </a:p>
        </p:txBody>
      </p:sp>
      <p:pic>
        <p:nvPicPr>
          <p:cNvPr id="21" name="Image 20">
            <a:extLst>
              <a:ext uri="{FF2B5EF4-FFF2-40B4-BE49-F238E27FC236}">
                <a16:creationId xmlns="" xmlns:a16="http://schemas.microsoft.com/office/drawing/2014/main" id="{E77DE1CE-8CDC-4B44-8B92-84BF84E79B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13635" y="186119"/>
            <a:ext cx="621327" cy="621327"/>
          </a:xfrm>
          <a:prstGeom prst="rect">
            <a:avLst/>
          </a:prstGeom>
        </p:spPr>
      </p:pic>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D80BBEC-4D63-C844-A379-BE1BA1814F01}" type="slidenum">
              <a:rPr lang="fr-FR" smtClean="0"/>
              <a:pPr/>
              <a:t>‹N°›</a:t>
            </a:fld>
            <a:endParaRPr lang="fr-FR"/>
          </a:p>
        </p:txBody>
      </p:sp>
      <p:sp>
        <p:nvSpPr>
          <p:cNvPr id="13" name="Titre 1">
            <a:extLst>
              <a:ext uri="{FF2B5EF4-FFF2-40B4-BE49-F238E27FC236}">
                <a16:creationId xmlns="" xmlns:a16="http://schemas.microsoft.com/office/drawing/2014/main" id="{A5A5C0A4-8130-B54E-B676-1F24BF45CDA6}"/>
              </a:ext>
            </a:extLst>
          </p:cNvPr>
          <p:cNvSpPr>
            <a:spLocks noGrp="1"/>
          </p:cNvSpPr>
          <p:nvPr>
            <p:ph type="title" hasCustomPrompt="1"/>
          </p:nvPr>
        </p:nvSpPr>
        <p:spPr>
          <a:xfrm>
            <a:off x="457200" y="604800"/>
            <a:ext cx="8229600" cy="1143000"/>
          </a:xfrm>
        </p:spPr>
        <p:txBody>
          <a:bodyPr anchor="ctr">
            <a:normAutofit/>
          </a:bodyPr>
          <a:lstStyle>
            <a:lvl1pPr algn="l">
              <a:defRPr sz="2400" cap="all">
                <a:solidFill>
                  <a:schemeClr val="accent1"/>
                </a:solidFill>
              </a:defRPr>
            </a:lvl1pPr>
          </a:lstStyle>
          <a:p>
            <a:r>
              <a:rPr lang="fr-FR" dirty="0"/>
              <a:t>CLIQUEZ ET MODIFIEZ LE TITRE</a:t>
            </a:r>
          </a:p>
        </p:txBody>
      </p:sp>
      <p:sp>
        <p:nvSpPr>
          <p:cNvPr id="12" name="Espace réservé du texte 9">
            <a:extLst>
              <a:ext uri="{FF2B5EF4-FFF2-40B4-BE49-F238E27FC236}">
                <a16:creationId xmlns="" xmlns:a16="http://schemas.microsoft.com/office/drawing/2014/main" id="{43BD9E79-A4CE-AE47-83CA-794879621B77}"/>
              </a:ext>
            </a:extLst>
          </p:cNvPr>
          <p:cNvSpPr>
            <a:spLocks noGrp="1"/>
          </p:cNvSpPr>
          <p:nvPr>
            <p:ph type="body" sz="quarter" idx="17" hasCustomPrompt="1"/>
          </p:nvPr>
        </p:nvSpPr>
        <p:spPr>
          <a:xfrm>
            <a:off x="448013" y="1928907"/>
            <a:ext cx="1872000" cy="4008065"/>
          </a:xfrm>
          <a:prstGeom prst="rect">
            <a:avLst/>
          </a:prstGeom>
        </p:spPr>
        <p:txBody>
          <a:bodyPr/>
          <a:lstStyle>
            <a:lvl1pPr marL="0" indent="0">
              <a:buNone/>
              <a:defRPr sz="1400">
                <a:solidFill>
                  <a:schemeClr val="accent2"/>
                </a:solidFill>
              </a:defRPr>
            </a:lvl1pPr>
            <a:lvl2pPr marL="9525" indent="0">
              <a:tabLst/>
              <a:defRPr sz="1100"/>
            </a:lvl2pPr>
            <a:lvl3pPr>
              <a:buClr>
                <a:schemeClr val="accent2"/>
              </a:buClr>
              <a:defRPr/>
            </a:lvl3pPr>
            <a:lvl5pPr marL="311150" indent="-171450">
              <a:buFont typeface="Courier New" panose="02070309020205020404" pitchFamily="49" charset="0"/>
              <a:buChar char="o"/>
              <a:tabLst/>
              <a:defRPr/>
            </a:lvl5pPr>
          </a:lstStyle>
          <a:p>
            <a:pPr lvl="0"/>
            <a:r>
              <a:rPr lang="fr-FR" dirty="0"/>
              <a:t>Ajouter du texte</a:t>
            </a:r>
          </a:p>
          <a:p>
            <a:pPr lvl="1"/>
            <a:r>
              <a:rPr lang="fr-FR" dirty="0"/>
              <a:t>Deuxième niveau</a:t>
            </a:r>
          </a:p>
          <a:p>
            <a:pPr lvl="2"/>
            <a:r>
              <a:rPr lang="fr-FR" dirty="0"/>
              <a:t>Troisième niveau</a:t>
            </a:r>
          </a:p>
          <a:p>
            <a:pPr lvl="4"/>
            <a:r>
              <a:rPr lang="fr-FR" dirty="0"/>
              <a:t>Quatrième niveau</a:t>
            </a:r>
          </a:p>
        </p:txBody>
      </p:sp>
      <p:sp>
        <p:nvSpPr>
          <p:cNvPr id="14" name="Espace réservé du texte 9">
            <a:extLst>
              <a:ext uri="{FF2B5EF4-FFF2-40B4-BE49-F238E27FC236}">
                <a16:creationId xmlns="" xmlns:a16="http://schemas.microsoft.com/office/drawing/2014/main" id="{4FE0198B-DA44-EA4E-8AF6-CBD0D677523A}"/>
              </a:ext>
            </a:extLst>
          </p:cNvPr>
          <p:cNvSpPr>
            <a:spLocks noGrp="1"/>
          </p:cNvSpPr>
          <p:nvPr>
            <p:ph type="body" sz="quarter" idx="18" hasCustomPrompt="1"/>
          </p:nvPr>
        </p:nvSpPr>
        <p:spPr>
          <a:xfrm>
            <a:off x="6814800" y="1928907"/>
            <a:ext cx="1872000" cy="4006800"/>
          </a:xfrm>
          <a:prstGeom prst="rect">
            <a:avLst/>
          </a:prstGeom>
        </p:spPr>
        <p:txBody>
          <a:bodyPr/>
          <a:lstStyle>
            <a:lvl1pPr marL="0" indent="0">
              <a:buNone/>
              <a:defRPr sz="1400">
                <a:solidFill>
                  <a:schemeClr val="accent2"/>
                </a:solidFill>
              </a:defRPr>
            </a:lvl1pPr>
            <a:lvl2pPr marL="9525" indent="0">
              <a:tabLst/>
              <a:defRPr sz="1100"/>
            </a:lvl2pPr>
            <a:lvl3pPr>
              <a:buClr>
                <a:schemeClr val="accent2"/>
              </a:buClr>
              <a:defRPr/>
            </a:lvl3pPr>
            <a:lvl5pPr marL="311150" indent="-171450">
              <a:buFont typeface="Courier New" panose="02070309020205020404" pitchFamily="49" charset="0"/>
              <a:buChar char="o"/>
              <a:tabLst/>
              <a:defRPr/>
            </a:lvl5pPr>
          </a:lstStyle>
          <a:p>
            <a:pPr lvl="0"/>
            <a:r>
              <a:rPr lang="fr-FR" dirty="0"/>
              <a:t>Ajouter du texte</a:t>
            </a:r>
          </a:p>
          <a:p>
            <a:pPr lvl="1"/>
            <a:r>
              <a:rPr lang="fr-FR" dirty="0"/>
              <a:t>Deuxième niveau</a:t>
            </a:r>
          </a:p>
          <a:p>
            <a:pPr lvl="2"/>
            <a:r>
              <a:rPr lang="fr-FR" dirty="0"/>
              <a:t>Troisième niveau</a:t>
            </a:r>
          </a:p>
          <a:p>
            <a:pPr lvl="4"/>
            <a:r>
              <a:rPr lang="fr-FR" dirty="0"/>
              <a:t>Quatrième niveau</a:t>
            </a:r>
          </a:p>
        </p:txBody>
      </p:sp>
      <p:sp>
        <p:nvSpPr>
          <p:cNvPr id="10" name="Espace réservé du texte 9">
            <a:extLst>
              <a:ext uri="{FF2B5EF4-FFF2-40B4-BE49-F238E27FC236}">
                <a16:creationId xmlns="" xmlns:a16="http://schemas.microsoft.com/office/drawing/2014/main" id="{588C2775-3A6A-F649-9040-E177C3B82DDB}"/>
              </a:ext>
            </a:extLst>
          </p:cNvPr>
          <p:cNvSpPr>
            <a:spLocks noGrp="1"/>
          </p:cNvSpPr>
          <p:nvPr>
            <p:ph type="body" sz="quarter" idx="19" hasCustomPrompt="1"/>
          </p:nvPr>
        </p:nvSpPr>
        <p:spPr>
          <a:xfrm>
            <a:off x="2570275" y="1928907"/>
            <a:ext cx="1872000" cy="4006800"/>
          </a:xfrm>
          <a:prstGeom prst="rect">
            <a:avLst/>
          </a:prstGeom>
        </p:spPr>
        <p:txBody>
          <a:bodyPr/>
          <a:lstStyle>
            <a:lvl1pPr marL="0" indent="0">
              <a:buNone/>
              <a:defRPr sz="1400">
                <a:solidFill>
                  <a:schemeClr val="accent2"/>
                </a:solidFill>
              </a:defRPr>
            </a:lvl1pPr>
            <a:lvl2pPr marL="9525" indent="0">
              <a:tabLst/>
              <a:defRPr sz="1100"/>
            </a:lvl2pPr>
            <a:lvl3pPr>
              <a:buClr>
                <a:schemeClr val="accent2"/>
              </a:buClr>
              <a:defRPr/>
            </a:lvl3pPr>
            <a:lvl5pPr marL="311150" indent="-171450">
              <a:buFont typeface="Courier New" panose="02070309020205020404" pitchFamily="49" charset="0"/>
              <a:buChar char="o"/>
              <a:tabLst/>
              <a:defRPr/>
            </a:lvl5pPr>
          </a:lstStyle>
          <a:p>
            <a:pPr lvl="0"/>
            <a:r>
              <a:rPr lang="fr-FR" dirty="0"/>
              <a:t>Ajouter du texte</a:t>
            </a:r>
          </a:p>
          <a:p>
            <a:pPr lvl="1"/>
            <a:r>
              <a:rPr lang="fr-FR" dirty="0"/>
              <a:t>Deuxième niveau</a:t>
            </a:r>
          </a:p>
          <a:p>
            <a:pPr lvl="2"/>
            <a:r>
              <a:rPr lang="fr-FR" dirty="0"/>
              <a:t>Troisième niveau</a:t>
            </a:r>
          </a:p>
          <a:p>
            <a:pPr lvl="4"/>
            <a:r>
              <a:rPr lang="fr-FR" dirty="0"/>
              <a:t>Quatrième niveau</a:t>
            </a:r>
          </a:p>
        </p:txBody>
      </p:sp>
      <p:sp>
        <p:nvSpPr>
          <p:cNvPr id="11" name="Espace réservé du texte 9">
            <a:extLst>
              <a:ext uri="{FF2B5EF4-FFF2-40B4-BE49-F238E27FC236}">
                <a16:creationId xmlns="" xmlns:a16="http://schemas.microsoft.com/office/drawing/2014/main" id="{755E3813-6E0A-BD47-A001-84E6E7BB5941}"/>
              </a:ext>
            </a:extLst>
          </p:cNvPr>
          <p:cNvSpPr>
            <a:spLocks noGrp="1"/>
          </p:cNvSpPr>
          <p:nvPr>
            <p:ph type="body" sz="quarter" idx="20" hasCustomPrompt="1"/>
          </p:nvPr>
        </p:nvSpPr>
        <p:spPr>
          <a:xfrm>
            <a:off x="4692537" y="1928907"/>
            <a:ext cx="1872000" cy="4006800"/>
          </a:xfrm>
          <a:prstGeom prst="rect">
            <a:avLst/>
          </a:prstGeom>
        </p:spPr>
        <p:txBody>
          <a:bodyPr/>
          <a:lstStyle>
            <a:lvl1pPr marL="0" indent="0">
              <a:buNone/>
              <a:defRPr sz="1400">
                <a:solidFill>
                  <a:schemeClr val="accent2"/>
                </a:solidFill>
              </a:defRPr>
            </a:lvl1pPr>
            <a:lvl2pPr marL="9525" indent="0">
              <a:tabLst/>
              <a:defRPr sz="1100"/>
            </a:lvl2pPr>
            <a:lvl3pPr>
              <a:buClr>
                <a:schemeClr val="accent2"/>
              </a:buClr>
              <a:defRPr/>
            </a:lvl3pPr>
            <a:lvl5pPr marL="311150" indent="-171450">
              <a:buFont typeface="Courier New" panose="02070309020205020404" pitchFamily="49" charset="0"/>
              <a:buChar char="o"/>
              <a:tabLst/>
              <a:defRPr/>
            </a:lvl5pPr>
          </a:lstStyle>
          <a:p>
            <a:pPr lvl="0"/>
            <a:r>
              <a:rPr lang="fr-FR" dirty="0"/>
              <a:t>Ajouter du texte</a:t>
            </a:r>
          </a:p>
          <a:p>
            <a:pPr lvl="1"/>
            <a:r>
              <a:rPr lang="fr-FR" dirty="0"/>
              <a:t>Deuxième niveau</a:t>
            </a:r>
          </a:p>
          <a:p>
            <a:pPr lvl="2"/>
            <a:r>
              <a:rPr lang="fr-FR" dirty="0"/>
              <a:t>Troisième niveau</a:t>
            </a:r>
          </a:p>
          <a:p>
            <a:pPr lvl="4"/>
            <a:r>
              <a:rPr lang="fr-FR" dirty="0"/>
              <a:t>Quatrième niveau</a:t>
            </a:r>
          </a:p>
        </p:txBody>
      </p:sp>
    </p:spTree>
    <p:extLst>
      <p:ext uri="{BB962C8B-B14F-4D97-AF65-F5344CB8AC3E}">
        <p14:creationId xmlns:p14="http://schemas.microsoft.com/office/powerpoint/2010/main" val="24264549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re et contenu 1 colonne et image">
    <p:spTree>
      <p:nvGrpSpPr>
        <p:cNvPr id="1" name=""/>
        <p:cNvGrpSpPr/>
        <p:nvPr/>
      </p:nvGrpSpPr>
      <p:grpSpPr>
        <a:xfrm>
          <a:off x="0" y="0"/>
          <a:ext cx="0" cy="0"/>
          <a:chOff x="0" y="0"/>
          <a:chExt cx="0" cy="0"/>
        </a:xfrm>
      </p:grpSpPr>
      <p:sp>
        <p:nvSpPr>
          <p:cNvPr id="10" name="Triangle rectangle 9">
            <a:extLst>
              <a:ext uri="{FF2B5EF4-FFF2-40B4-BE49-F238E27FC236}">
                <a16:creationId xmlns="" xmlns:a16="http://schemas.microsoft.com/office/drawing/2014/main" id="{84CB2024-724B-0A4C-A272-052001B125DD}"/>
              </a:ext>
            </a:extLst>
          </p:cNvPr>
          <p:cNvSpPr/>
          <p:nvPr userDrawn="1"/>
        </p:nvSpPr>
        <p:spPr>
          <a:xfrm rot="10800000">
            <a:off x="0" y="1"/>
            <a:ext cx="9144000" cy="576000"/>
          </a:xfrm>
          <a:prstGeom prst="rtTriangle">
            <a:avLst/>
          </a:prstGeom>
          <a:solidFill>
            <a:srgbClr val="0D5E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endParaRPr>
          </a:p>
        </p:txBody>
      </p:sp>
      <p:pic>
        <p:nvPicPr>
          <p:cNvPr id="11" name="Image 10">
            <a:extLst>
              <a:ext uri="{FF2B5EF4-FFF2-40B4-BE49-F238E27FC236}">
                <a16:creationId xmlns="" xmlns:a16="http://schemas.microsoft.com/office/drawing/2014/main" id="{92E6C062-BFB5-BE42-88FF-E2682B5EB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13635" y="186119"/>
            <a:ext cx="621327" cy="621327"/>
          </a:xfrm>
          <a:prstGeom prst="rect">
            <a:avLst/>
          </a:prstGeom>
        </p:spPr>
      </p:pic>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D80BBEC-4D63-C844-A379-BE1BA1814F01}" type="slidenum">
              <a:rPr lang="fr-FR" smtClean="0"/>
              <a:pPr/>
              <a:t>‹N°›</a:t>
            </a:fld>
            <a:endParaRPr lang="fr-FR"/>
          </a:p>
        </p:txBody>
      </p:sp>
      <p:sp>
        <p:nvSpPr>
          <p:cNvPr id="12" name="Titre 1">
            <a:extLst>
              <a:ext uri="{FF2B5EF4-FFF2-40B4-BE49-F238E27FC236}">
                <a16:creationId xmlns="" xmlns:a16="http://schemas.microsoft.com/office/drawing/2014/main" id="{A9D51CFD-087E-1343-B4D7-B7A0B45936DE}"/>
              </a:ext>
            </a:extLst>
          </p:cNvPr>
          <p:cNvSpPr>
            <a:spLocks noGrp="1"/>
          </p:cNvSpPr>
          <p:nvPr>
            <p:ph type="title" hasCustomPrompt="1"/>
          </p:nvPr>
        </p:nvSpPr>
        <p:spPr>
          <a:xfrm>
            <a:off x="457200" y="604800"/>
            <a:ext cx="8229600" cy="1143000"/>
          </a:xfrm>
        </p:spPr>
        <p:txBody>
          <a:bodyPr anchor="ctr">
            <a:normAutofit/>
          </a:bodyPr>
          <a:lstStyle>
            <a:lvl1pPr algn="l">
              <a:defRPr sz="2400" cap="all">
                <a:solidFill>
                  <a:schemeClr val="accent1"/>
                </a:solidFill>
              </a:defRPr>
            </a:lvl1pPr>
          </a:lstStyle>
          <a:p>
            <a:r>
              <a:rPr lang="fr-FR" dirty="0"/>
              <a:t>CLIQUEZ ET MODIFIEZ LE TITRE</a:t>
            </a:r>
          </a:p>
        </p:txBody>
      </p:sp>
      <p:sp>
        <p:nvSpPr>
          <p:cNvPr id="15" name="Espace réservé du texte 9">
            <a:extLst>
              <a:ext uri="{FF2B5EF4-FFF2-40B4-BE49-F238E27FC236}">
                <a16:creationId xmlns="" xmlns:a16="http://schemas.microsoft.com/office/drawing/2014/main" id="{790C0646-BBF5-7047-9D81-8968944A5918}"/>
              </a:ext>
            </a:extLst>
          </p:cNvPr>
          <p:cNvSpPr>
            <a:spLocks noGrp="1"/>
          </p:cNvSpPr>
          <p:nvPr>
            <p:ph type="body" sz="quarter" idx="17" hasCustomPrompt="1"/>
          </p:nvPr>
        </p:nvSpPr>
        <p:spPr>
          <a:xfrm>
            <a:off x="448013" y="1928907"/>
            <a:ext cx="2628000" cy="4008065"/>
          </a:xfrm>
          <a:prstGeom prst="rect">
            <a:avLst/>
          </a:prstGeom>
        </p:spPr>
        <p:txBody>
          <a:bodyPr/>
          <a:lstStyle>
            <a:lvl1pPr marL="0" indent="0">
              <a:buNone/>
              <a:defRPr sz="1400">
                <a:solidFill>
                  <a:schemeClr val="accent2"/>
                </a:solidFill>
              </a:defRPr>
            </a:lvl1pPr>
            <a:lvl2pPr marL="9525" indent="0">
              <a:tabLst/>
              <a:defRPr sz="1100"/>
            </a:lvl2pPr>
            <a:lvl3pPr>
              <a:buClr>
                <a:schemeClr val="accent2"/>
              </a:buClr>
              <a:defRPr/>
            </a:lvl3pPr>
            <a:lvl5pPr marL="311150" indent="-171450">
              <a:buFont typeface="Courier New" panose="02070309020205020404" pitchFamily="49" charset="0"/>
              <a:buChar char="o"/>
              <a:tabLst/>
              <a:defRPr/>
            </a:lvl5pPr>
          </a:lstStyle>
          <a:p>
            <a:pPr lvl="0"/>
            <a:r>
              <a:rPr lang="fr-FR" dirty="0"/>
              <a:t>Ajouter du texte</a:t>
            </a:r>
          </a:p>
          <a:p>
            <a:pPr lvl="1"/>
            <a:r>
              <a:rPr lang="fr-FR" dirty="0"/>
              <a:t>Deuxième niveau</a:t>
            </a:r>
          </a:p>
          <a:p>
            <a:pPr lvl="2"/>
            <a:r>
              <a:rPr lang="fr-FR" dirty="0"/>
              <a:t>Troisième niveau</a:t>
            </a:r>
          </a:p>
          <a:p>
            <a:pPr lvl="4"/>
            <a:r>
              <a:rPr lang="fr-FR" dirty="0"/>
              <a:t>Quatrième niveau</a:t>
            </a:r>
          </a:p>
        </p:txBody>
      </p:sp>
      <p:sp>
        <p:nvSpPr>
          <p:cNvPr id="18" name="Espace réservé pour une image  16">
            <a:extLst>
              <a:ext uri="{FF2B5EF4-FFF2-40B4-BE49-F238E27FC236}">
                <a16:creationId xmlns="" xmlns:a16="http://schemas.microsoft.com/office/drawing/2014/main" id="{2779C94B-EC1B-544B-997B-C221F247B099}"/>
              </a:ext>
            </a:extLst>
          </p:cNvPr>
          <p:cNvSpPr>
            <a:spLocks noGrp="1"/>
          </p:cNvSpPr>
          <p:nvPr>
            <p:ph type="pic" sz="quarter" idx="15"/>
          </p:nvPr>
        </p:nvSpPr>
        <p:spPr>
          <a:xfrm>
            <a:off x="3253406" y="1928908"/>
            <a:ext cx="5433394" cy="4008065"/>
          </a:xfrm>
          <a:prstGeom prst="rect">
            <a:avLst/>
          </a:prstGeom>
        </p:spPr>
        <p:txBody>
          <a:bodyPr/>
          <a:lstStyle/>
          <a:p>
            <a:endParaRPr lang="fr-FR"/>
          </a:p>
        </p:txBody>
      </p:sp>
    </p:spTree>
    <p:extLst>
      <p:ext uri="{BB962C8B-B14F-4D97-AF65-F5344CB8AC3E}">
        <p14:creationId xmlns:p14="http://schemas.microsoft.com/office/powerpoint/2010/main" val="13443018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10" name="Triangle rectangle 9">
            <a:extLst>
              <a:ext uri="{FF2B5EF4-FFF2-40B4-BE49-F238E27FC236}">
                <a16:creationId xmlns="" xmlns:a16="http://schemas.microsoft.com/office/drawing/2014/main" id="{84CB2024-724B-0A4C-A272-052001B125DD}"/>
              </a:ext>
            </a:extLst>
          </p:cNvPr>
          <p:cNvSpPr/>
          <p:nvPr userDrawn="1"/>
        </p:nvSpPr>
        <p:spPr>
          <a:xfrm rot="10800000">
            <a:off x="0" y="1"/>
            <a:ext cx="9144000" cy="576000"/>
          </a:xfrm>
          <a:prstGeom prst="rtTriangle">
            <a:avLst/>
          </a:prstGeom>
          <a:solidFill>
            <a:srgbClr val="0D5E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endParaRPr>
          </a:p>
        </p:txBody>
      </p:sp>
      <p:pic>
        <p:nvPicPr>
          <p:cNvPr id="11" name="Image 10">
            <a:extLst>
              <a:ext uri="{FF2B5EF4-FFF2-40B4-BE49-F238E27FC236}">
                <a16:creationId xmlns="" xmlns:a16="http://schemas.microsoft.com/office/drawing/2014/main" id="{92E6C062-BFB5-BE42-88FF-E2682B5EB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13635" y="186119"/>
            <a:ext cx="621327" cy="621327"/>
          </a:xfrm>
          <a:prstGeom prst="rect">
            <a:avLst/>
          </a:prstGeom>
        </p:spPr>
      </p:pic>
      <p:sp>
        <p:nvSpPr>
          <p:cNvPr id="2" name="Titre 1"/>
          <p:cNvSpPr>
            <a:spLocks noGrp="1"/>
          </p:cNvSpPr>
          <p:nvPr>
            <p:ph type="title" hasCustomPrompt="1"/>
          </p:nvPr>
        </p:nvSpPr>
        <p:spPr>
          <a:xfrm>
            <a:off x="457200" y="603226"/>
            <a:ext cx="8229600" cy="1143000"/>
          </a:xfrm>
        </p:spPr>
        <p:txBody>
          <a:bodyPr anchor="ctr">
            <a:noAutofit/>
          </a:bodyPr>
          <a:lstStyle>
            <a:lvl1pPr>
              <a:defRPr sz="2400" cap="all"/>
            </a:lvl1pPr>
          </a:lstStyle>
          <a:p>
            <a:r>
              <a:rPr lang="fr-FR" dirty="0"/>
              <a:t>CLIQUEZ ET MODIFIEZ LE TITRE</a:t>
            </a: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D80BBEC-4D63-C844-A379-BE1BA1814F01}" type="slidenum">
              <a:rPr lang="fr-FR" smtClean="0"/>
              <a:pPr/>
              <a:t>‹N°›</a:t>
            </a:fld>
            <a:endParaRPr lang="fr-FR"/>
          </a:p>
        </p:txBody>
      </p:sp>
    </p:spTree>
    <p:extLst>
      <p:ext uri="{BB962C8B-B14F-4D97-AF65-F5344CB8AC3E}">
        <p14:creationId xmlns:p14="http://schemas.microsoft.com/office/powerpoint/2010/main" val="24068637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lide blanche">
    <p:spTree>
      <p:nvGrpSpPr>
        <p:cNvPr id="1" name=""/>
        <p:cNvGrpSpPr/>
        <p:nvPr/>
      </p:nvGrpSpPr>
      <p:grpSpPr>
        <a:xfrm>
          <a:off x="0" y="0"/>
          <a:ext cx="0" cy="0"/>
          <a:chOff x="0" y="0"/>
          <a:chExt cx="0" cy="0"/>
        </a:xfrm>
      </p:grpSpPr>
      <p:sp>
        <p:nvSpPr>
          <p:cNvPr id="12" name="Triangle rectangle 11">
            <a:extLst>
              <a:ext uri="{FF2B5EF4-FFF2-40B4-BE49-F238E27FC236}">
                <a16:creationId xmlns="" xmlns:a16="http://schemas.microsoft.com/office/drawing/2014/main" id="{490D7160-EB15-054F-B1FD-4DE5C38D0A6B}"/>
              </a:ext>
            </a:extLst>
          </p:cNvPr>
          <p:cNvSpPr/>
          <p:nvPr userDrawn="1"/>
        </p:nvSpPr>
        <p:spPr>
          <a:xfrm rot="10800000">
            <a:off x="0" y="1"/>
            <a:ext cx="9144000" cy="576000"/>
          </a:xfrm>
          <a:prstGeom prst="rtTriangle">
            <a:avLst/>
          </a:prstGeom>
          <a:solidFill>
            <a:srgbClr val="0D5E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endParaRPr>
          </a:p>
        </p:txBody>
      </p:sp>
      <p:pic>
        <p:nvPicPr>
          <p:cNvPr id="13" name="Image 12">
            <a:extLst>
              <a:ext uri="{FF2B5EF4-FFF2-40B4-BE49-F238E27FC236}">
                <a16:creationId xmlns="" xmlns:a16="http://schemas.microsoft.com/office/drawing/2014/main" id="{0CAFA9AC-F3E3-8943-AF60-822669005F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13635" y="186119"/>
            <a:ext cx="621327" cy="621327"/>
          </a:xfrm>
          <a:prstGeom prst="rect">
            <a:avLst/>
          </a:prstGeom>
        </p:spPr>
      </p:pic>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D80BBEC-4D63-C844-A379-BE1BA1814F01}" type="slidenum">
              <a:rPr lang="fr-FR" smtClean="0"/>
              <a:pPr/>
              <a:t>‹N°›</a:t>
            </a:fld>
            <a:endParaRPr lang="fr-FR"/>
          </a:p>
        </p:txBody>
      </p:sp>
    </p:spTree>
    <p:extLst>
      <p:ext uri="{BB962C8B-B14F-4D97-AF65-F5344CB8AC3E}">
        <p14:creationId xmlns:p14="http://schemas.microsoft.com/office/powerpoint/2010/main" val="27365391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Logo seul">
    <p:spTree>
      <p:nvGrpSpPr>
        <p:cNvPr id="1" name=""/>
        <p:cNvGrpSpPr/>
        <p:nvPr/>
      </p:nvGrpSpPr>
      <p:grpSpPr>
        <a:xfrm>
          <a:off x="0" y="0"/>
          <a:ext cx="0" cy="0"/>
          <a:chOff x="0" y="0"/>
          <a:chExt cx="0" cy="0"/>
        </a:xfrm>
      </p:grpSpPr>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D80BBEC-4D63-C844-A379-BE1BA1814F01}" type="slidenum">
              <a:rPr lang="fr-FR" smtClean="0"/>
              <a:pPr/>
              <a:t>‹N°›</a:t>
            </a:fld>
            <a:endParaRPr lang="fr-FR"/>
          </a:p>
        </p:txBody>
      </p:sp>
    </p:spTree>
    <p:extLst>
      <p:ext uri="{BB962C8B-B14F-4D97-AF65-F5344CB8AC3E}">
        <p14:creationId xmlns:p14="http://schemas.microsoft.com/office/powerpoint/2010/main" val="2609812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EB5B5204-A77C-6A48-9088-D98BBC6908ED}" type="datetime1">
              <a:rPr lang="fr-FR" smtClean="0">
                <a:solidFill>
                  <a:prstClr val="black">
                    <a:tint val="75000"/>
                  </a:prstClr>
                </a:solidFill>
              </a:rPr>
              <a:pPr/>
              <a:t>20/05/2021</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r>
              <a:rPr lang="fr-FR">
                <a:solidFill>
                  <a:prstClr val="black">
                    <a:tint val="75000"/>
                  </a:prstClr>
                </a:solidFill>
              </a:rPr>
              <a:t>Précisez le contexte de votre présentation, date et lieu</a:t>
            </a:r>
          </a:p>
        </p:txBody>
      </p:sp>
      <p:sp>
        <p:nvSpPr>
          <p:cNvPr id="5" name="Espace réservé du numéro de diapositive 4"/>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938272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509B513-BDFA-0C44-8F13-F0CFEC53E5B0}" type="datetime1">
              <a:rPr lang="fr-FR" smtClean="0">
                <a:solidFill>
                  <a:prstClr val="black">
                    <a:tint val="75000"/>
                  </a:prstClr>
                </a:solidFill>
              </a:rPr>
              <a:pPr/>
              <a:t>20/05/2021</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r>
              <a:rPr lang="fr-FR">
                <a:solidFill>
                  <a:prstClr val="black">
                    <a:tint val="75000"/>
                  </a:prstClr>
                </a:solidFill>
              </a:rPr>
              <a:t>Précisez le contexte de votre présentation, date et lieu</a:t>
            </a:r>
          </a:p>
        </p:txBody>
      </p:sp>
      <p:sp>
        <p:nvSpPr>
          <p:cNvPr id="4" name="Espace réservé du numéro de diapositive 3"/>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647816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4"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4" y="1435104"/>
            <a:ext cx="3008313" cy="4691063"/>
          </a:xfrm>
        </p:spPr>
        <p:txBody>
          <a:bodyPr/>
          <a:lstStyle>
            <a:lvl1pPr marL="0" indent="0">
              <a:buNone/>
              <a:defRPr sz="1400"/>
            </a:lvl1pPr>
            <a:lvl2pPr marL="456848" indent="0">
              <a:buNone/>
              <a:defRPr sz="1200"/>
            </a:lvl2pPr>
            <a:lvl3pPr marL="913698" indent="0">
              <a:buNone/>
              <a:defRPr sz="1000"/>
            </a:lvl3pPr>
            <a:lvl4pPr marL="1370545" indent="0">
              <a:buNone/>
              <a:defRPr sz="900"/>
            </a:lvl4pPr>
            <a:lvl5pPr marL="1827396" indent="0">
              <a:buNone/>
              <a:defRPr sz="900"/>
            </a:lvl5pPr>
            <a:lvl6pPr marL="2284247" indent="0">
              <a:buNone/>
              <a:defRPr sz="900"/>
            </a:lvl6pPr>
            <a:lvl7pPr marL="2741093" indent="0">
              <a:buNone/>
              <a:defRPr sz="900"/>
            </a:lvl7pPr>
            <a:lvl8pPr marL="3197941" indent="0">
              <a:buNone/>
              <a:defRPr sz="900"/>
            </a:lvl8pPr>
            <a:lvl9pPr marL="365478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E0EC9B82-2CA2-FA4F-ABC5-652DC100F1E1}" type="datetime1">
              <a:rPr lang="fr-FR" smtClean="0">
                <a:solidFill>
                  <a:prstClr val="black">
                    <a:tint val="75000"/>
                  </a:prstClr>
                </a:solidFill>
              </a:rPr>
              <a:pPr/>
              <a:t>20/05/2021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fr-FR">
                <a:solidFill>
                  <a:prstClr val="black">
                    <a:tint val="75000"/>
                  </a:prstClr>
                </a:solidFill>
              </a:rPr>
              <a:t>Précisez le contexte de votre présentation, date et lieu</a:t>
            </a:r>
          </a:p>
        </p:txBody>
      </p:sp>
      <p:sp>
        <p:nvSpPr>
          <p:cNvPr id="7" name="Espace réservé du numéro de diapositive 6"/>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77851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6848" indent="0">
              <a:buNone/>
              <a:defRPr sz="2800"/>
            </a:lvl2pPr>
            <a:lvl3pPr marL="913698" indent="0">
              <a:buNone/>
              <a:defRPr sz="2400"/>
            </a:lvl3pPr>
            <a:lvl4pPr marL="1370545" indent="0">
              <a:buNone/>
              <a:defRPr sz="2000"/>
            </a:lvl4pPr>
            <a:lvl5pPr marL="1827396" indent="0">
              <a:buNone/>
              <a:defRPr sz="2000"/>
            </a:lvl5pPr>
            <a:lvl6pPr marL="2284247" indent="0">
              <a:buNone/>
              <a:defRPr sz="2000"/>
            </a:lvl6pPr>
            <a:lvl7pPr marL="2741093" indent="0">
              <a:buNone/>
              <a:defRPr sz="2000"/>
            </a:lvl7pPr>
            <a:lvl8pPr marL="3197941" indent="0">
              <a:buNone/>
              <a:defRPr sz="2000"/>
            </a:lvl8pPr>
            <a:lvl9pPr marL="3654789"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6848" indent="0">
              <a:buNone/>
              <a:defRPr sz="1200"/>
            </a:lvl2pPr>
            <a:lvl3pPr marL="913698" indent="0">
              <a:buNone/>
              <a:defRPr sz="1000"/>
            </a:lvl3pPr>
            <a:lvl4pPr marL="1370545" indent="0">
              <a:buNone/>
              <a:defRPr sz="900"/>
            </a:lvl4pPr>
            <a:lvl5pPr marL="1827396" indent="0">
              <a:buNone/>
              <a:defRPr sz="900"/>
            </a:lvl5pPr>
            <a:lvl6pPr marL="2284247" indent="0">
              <a:buNone/>
              <a:defRPr sz="900"/>
            </a:lvl6pPr>
            <a:lvl7pPr marL="2741093" indent="0">
              <a:buNone/>
              <a:defRPr sz="900"/>
            </a:lvl7pPr>
            <a:lvl8pPr marL="3197941" indent="0">
              <a:buNone/>
              <a:defRPr sz="900"/>
            </a:lvl8pPr>
            <a:lvl9pPr marL="365478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403B42E-9CC7-B246-8532-B101AA82A99E}" type="datetime1">
              <a:rPr lang="fr-FR" smtClean="0">
                <a:solidFill>
                  <a:prstClr val="black">
                    <a:tint val="75000"/>
                  </a:prstClr>
                </a:solidFill>
              </a:rPr>
              <a:pPr/>
              <a:t>20/05/2021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fr-FR">
                <a:solidFill>
                  <a:prstClr val="black">
                    <a:tint val="75000"/>
                  </a:prstClr>
                </a:solidFill>
              </a:rPr>
              <a:t>Précisez le contexte de votre présentation, date et lieu</a:t>
            </a:r>
          </a:p>
        </p:txBody>
      </p:sp>
      <p:sp>
        <p:nvSpPr>
          <p:cNvPr id="7" name="Espace réservé du numéro de diapositive 6"/>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582768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984E72F-C1E0-3C44-8B87-9B3ADE1EEA0B}" type="datetime1">
              <a:rPr lang="fr-FR" smtClean="0">
                <a:solidFill>
                  <a:prstClr val="black">
                    <a:tint val="75000"/>
                  </a:prstClr>
                </a:solidFill>
              </a:rPr>
              <a:pPr/>
              <a:t>20/05/2021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FR">
                <a:solidFill>
                  <a:prstClr val="black">
                    <a:tint val="75000"/>
                  </a:prstClr>
                </a:solidFill>
              </a:rPr>
              <a:t>Précisez le contexte de votre présentation, date et lieu</a:t>
            </a:r>
          </a:p>
        </p:txBody>
      </p:sp>
      <p:sp>
        <p:nvSpPr>
          <p:cNvPr id="6" name="Espace réservé du numéro de diapositive 5"/>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810154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RST3Occ Titre chapitr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2763838"/>
            <a:ext cx="8229600" cy="1143000"/>
          </a:xfrm>
        </p:spPr>
        <p:txBody>
          <a:bodyPr>
            <a:noAutofit/>
          </a:bodyPr>
          <a:lstStyle>
            <a:lvl1pPr>
              <a:defRPr sz="4400">
                <a:solidFill>
                  <a:srgbClr val="2E3642"/>
                </a:solidFill>
                <a:latin typeface="Museo-700"/>
                <a:cs typeface="Museo-700"/>
              </a:defRPr>
            </a:lvl1pPr>
          </a:lstStyle>
          <a:p>
            <a:r>
              <a:rPr lang="fr-FR" dirty="0"/>
              <a:t>Cliquez et modifiez</a:t>
            </a:r>
            <a:br>
              <a:rPr lang="fr-FR" dirty="0"/>
            </a:br>
            <a:r>
              <a:rPr lang="fr-FR" dirty="0"/>
              <a:t>le titre du chapitre</a:t>
            </a:r>
          </a:p>
        </p:txBody>
      </p:sp>
      <p:sp>
        <p:nvSpPr>
          <p:cNvPr id="4" name="Espace réservé de la date 3"/>
          <p:cNvSpPr>
            <a:spLocks noGrp="1"/>
          </p:cNvSpPr>
          <p:nvPr>
            <p:ph type="dt" sz="half" idx="10"/>
          </p:nvPr>
        </p:nvSpPr>
        <p:spPr/>
        <p:txBody>
          <a:bodyPr/>
          <a:lstStyle>
            <a:lvl1pPr>
              <a:defRPr>
                <a:solidFill>
                  <a:srgbClr val="2E3642"/>
                </a:solidFill>
                <a:latin typeface="Catamaran"/>
                <a:cs typeface="Catamaran"/>
              </a:defRPr>
            </a:lvl1pPr>
          </a:lstStyle>
          <a:p>
            <a:fld id="{CFDFF891-0625-2A4F-81AC-9F6E10717F3B}" type="datetime1">
              <a:rPr lang="fr-FR" smtClean="0"/>
              <a:pPr/>
              <a:t>20/05/2021</a:t>
            </a:fld>
            <a:endParaRPr lang="fr-FR" dirty="0"/>
          </a:p>
        </p:txBody>
      </p:sp>
      <p:sp>
        <p:nvSpPr>
          <p:cNvPr id="6" name="Espace réservé du numéro de diapositive 5"/>
          <p:cNvSpPr>
            <a:spLocks noGrp="1"/>
          </p:cNvSpPr>
          <p:nvPr>
            <p:ph type="sldNum" sz="quarter" idx="12"/>
          </p:nvPr>
        </p:nvSpPr>
        <p:spPr/>
        <p:txBody>
          <a:bodyPr/>
          <a:lstStyle>
            <a:lvl1pPr>
              <a:defRPr>
                <a:solidFill>
                  <a:srgbClr val="2E3642"/>
                </a:solidFill>
                <a:latin typeface="Catamaran"/>
                <a:cs typeface="Catamaran"/>
              </a:defRPr>
            </a:lvl1pPr>
          </a:lstStyle>
          <a:p>
            <a:fld id="{146312E2-7A7B-0B42-8E05-71B75A9714C4}" type="slidenum">
              <a:rPr lang="fr-FR" smtClean="0"/>
              <a:pPr/>
              <a:t>‹N°›</a:t>
            </a:fld>
            <a:endParaRPr lang="fr-FR" dirty="0"/>
          </a:p>
        </p:txBody>
      </p:sp>
      <p:pic>
        <p:nvPicPr>
          <p:cNvPr id="12" name="Image 11"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1" y="228601"/>
            <a:ext cx="3416846" cy="1565670"/>
          </a:xfrm>
          <a:prstGeom prst="rect">
            <a:avLst/>
          </a:prstGeom>
        </p:spPr>
      </p:pic>
      <p:sp>
        <p:nvSpPr>
          <p:cNvPr id="16" name="Sous-titre 2"/>
          <p:cNvSpPr>
            <a:spLocks noGrp="1"/>
          </p:cNvSpPr>
          <p:nvPr>
            <p:ph type="subTitle" idx="1" hasCustomPrompt="1"/>
          </p:nvPr>
        </p:nvSpPr>
        <p:spPr>
          <a:xfrm>
            <a:off x="457204" y="4227185"/>
            <a:ext cx="8229599" cy="1219200"/>
          </a:xfrm>
        </p:spPr>
        <p:txBody>
          <a:bodyPr/>
          <a:lstStyle>
            <a:lvl1pPr marL="0" indent="0" algn="ctr">
              <a:buNone/>
              <a:defRPr>
                <a:solidFill>
                  <a:schemeClr val="bg1"/>
                </a:solidFill>
                <a:latin typeface="Catamaran Bold"/>
                <a:cs typeface="Catamaran Bold"/>
              </a:defRPr>
            </a:lvl1pPr>
            <a:lvl2pPr marL="456848" indent="0" algn="ctr">
              <a:buNone/>
              <a:defRPr>
                <a:solidFill>
                  <a:schemeClr val="tx1">
                    <a:tint val="75000"/>
                  </a:schemeClr>
                </a:solidFill>
              </a:defRPr>
            </a:lvl2pPr>
            <a:lvl3pPr marL="913698" indent="0" algn="ctr">
              <a:buNone/>
              <a:defRPr>
                <a:solidFill>
                  <a:schemeClr val="tx1">
                    <a:tint val="75000"/>
                  </a:schemeClr>
                </a:solidFill>
              </a:defRPr>
            </a:lvl3pPr>
            <a:lvl4pPr marL="1370545" indent="0" algn="ctr">
              <a:buNone/>
              <a:defRPr>
                <a:solidFill>
                  <a:schemeClr val="tx1">
                    <a:tint val="75000"/>
                  </a:schemeClr>
                </a:solidFill>
              </a:defRPr>
            </a:lvl4pPr>
            <a:lvl5pPr marL="1827396" indent="0" algn="ctr">
              <a:buNone/>
              <a:defRPr>
                <a:solidFill>
                  <a:schemeClr val="tx1">
                    <a:tint val="75000"/>
                  </a:schemeClr>
                </a:solidFill>
              </a:defRPr>
            </a:lvl5pPr>
            <a:lvl6pPr marL="2284247" indent="0" algn="ctr">
              <a:buNone/>
              <a:defRPr>
                <a:solidFill>
                  <a:schemeClr val="tx1">
                    <a:tint val="75000"/>
                  </a:schemeClr>
                </a:solidFill>
              </a:defRPr>
            </a:lvl6pPr>
            <a:lvl7pPr marL="2741093" indent="0" algn="ctr">
              <a:buNone/>
              <a:defRPr>
                <a:solidFill>
                  <a:schemeClr val="tx1">
                    <a:tint val="75000"/>
                  </a:schemeClr>
                </a:solidFill>
              </a:defRPr>
            </a:lvl7pPr>
            <a:lvl8pPr marL="3197941" indent="0" algn="ctr">
              <a:buNone/>
              <a:defRPr>
                <a:solidFill>
                  <a:schemeClr val="tx1">
                    <a:tint val="75000"/>
                  </a:schemeClr>
                </a:solidFill>
              </a:defRPr>
            </a:lvl8pPr>
            <a:lvl9pPr marL="3654789" indent="0" algn="ctr">
              <a:buNone/>
              <a:defRPr>
                <a:solidFill>
                  <a:schemeClr val="tx1">
                    <a:tint val="75000"/>
                  </a:schemeClr>
                </a:solidFill>
              </a:defRPr>
            </a:lvl9pPr>
          </a:lstStyle>
          <a:p>
            <a:r>
              <a:rPr lang="fr-FR" dirty="0"/>
              <a:t>Cliquez et ajoutez</a:t>
            </a:r>
            <a:br>
              <a:rPr lang="fr-FR" dirty="0"/>
            </a:br>
            <a:r>
              <a:rPr lang="fr-FR" dirty="0"/>
              <a:t>un sous-titre à votre chapitre</a:t>
            </a:r>
          </a:p>
        </p:txBody>
      </p:sp>
      <p:sp>
        <p:nvSpPr>
          <p:cNvPr id="21" name="Espace réservé du texte 14"/>
          <p:cNvSpPr>
            <a:spLocks noGrp="1"/>
          </p:cNvSpPr>
          <p:nvPr>
            <p:ph type="body" sz="quarter" idx="15" hasCustomPrompt="1"/>
          </p:nvPr>
        </p:nvSpPr>
        <p:spPr>
          <a:xfrm>
            <a:off x="2743200" y="6356358"/>
            <a:ext cx="3561976" cy="365125"/>
          </a:xfrm>
        </p:spPr>
        <p:txBody>
          <a:bodyPr>
            <a:normAutofit/>
          </a:bodyPr>
          <a:lstStyle>
            <a:lvl1pPr marL="0" indent="0" algn="ctr">
              <a:buNone/>
              <a:defRPr sz="1200">
                <a:solidFill>
                  <a:srgbClr val="2E3642"/>
                </a:solidFill>
                <a:latin typeface="Catamaran"/>
                <a:cs typeface="Catamaran"/>
              </a:defRPr>
            </a:lvl1pPr>
          </a:lstStyle>
          <a:p>
            <a:pPr lvl="0"/>
            <a:r>
              <a:rPr lang="fr-FR" dirty="0"/>
              <a:t>Précisez la date et le lieu de votre présentation</a:t>
            </a:r>
          </a:p>
        </p:txBody>
      </p:sp>
    </p:spTree>
    <p:extLst>
      <p:ext uri="{BB962C8B-B14F-4D97-AF65-F5344CB8AC3E}">
        <p14:creationId xmlns:p14="http://schemas.microsoft.com/office/powerpoint/2010/main" val="32014289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6"/>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46"/>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E95015B-61E8-6B4D-89D5-23C935CEC409}" type="datetime1">
              <a:rPr lang="fr-FR" smtClean="0">
                <a:solidFill>
                  <a:prstClr val="black">
                    <a:tint val="75000"/>
                  </a:prstClr>
                </a:solidFill>
              </a:rPr>
              <a:pPr/>
              <a:t>20/05/2021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FR">
                <a:solidFill>
                  <a:prstClr val="black">
                    <a:tint val="75000"/>
                  </a:prstClr>
                </a:solidFill>
              </a:rPr>
              <a:t>Précisez le contexte de votre présentation, date et lieu</a:t>
            </a:r>
          </a:p>
        </p:txBody>
      </p:sp>
      <p:sp>
        <p:nvSpPr>
          <p:cNvPr id="6" name="Espace réservé du numéro de diapositive 5"/>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171431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C6A587-454D-47CF-A20E-B11CC4657B8E}"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929028504"/>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Cliquez pour modifier le style du titre</a:t>
            </a:r>
          </a:p>
        </p:txBody>
      </p:sp>
      <p:sp>
        <p:nvSpPr>
          <p:cNvPr id="3" name="Espace réservé du tableau 2"/>
          <p:cNvSpPr>
            <a:spLocks noGrp="1"/>
          </p:cNvSpPr>
          <p:nvPr>
            <p:ph type="tbl" idx="1"/>
          </p:nvPr>
        </p:nvSpPr>
        <p:spPr>
          <a:xfrm>
            <a:off x="762000" y="1143002"/>
            <a:ext cx="7772400" cy="4114800"/>
          </a:xfrm>
        </p:spPr>
        <p:txBody>
          <a:bodyPr/>
          <a:lstStyle/>
          <a:p>
            <a:pPr lvl="0"/>
            <a:endParaRPr lang="fr-FR" noProof="0"/>
          </a:p>
        </p:txBody>
      </p:sp>
    </p:spTree>
    <p:extLst>
      <p:ext uri="{BB962C8B-B14F-4D97-AF65-F5344CB8AC3E}">
        <p14:creationId xmlns:p14="http://schemas.microsoft.com/office/powerpoint/2010/main" val="1435793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cSld name="Titre et contenu sur text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Cliquez pour modifier le style du titre</a:t>
            </a:r>
          </a:p>
        </p:txBody>
      </p:sp>
      <p:sp>
        <p:nvSpPr>
          <p:cNvPr id="3" name="Espace réservé du contenu 2"/>
          <p:cNvSpPr>
            <a:spLocks noGrp="1"/>
          </p:cNvSpPr>
          <p:nvPr>
            <p:ph sz="half" idx="1"/>
          </p:nvPr>
        </p:nvSpPr>
        <p:spPr>
          <a:xfrm>
            <a:off x="533400" y="838200"/>
            <a:ext cx="8305800" cy="26289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533400" y="3619503"/>
            <a:ext cx="8305800" cy="26289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sldNum" sz="quarter" idx="10"/>
          </p:nvPr>
        </p:nvSpPr>
        <p:spPr>
          <a:ln/>
        </p:spPr>
        <p:txBody>
          <a:bodyPr/>
          <a:lstStyle>
            <a:lvl1pPr>
              <a:defRPr/>
            </a:lvl1pPr>
          </a:lstStyle>
          <a:p>
            <a:pPr>
              <a:defRPr/>
            </a:pPr>
            <a:fld id="{4023D81C-FBA8-4091-8B2A-119ABC2AAC75}" type="slidenum">
              <a:rPr lang="fr-FR">
                <a:solidFill>
                  <a:prstClr val="black">
                    <a:tint val="75000"/>
                  </a:prstClr>
                </a:solidFill>
              </a:rPr>
              <a:pPr>
                <a:defRPr/>
              </a:pPr>
              <a:t>‹N°›</a:t>
            </a:fld>
            <a:endParaRPr lang="fr-FR">
              <a:solidFill>
                <a:prstClr val="black">
                  <a:tint val="75000"/>
                </a:prstClr>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fr-FR">
              <a:solidFill>
                <a:prstClr val="black">
                  <a:tint val="75000"/>
                </a:prstClr>
              </a:solidFill>
            </a:endParaRPr>
          </a:p>
        </p:txBody>
      </p:sp>
    </p:spTree>
    <p:extLst>
      <p:ext uri="{BB962C8B-B14F-4D97-AF65-F5344CB8AC3E}">
        <p14:creationId xmlns:p14="http://schemas.microsoft.com/office/powerpoint/2010/main" val="39830167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dgm">
  <p:cSld name="Titre et graphique ou organigramme hiérarchiqu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Cliquez pour modifier le style du titre</a:t>
            </a:r>
          </a:p>
        </p:txBody>
      </p:sp>
      <p:sp>
        <p:nvSpPr>
          <p:cNvPr id="3" name="Espace réservé du graphique SmartArt 2"/>
          <p:cNvSpPr>
            <a:spLocks noGrp="1"/>
          </p:cNvSpPr>
          <p:nvPr>
            <p:ph type="dgm" idx="1"/>
          </p:nvPr>
        </p:nvSpPr>
        <p:spPr>
          <a:xfrm>
            <a:off x="533400" y="838200"/>
            <a:ext cx="8305800" cy="5410200"/>
          </a:xfrm>
        </p:spPr>
        <p:txBody>
          <a:bodyPr/>
          <a:lstStyle/>
          <a:p>
            <a:pPr lvl="0"/>
            <a:endParaRPr lang="fr-FR" noProof="0"/>
          </a:p>
        </p:txBody>
      </p:sp>
      <p:sp>
        <p:nvSpPr>
          <p:cNvPr id="4" name="Rectangle 4"/>
          <p:cNvSpPr>
            <a:spLocks noGrp="1" noChangeArrowheads="1"/>
          </p:cNvSpPr>
          <p:nvPr>
            <p:ph type="sldNum" sz="quarter" idx="10"/>
          </p:nvPr>
        </p:nvSpPr>
        <p:spPr>
          <a:ln/>
        </p:spPr>
        <p:txBody>
          <a:bodyPr/>
          <a:lstStyle>
            <a:lvl1pPr>
              <a:defRPr/>
            </a:lvl1pPr>
          </a:lstStyle>
          <a:p>
            <a:pPr>
              <a:defRPr/>
            </a:pPr>
            <a:fld id="{EEC2FD6A-D29B-4E93-809A-31135E004136}" type="slidenum">
              <a:rPr lang="fr-FR">
                <a:solidFill>
                  <a:prstClr val="black">
                    <a:tint val="75000"/>
                  </a:prstClr>
                </a:solidFill>
              </a:rPr>
              <a:pPr>
                <a:defRPr/>
              </a:pPr>
              <a:t>‹N°›</a:t>
            </a:fld>
            <a:endParaRPr lang="fr-FR">
              <a:solidFill>
                <a:prstClr val="black">
                  <a:tint val="75000"/>
                </a:prstClr>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fr-FR">
              <a:solidFill>
                <a:prstClr val="black">
                  <a:tint val="75000"/>
                </a:prstClr>
              </a:solidFill>
            </a:endParaRPr>
          </a:p>
        </p:txBody>
      </p:sp>
    </p:spTree>
    <p:extLst>
      <p:ext uri="{BB962C8B-B14F-4D97-AF65-F5344CB8AC3E}">
        <p14:creationId xmlns:p14="http://schemas.microsoft.com/office/powerpoint/2010/main" val="39630434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ertitre de la présentation">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347065" y="3165062"/>
            <a:ext cx="6449873" cy="1088887"/>
          </a:xfrm>
          <a:prstGeom prst="rect">
            <a:avLst/>
          </a:prstGeom>
        </p:spPr>
        <p:txBody>
          <a:bodyPr/>
          <a:lstStyle>
            <a:lvl1pPr marL="0" indent="0" algn="ctr">
              <a:lnSpc>
                <a:spcPts val="3700"/>
              </a:lnSpc>
              <a:buFontTx/>
              <a:buNone/>
              <a:defRPr sz="4000" b="1" i="0">
                <a:solidFill>
                  <a:srgbClr val="792E70"/>
                </a:solidFill>
                <a:latin typeface="Arial" panose="020B0604020202020204" pitchFamily="34" charset="0"/>
                <a:cs typeface="Arial" panose="020B0604020202020204" pitchFamily="34" charset="0"/>
              </a:defRPr>
            </a:lvl1pPr>
            <a:lvl2pPr>
              <a:defRPr sz="4000" b="1">
                <a:latin typeface="Arial" panose="020B0604020202020204" pitchFamily="34" charset="0"/>
                <a:cs typeface="Arial" panose="020B0604020202020204" pitchFamily="34" charset="0"/>
              </a:defRPr>
            </a:lvl2pPr>
            <a:lvl3pPr>
              <a:defRPr sz="4000" b="1">
                <a:latin typeface="Arial" panose="020B0604020202020204" pitchFamily="34" charset="0"/>
                <a:cs typeface="Arial" panose="020B0604020202020204" pitchFamily="34" charset="0"/>
              </a:defRPr>
            </a:lvl3pPr>
            <a:lvl4pPr>
              <a:defRPr sz="4000" b="1">
                <a:latin typeface="Arial" panose="020B0604020202020204" pitchFamily="34" charset="0"/>
                <a:cs typeface="Arial" panose="020B0604020202020204" pitchFamily="34" charset="0"/>
              </a:defRPr>
            </a:lvl4pPr>
            <a:lvl5pPr>
              <a:defRPr sz="4000" b="1">
                <a:latin typeface="Arial" panose="020B0604020202020204" pitchFamily="34" charset="0"/>
                <a:cs typeface="Arial" panose="020B0604020202020204" pitchFamily="34" charset="0"/>
              </a:defRPr>
            </a:lvl5pPr>
          </a:lstStyle>
          <a:p>
            <a:pPr lvl="0"/>
            <a:r>
              <a:rPr lang="en-US" dirty="0" err="1"/>
              <a:t>Intertitre</a:t>
            </a:r>
            <a:r>
              <a:rPr lang="en-US" dirty="0"/>
              <a:t> de la </a:t>
            </a:r>
            <a:r>
              <a:rPr lang="en-US" dirty="0" err="1"/>
              <a:t>présentation</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575" y="4895417"/>
            <a:ext cx="963251" cy="1201016"/>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6992" y="4631365"/>
            <a:ext cx="408467" cy="432854"/>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37273" y="2515035"/>
            <a:ext cx="603556" cy="1792379"/>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66473" y="4631367"/>
            <a:ext cx="1054699" cy="1054699"/>
          </a:xfrm>
          <a:prstGeom prst="rect">
            <a:avLst/>
          </a:prstGeom>
        </p:spPr>
      </p:pic>
      <p:pic>
        <p:nvPicPr>
          <p:cNvPr id="15" name="Picture 14"/>
          <p:cNvPicPr>
            <a:picLocks noChangeAspect="1"/>
          </p:cNvPicPr>
          <p:nvPr userDrawn="1"/>
        </p:nvPicPr>
        <p:blipFill rotWithShape="1">
          <a:blip r:embed="rId6">
            <a:extLst>
              <a:ext uri="{28A0092B-C50C-407E-A947-70E740481C1C}">
                <a14:useLocalDpi xmlns:a14="http://schemas.microsoft.com/office/drawing/2010/main" val="0"/>
              </a:ext>
            </a:extLst>
          </a:blip>
          <a:srcRect b="13352"/>
          <a:stretch/>
        </p:blipFill>
        <p:spPr>
          <a:xfrm>
            <a:off x="6778895" y="5563795"/>
            <a:ext cx="1871634" cy="1294206"/>
          </a:xfrm>
          <a:prstGeom prst="rect">
            <a:avLst/>
          </a:prstGeom>
        </p:spPr>
      </p:pic>
      <p:pic>
        <p:nvPicPr>
          <p:cNvPr id="9" name="Picture 8"/>
          <p:cNvPicPr>
            <a:picLocks noChangeAspect="1"/>
          </p:cNvPicPr>
          <p:nvPr userDrawn="1"/>
        </p:nvPicPr>
        <p:blipFill>
          <a:blip r:embed="rId7"/>
          <a:stretch>
            <a:fillRect/>
          </a:stretch>
        </p:blipFill>
        <p:spPr>
          <a:xfrm>
            <a:off x="527746" y="640319"/>
            <a:ext cx="2600465" cy="840946"/>
          </a:xfrm>
          <a:prstGeom prst="rect">
            <a:avLst/>
          </a:prstGeom>
        </p:spPr>
      </p:pic>
    </p:spTree>
    <p:extLst>
      <p:ext uri="{BB962C8B-B14F-4D97-AF65-F5344CB8AC3E}">
        <p14:creationId xmlns:p14="http://schemas.microsoft.com/office/powerpoint/2010/main" val="1345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3000" fill="hold" nodeType="withEffect">
                                  <p:stCondLst>
                                    <p:cond delay="0"/>
                                  </p:stCondLst>
                                  <p:childTnLst>
                                    <p:animRot by="-21600000">
                                      <p:cBhvr>
                                        <p:cTn id="6" dur="4000" fill="hold"/>
                                        <p:tgtEl>
                                          <p:spTgt spid="12"/>
                                        </p:tgtEl>
                                        <p:attrNameLst>
                                          <p:attrName>r</p:attrName>
                                        </p:attrNameLst>
                                      </p:cBhvr>
                                    </p:animRot>
                                  </p:childTnLst>
                                </p:cTn>
                              </p:par>
                              <p:par>
                                <p:cTn id="7" presetID="8" presetClass="emph" presetSubtype="0" repeatCount="3000" fill="hold" nodeType="withEffect">
                                  <p:stCondLst>
                                    <p:cond delay="0"/>
                                  </p:stCondLst>
                                  <p:childTnLst>
                                    <p:animRot by="21600000">
                                      <p:cBhvr>
                                        <p:cTn id="8" dur="9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du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33435" t="64277"/>
          <a:stretch/>
        </p:blipFill>
        <p:spPr>
          <a:xfrm>
            <a:off x="8315325" y="4800602"/>
            <a:ext cx="401753" cy="640287"/>
          </a:xfrm>
          <a:prstGeom prst="rect">
            <a:avLst/>
          </a:prstGeom>
        </p:spPr>
      </p:pic>
      <p:sp>
        <p:nvSpPr>
          <p:cNvPr id="10" name="Text Placeholder 9"/>
          <p:cNvSpPr>
            <a:spLocks noGrp="1"/>
          </p:cNvSpPr>
          <p:nvPr>
            <p:ph type="body" sz="quarter" idx="10" hasCustomPrompt="1"/>
          </p:nvPr>
        </p:nvSpPr>
        <p:spPr>
          <a:xfrm>
            <a:off x="581025" y="547230"/>
            <a:ext cx="8058150" cy="614363"/>
          </a:xfrm>
          <a:prstGeom prst="rect">
            <a:avLst/>
          </a:prstGeom>
        </p:spPr>
        <p:txBody>
          <a:bodyPr/>
          <a:lstStyle>
            <a:lvl1pPr marL="0" indent="0">
              <a:buFontTx/>
              <a:buNone/>
              <a:defRPr sz="3500" b="1">
                <a:solidFill>
                  <a:srgbClr val="792E70"/>
                </a:solidFill>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b="1">
                <a:latin typeface="Arial" panose="020B0604020202020204" pitchFamily="34" charset="0"/>
                <a:cs typeface="Arial" panose="020B0604020202020204" pitchFamily="34" charset="0"/>
              </a:defRPr>
            </a:lvl3pPr>
            <a:lvl4pPr>
              <a:defRPr b="1">
                <a:latin typeface="Arial" panose="020B0604020202020204" pitchFamily="34" charset="0"/>
                <a:cs typeface="Arial" panose="020B0604020202020204" pitchFamily="34" charset="0"/>
              </a:defRPr>
            </a:lvl4pPr>
            <a:lvl5pPr>
              <a:defRPr b="1">
                <a:latin typeface="Arial" panose="020B0604020202020204" pitchFamily="34" charset="0"/>
                <a:cs typeface="Arial" panose="020B0604020202020204" pitchFamily="34" charset="0"/>
              </a:defRPr>
            </a:lvl5pPr>
          </a:lstStyle>
          <a:p>
            <a:pPr lvl="0"/>
            <a:r>
              <a:rPr lang="en-US" dirty="0" err="1"/>
              <a:t>Titre</a:t>
            </a:r>
            <a:r>
              <a:rPr lang="en-US" dirty="0"/>
              <a:t> du slide</a:t>
            </a:r>
          </a:p>
        </p:txBody>
      </p:sp>
      <p:sp>
        <p:nvSpPr>
          <p:cNvPr id="11" name="Rectangle 10"/>
          <p:cNvSpPr/>
          <p:nvPr userDrawn="1"/>
        </p:nvSpPr>
        <p:spPr>
          <a:xfrm>
            <a:off x="7340444" y="5933589"/>
            <a:ext cx="1803555" cy="924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16201" y="5265893"/>
            <a:ext cx="881607" cy="881607"/>
          </a:xfrm>
          <a:prstGeom prst="rect">
            <a:avLst/>
          </a:prstGeom>
        </p:spPr>
      </p:pic>
      <p:pic>
        <p:nvPicPr>
          <p:cNvPr id="13" name="Picture 12"/>
          <p:cNvPicPr>
            <a:picLocks noChangeAspect="1"/>
          </p:cNvPicPr>
          <p:nvPr userDrawn="1"/>
        </p:nvPicPr>
        <p:blipFill rotWithShape="1">
          <a:blip r:embed="rId4">
            <a:extLst>
              <a:ext uri="{28A0092B-C50C-407E-A947-70E740481C1C}">
                <a14:useLocalDpi xmlns:a14="http://schemas.microsoft.com/office/drawing/2010/main" val="0"/>
              </a:ext>
            </a:extLst>
          </a:blip>
          <a:srcRect b="17690"/>
          <a:stretch/>
        </p:blipFill>
        <p:spPr>
          <a:xfrm>
            <a:off x="6640166" y="6290958"/>
            <a:ext cx="798645" cy="567042"/>
          </a:xfrm>
          <a:prstGeom prst="rect">
            <a:avLst/>
          </a:prstGeom>
        </p:spPr>
      </p:pic>
      <p:pic>
        <p:nvPicPr>
          <p:cNvPr id="9" name="Picture 8"/>
          <p:cNvPicPr>
            <a:picLocks noChangeAspect="1"/>
          </p:cNvPicPr>
          <p:nvPr userDrawn="1"/>
        </p:nvPicPr>
        <p:blipFill>
          <a:blip r:embed="rId5"/>
          <a:stretch>
            <a:fillRect/>
          </a:stretch>
        </p:blipFill>
        <p:spPr>
          <a:xfrm>
            <a:off x="7357340" y="6049896"/>
            <a:ext cx="1620868" cy="524161"/>
          </a:xfrm>
          <a:prstGeom prst="rect">
            <a:avLst/>
          </a:prstGeom>
        </p:spPr>
      </p:pic>
    </p:spTree>
    <p:extLst>
      <p:ext uri="{BB962C8B-B14F-4D97-AF65-F5344CB8AC3E}">
        <p14:creationId xmlns:p14="http://schemas.microsoft.com/office/powerpoint/2010/main" val="147723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3000" fill="hold" nodeType="withEffect">
                                  <p:stCondLst>
                                    <p:cond delay="0"/>
                                  </p:stCondLst>
                                  <p:childTnLst>
                                    <p:animRot by="21600000">
                                      <p:cBhvr>
                                        <p:cTn id="6" dur="9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re trait vert + logo">
    <p:spTree>
      <p:nvGrpSpPr>
        <p:cNvPr id="1" name=""/>
        <p:cNvGrpSpPr/>
        <p:nvPr/>
      </p:nvGrpSpPr>
      <p:grpSpPr>
        <a:xfrm>
          <a:off x="0" y="0"/>
          <a:ext cx="0" cy="0"/>
          <a:chOff x="0" y="0"/>
          <a:chExt cx="0" cy="0"/>
        </a:xfrm>
      </p:grpSpPr>
      <p:pic>
        <p:nvPicPr>
          <p:cNvPr id="4"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611" y="795796"/>
            <a:ext cx="378117" cy="151725"/>
          </a:xfrm>
          <a:prstGeom prst="rect">
            <a:avLst/>
          </a:prstGeom>
        </p:spPr>
      </p:pic>
      <p:sp>
        <p:nvSpPr>
          <p:cNvPr id="5" name="Text Placeholder 9"/>
          <p:cNvSpPr>
            <a:spLocks noGrp="1"/>
          </p:cNvSpPr>
          <p:nvPr>
            <p:ph type="body" sz="quarter" idx="10" hasCustomPrompt="1"/>
          </p:nvPr>
        </p:nvSpPr>
        <p:spPr>
          <a:xfrm>
            <a:off x="805393" y="552753"/>
            <a:ext cx="7851591" cy="614363"/>
          </a:xfrm>
          <a:prstGeom prst="rect">
            <a:avLst/>
          </a:prstGeom>
        </p:spPr>
        <p:txBody>
          <a:bodyPr/>
          <a:lstStyle>
            <a:lvl1pPr marL="0" indent="0">
              <a:buFontTx/>
              <a:buNone/>
              <a:defRPr sz="3500" b="0">
                <a:solidFill>
                  <a:srgbClr val="792E70"/>
                </a:solidFill>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b="1">
                <a:latin typeface="Arial" panose="020B0604020202020204" pitchFamily="34" charset="0"/>
                <a:cs typeface="Arial" panose="020B0604020202020204" pitchFamily="34" charset="0"/>
              </a:defRPr>
            </a:lvl3pPr>
            <a:lvl4pPr>
              <a:defRPr b="1">
                <a:latin typeface="Arial" panose="020B0604020202020204" pitchFamily="34" charset="0"/>
                <a:cs typeface="Arial" panose="020B0604020202020204" pitchFamily="34" charset="0"/>
              </a:defRPr>
            </a:lvl4pPr>
            <a:lvl5pPr>
              <a:defRPr b="1">
                <a:latin typeface="Arial" panose="020B0604020202020204" pitchFamily="34" charset="0"/>
                <a:cs typeface="Arial" panose="020B0604020202020204" pitchFamily="34" charset="0"/>
              </a:defRPr>
            </a:lvl5pPr>
          </a:lstStyle>
          <a:p>
            <a:pPr lvl="0"/>
            <a:r>
              <a:rPr lang="en-US" dirty="0"/>
              <a:t>Sous-</a:t>
            </a:r>
            <a:r>
              <a:rPr lang="en-US" dirty="0" err="1"/>
              <a:t>titre</a:t>
            </a:r>
            <a:r>
              <a:rPr lang="en-US" dirty="0"/>
              <a:t> du slide</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2202" t="-11318" r="1" b="-1"/>
          <a:stretch/>
        </p:blipFill>
        <p:spPr>
          <a:xfrm>
            <a:off x="408730" y="6505759"/>
            <a:ext cx="7113891" cy="45719"/>
          </a:xfrm>
          <a:prstGeom prst="rect">
            <a:avLst/>
          </a:prstGeom>
        </p:spPr>
      </p:pic>
      <p:pic>
        <p:nvPicPr>
          <p:cNvPr id="7" name="Picture 8">
            <a:extLst>
              <a:ext uri="{FF2B5EF4-FFF2-40B4-BE49-F238E27FC236}">
                <a16:creationId xmlns:a16="http://schemas.microsoft.com/office/drawing/2014/main" xmlns="" id="{23597821-50D7-4C44-8670-014918B8BEFD}"/>
              </a:ext>
            </a:extLst>
          </p:cNvPr>
          <p:cNvPicPr>
            <a:picLocks noChangeAspect="1"/>
          </p:cNvPicPr>
          <p:nvPr userDrawn="1"/>
        </p:nvPicPr>
        <p:blipFill>
          <a:blip r:embed="rId4"/>
          <a:stretch>
            <a:fillRect/>
          </a:stretch>
        </p:blipFill>
        <p:spPr>
          <a:xfrm>
            <a:off x="7361415" y="6054500"/>
            <a:ext cx="1620868" cy="524161"/>
          </a:xfrm>
          <a:prstGeom prst="rect">
            <a:avLst/>
          </a:prstGeom>
        </p:spPr>
      </p:pic>
    </p:spTree>
    <p:extLst>
      <p:ext uri="{BB962C8B-B14F-4D97-AF65-F5344CB8AC3E}">
        <p14:creationId xmlns:p14="http://schemas.microsoft.com/office/powerpoint/2010/main" val="21290367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re trait ver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611" y="795796"/>
            <a:ext cx="378117" cy="151725"/>
          </a:xfrm>
          <a:prstGeom prst="rect">
            <a:avLst/>
          </a:prstGeom>
        </p:spPr>
      </p:pic>
      <p:sp>
        <p:nvSpPr>
          <p:cNvPr id="4" name="Text Placeholder 9"/>
          <p:cNvSpPr>
            <a:spLocks noGrp="1"/>
          </p:cNvSpPr>
          <p:nvPr>
            <p:ph type="body" sz="quarter" idx="10" hasCustomPrompt="1"/>
          </p:nvPr>
        </p:nvSpPr>
        <p:spPr>
          <a:xfrm>
            <a:off x="805393" y="552753"/>
            <a:ext cx="7851591" cy="614363"/>
          </a:xfrm>
          <a:prstGeom prst="rect">
            <a:avLst/>
          </a:prstGeom>
        </p:spPr>
        <p:txBody>
          <a:bodyPr/>
          <a:lstStyle>
            <a:lvl1pPr marL="0" indent="0">
              <a:buFontTx/>
              <a:buNone/>
              <a:defRPr sz="3500" b="0">
                <a:solidFill>
                  <a:srgbClr val="792E70"/>
                </a:solidFill>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b="1">
                <a:latin typeface="Arial" panose="020B0604020202020204" pitchFamily="34" charset="0"/>
                <a:cs typeface="Arial" panose="020B0604020202020204" pitchFamily="34" charset="0"/>
              </a:defRPr>
            </a:lvl3pPr>
            <a:lvl4pPr>
              <a:defRPr b="1">
                <a:latin typeface="Arial" panose="020B0604020202020204" pitchFamily="34" charset="0"/>
                <a:cs typeface="Arial" panose="020B0604020202020204" pitchFamily="34" charset="0"/>
              </a:defRPr>
            </a:lvl4pPr>
            <a:lvl5pPr>
              <a:defRPr b="1">
                <a:latin typeface="Arial" panose="020B0604020202020204" pitchFamily="34" charset="0"/>
                <a:cs typeface="Arial" panose="020B0604020202020204" pitchFamily="34" charset="0"/>
              </a:defRPr>
            </a:lvl5pPr>
          </a:lstStyle>
          <a:p>
            <a:pPr lvl="0"/>
            <a:r>
              <a:rPr lang="en-US" dirty="0"/>
              <a:t>Sous-</a:t>
            </a:r>
            <a:r>
              <a:rPr lang="en-US" dirty="0" err="1"/>
              <a:t>titre</a:t>
            </a:r>
            <a:r>
              <a:rPr lang="en-US" dirty="0"/>
              <a:t> du slide</a:t>
            </a:r>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l="8086" t="-11318" b="-1"/>
          <a:stretch/>
        </p:blipFill>
        <p:spPr>
          <a:xfrm>
            <a:off x="405612" y="6505759"/>
            <a:ext cx="8404634" cy="45719"/>
          </a:xfrm>
          <a:prstGeom prst="rect">
            <a:avLst/>
          </a:prstGeom>
        </p:spPr>
      </p:pic>
    </p:spTree>
    <p:extLst>
      <p:ext uri="{BB962C8B-B14F-4D97-AF65-F5344CB8AC3E}">
        <p14:creationId xmlns:p14="http://schemas.microsoft.com/office/powerpoint/2010/main" val="323716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n de la présenta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8397" y="4554707"/>
            <a:ext cx="378117" cy="151725"/>
          </a:xfrm>
          <a:prstGeom prst="rect">
            <a:avLst/>
          </a:prstGeom>
        </p:spPr>
      </p:pic>
      <p:sp>
        <p:nvSpPr>
          <p:cNvPr id="6" name="TextBox 5"/>
          <p:cNvSpPr txBox="1"/>
          <p:nvPr userDrawn="1"/>
        </p:nvSpPr>
        <p:spPr>
          <a:xfrm>
            <a:off x="1767104" y="4770013"/>
            <a:ext cx="5600700" cy="430887"/>
          </a:xfrm>
          <a:prstGeom prst="rect">
            <a:avLst/>
          </a:prstGeom>
          <a:noFill/>
        </p:spPr>
        <p:txBody>
          <a:bodyPr wrap="square" rtlCol="0">
            <a:spAutoFit/>
          </a:bodyPr>
          <a:lstStyle/>
          <a:p>
            <a:pPr algn="ctr"/>
            <a:r>
              <a:rPr lang="fr-FR" sz="1100" dirty="0" smtClean="0">
                <a:solidFill>
                  <a:prstClr val="black"/>
                </a:solidFill>
                <a:latin typeface="Arial" panose="020B0604020202020204" pitchFamily="34" charset="0"/>
                <a:cs typeface="Arial" panose="020B0604020202020204" pitchFamily="34" charset="0"/>
              </a:rPr>
              <a:t>Sud-Est Traiteur</a:t>
            </a:r>
          </a:p>
          <a:p>
            <a:pPr algn="ctr"/>
            <a:r>
              <a:rPr lang="fr-FR" sz="1100" dirty="0" smtClean="0">
                <a:solidFill>
                  <a:prstClr val="black"/>
                </a:solidFill>
                <a:latin typeface="Arial" panose="020B0604020202020204" pitchFamily="34" charset="0"/>
                <a:cs typeface="Arial" panose="020B0604020202020204" pitchFamily="34" charset="0"/>
              </a:rPr>
              <a:t>Chemin des Mazes – 34920 LE CRES</a:t>
            </a:r>
            <a:endParaRPr lang="fr-FR" sz="1100" dirty="0">
              <a:solidFill>
                <a:prstClr val="black"/>
              </a:solidFill>
              <a:latin typeface="Arial" panose="020B0604020202020204" pitchFamily="34" charset="0"/>
              <a:cs typeface="Arial" panose="020B0604020202020204" pitchFamily="34" charset="0"/>
            </a:endParaRPr>
          </a:p>
        </p:txBody>
      </p:sp>
      <p:sp>
        <p:nvSpPr>
          <p:cNvPr id="7" name="TextBox 6"/>
          <p:cNvSpPr txBox="1"/>
          <p:nvPr userDrawn="1"/>
        </p:nvSpPr>
        <p:spPr>
          <a:xfrm>
            <a:off x="3370887" y="5264479"/>
            <a:ext cx="2393134" cy="338554"/>
          </a:xfrm>
          <a:prstGeom prst="rect">
            <a:avLst/>
          </a:prstGeom>
          <a:noFill/>
        </p:spPr>
        <p:txBody>
          <a:bodyPr wrap="square" rtlCol="0">
            <a:spAutoFit/>
          </a:bodyPr>
          <a:lstStyle/>
          <a:p>
            <a:pPr algn="ctr"/>
            <a:r>
              <a:rPr lang="fr-FR" sz="1600" dirty="0" smtClean="0">
                <a:solidFill>
                  <a:srgbClr val="EF3E56"/>
                </a:solidFill>
                <a:latin typeface="Arial" panose="020B0604020202020204" pitchFamily="34" charset="0"/>
                <a:cs typeface="Arial" panose="020B0604020202020204" pitchFamily="34" charset="0"/>
              </a:rPr>
              <a:t>www.sud-est-traiteur.fr</a:t>
            </a:r>
            <a:endParaRPr lang="fr-FR" sz="1600" dirty="0">
              <a:solidFill>
                <a:srgbClr val="EF3E56"/>
              </a:solidFill>
              <a:latin typeface="Arial" panose="020B0604020202020204" pitchFamily="34" charset="0"/>
              <a:cs typeface="Arial" panose="020B0604020202020204" pitchFamily="34" charset="0"/>
            </a:endParaRPr>
          </a:p>
        </p:txBody>
      </p:sp>
      <p:sp>
        <p:nvSpPr>
          <p:cNvPr id="8" name="TextBox 7"/>
          <p:cNvSpPr txBox="1"/>
          <p:nvPr userDrawn="1"/>
        </p:nvSpPr>
        <p:spPr>
          <a:xfrm>
            <a:off x="1767104" y="5904336"/>
            <a:ext cx="5600700" cy="215444"/>
          </a:xfrm>
          <a:prstGeom prst="rect">
            <a:avLst/>
          </a:prstGeom>
          <a:noFill/>
        </p:spPr>
        <p:txBody>
          <a:bodyPr wrap="square" rtlCol="0">
            <a:spAutoFit/>
          </a:bodyPr>
          <a:lstStyle/>
          <a:p>
            <a:pPr algn="ctr"/>
            <a:r>
              <a:rPr lang="fr-FR" sz="800" dirty="0">
                <a:solidFill>
                  <a:prstClr val="black"/>
                </a:solidFill>
                <a:latin typeface="Arial" panose="020B0604020202020204" pitchFamily="34" charset="0"/>
                <a:cs typeface="Arial" panose="020B0604020202020204" pitchFamily="34" charset="0"/>
              </a:rPr>
              <a:t>Marque de Compass Group</a:t>
            </a:r>
            <a:endParaRPr lang="fr-FR" sz="400" dirty="0">
              <a:solidFill>
                <a:prstClr val="black"/>
              </a:solidFill>
              <a:latin typeface="Arial" panose="020B0604020202020204" pitchFamily="34" charset="0"/>
              <a:cs typeface="Arial" panose="020B0604020202020204" pitchFamily="34" charset="0"/>
            </a:endParaRPr>
          </a:p>
        </p:txBody>
      </p:sp>
      <p:pic>
        <p:nvPicPr>
          <p:cNvPr id="9" name="Picture 8"/>
          <p:cNvPicPr>
            <a:picLocks noChangeAspect="1"/>
          </p:cNvPicPr>
          <p:nvPr userDrawn="1"/>
        </p:nvPicPr>
        <p:blipFill>
          <a:blip r:embed="rId3"/>
          <a:stretch>
            <a:fillRect/>
          </a:stretch>
        </p:blipFill>
        <p:spPr>
          <a:xfrm>
            <a:off x="3257024" y="2583685"/>
            <a:ext cx="2547009" cy="823659"/>
          </a:xfrm>
          <a:prstGeom prst="rect">
            <a:avLst/>
          </a:prstGeom>
        </p:spPr>
      </p:pic>
    </p:spTree>
    <p:extLst>
      <p:ext uri="{BB962C8B-B14F-4D97-AF65-F5344CB8AC3E}">
        <p14:creationId xmlns:p14="http://schemas.microsoft.com/office/powerpoint/2010/main" val="358517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RST3Occ contenu chapitr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97FAF272-78CF-9443-B448-990195C054C0}" type="datetime1">
              <a:rPr lang="fr-FR" smtClean="0">
                <a:solidFill>
                  <a:prstClr val="black">
                    <a:tint val="75000"/>
                  </a:prstClr>
                </a:solidFill>
              </a:rPr>
              <a:pPr/>
              <a:t>20/05/2021</a:t>
            </a:fld>
            <a:endParaRPr lang="fr-FR" dirty="0">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pic>
        <p:nvPicPr>
          <p:cNvPr id="10" name="Image 9"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4" y="177809"/>
            <a:ext cx="2168525" cy="993663"/>
          </a:xfrm>
          <a:prstGeom prst="rect">
            <a:avLst/>
          </a:prstGeom>
        </p:spPr>
      </p:pic>
      <p:sp>
        <p:nvSpPr>
          <p:cNvPr id="17" name="Espace réservé du contenu 16"/>
          <p:cNvSpPr>
            <a:spLocks noGrp="1"/>
          </p:cNvSpPr>
          <p:nvPr>
            <p:ph sz="quarter" idx="13"/>
          </p:nvPr>
        </p:nvSpPr>
        <p:spPr>
          <a:xfrm>
            <a:off x="457201" y="1284290"/>
            <a:ext cx="8229600" cy="4662487"/>
          </a:xfrm>
        </p:spPr>
        <p:txBody>
          <a:bodyPr/>
          <a:lstStyle>
            <a:lvl1pPr>
              <a:defRPr>
                <a:solidFill>
                  <a:srgbClr val="C8081D"/>
                </a:solidFill>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u texte 14"/>
          <p:cNvSpPr>
            <a:spLocks noGrp="1"/>
          </p:cNvSpPr>
          <p:nvPr>
            <p:ph type="body" sz="quarter" idx="15" hasCustomPrompt="1"/>
          </p:nvPr>
        </p:nvSpPr>
        <p:spPr>
          <a:xfrm>
            <a:off x="2743200" y="6356358"/>
            <a:ext cx="3561976" cy="365125"/>
          </a:xfrm>
        </p:spPr>
        <p:txBody>
          <a:bodyPr>
            <a:normAutofit/>
          </a:bodyPr>
          <a:lstStyle>
            <a:lvl1pPr marL="0" indent="0" algn="ctr">
              <a:buNone/>
              <a:defRPr sz="1200">
                <a:solidFill>
                  <a:srgbClr val="2E3642"/>
                </a:solidFill>
                <a:latin typeface="Catamaran"/>
                <a:cs typeface="Catamaran"/>
              </a:defRPr>
            </a:lvl1pPr>
          </a:lstStyle>
          <a:p>
            <a:pPr lvl="0"/>
            <a:r>
              <a:rPr lang="fr-FR" dirty="0"/>
              <a:t>Précisez la date et le lieu de votre présentation</a:t>
            </a:r>
          </a:p>
        </p:txBody>
      </p:sp>
    </p:spTree>
    <p:extLst>
      <p:ext uri="{BB962C8B-B14F-4D97-AF65-F5344CB8AC3E}">
        <p14:creationId xmlns:p14="http://schemas.microsoft.com/office/powerpoint/2010/main" val="9683295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RST3Occ Titre présentation">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630" y="0"/>
            <a:ext cx="9898055" cy="6976532"/>
          </a:xfrm>
          <a:prstGeom prst="rect">
            <a:avLst/>
          </a:prstGeom>
        </p:spPr>
      </p:pic>
      <p:sp>
        <p:nvSpPr>
          <p:cNvPr id="2" name="Titre 1"/>
          <p:cNvSpPr>
            <a:spLocks noGrp="1"/>
          </p:cNvSpPr>
          <p:nvPr>
            <p:ph type="ctrTitle"/>
          </p:nvPr>
        </p:nvSpPr>
        <p:spPr>
          <a:xfrm>
            <a:off x="3536366" y="1707100"/>
            <a:ext cx="5363634" cy="1470025"/>
          </a:xfrm>
        </p:spPr>
        <p:txBody>
          <a:bodyPr/>
          <a:lstStyle>
            <a:lvl1pPr>
              <a:defRPr>
                <a:solidFill>
                  <a:srgbClr val="2E3642"/>
                </a:solidFill>
                <a:latin typeface="Museo-700"/>
                <a:cs typeface="Museo-700"/>
              </a:defRPr>
            </a:lvl1pPr>
          </a:lstStyle>
          <a:p>
            <a:r>
              <a:rPr lang="fr-FR" dirty="0" smtClean="0"/>
              <a:t>Cliquez et modifiez le titre</a:t>
            </a:r>
            <a:endParaRPr lang="fr-FR" dirty="0"/>
          </a:p>
        </p:txBody>
      </p:sp>
      <p:sp>
        <p:nvSpPr>
          <p:cNvPr id="3" name="Sous-titre 2"/>
          <p:cNvSpPr>
            <a:spLocks noGrp="1"/>
          </p:cNvSpPr>
          <p:nvPr>
            <p:ph type="subTitle" idx="1" hasCustomPrompt="1"/>
          </p:nvPr>
        </p:nvSpPr>
        <p:spPr>
          <a:xfrm>
            <a:off x="3536365" y="3996275"/>
            <a:ext cx="5363635" cy="1219200"/>
          </a:xfrm>
        </p:spPr>
        <p:txBody>
          <a:bodyPr/>
          <a:lstStyle>
            <a:lvl1pPr marL="0" indent="0" algn="ctr">
              <a:buNone/>
              <a:defRPr>
                <a:solidFill>
                  <a:srgbClr val="9AB3B2"/>
                </a:solidFill>
                <a:latin typeface="Catamaran Bold"/>
                <a:cs typeface="Catamaran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et ajoutez</a:t>
            </a:r>
            <a:br>
              <a:rPr lang="fr-FR" dirty="0" smtClean="0"/>
            </a:br>
            <a:r>
              <a:rPr lang="fr-FR" dirty="0" smtClean="0"/>
              <a:t>un sous-titre</a:t>
            </a:r>
            <a:endParaRPr lang="fr-FR" dirty="0"/>
          </a:p>
        </p:txBody>
      </p:sp>
      <p:pic>
        <p:nvPicPr>
          <p:cNvPr id="7" name="Image 6"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533" y="476137"/>
            <a:ext cx="2751667" cy="1260871"/>
          </a:xfrm>
          <a:prstGeom prst="rect">
            <a:avLst/>
          </a:prstGeom>
        </p:spPr>
      </p:pic>
      <p:sp>
        <p:nvSpPr>
          <p:cNvPr id="15" name="Espace réservé du texte 14"/>
          <p:cNvSpPr>
            <a:spLocks noGrp="1"/>
          </p:cNvSpPr>
          <p:nvPr>
            <p:ph type="body" sz="quarter" idx="14" hasCustomPrompt="1"/>
          </p:nvPr>
        </p:nvSpPr>
        <p:spPr>
          <a:xfrm>
            <a:off x="-82550" y="2893901"/>
            <a:ext cx="2673350" cy="2204748"/>
          </a:xfrm>
        </p:spPr>
        <p:txBody>
          <a:bodyPr>
            <a:normAutofit/>
          </a:bodyPr>
          <a:lstStyle>
            <a:lvl1pPr marL="0" indent="0" algn="ctr">
              <a:buNone/>
              <a:defRPr sz="2800">
                <a:solidFill>
                  <a:srgbClr val="FFFFFF"/>
                </a:solidFill>
              </a:defRPr>
            </a:lvl1pPr>
          </a:lstStyle>
          <a:p>
            <a:pPr lvl="0"/>
            <a:r>
              <a:rPr lang="fr-FR" dirty="0" smtClean="0"/>
              <a:t>Précisez la date et le lieu de votre présentation</a:t>
            </a:r>
            <a:endParaRPr lang="fr-FR" dirty="0"/>
          </a:p>
        </p:txBody>
      </p:sp>
      <p:sp>
        <p:nvSpPr>
          <p:cNvPr id="8" name="Espace réservé du texte 7"/>
          <p:cNvSpPr>
            <a:spLocks noGrp="1"/>
          </p:cNvSpPr>
          <p:nvPr>
            <p:ph type="body" sz="quarter" idx="15" hasCustomPrompt="1"/>
          </p:nvPr>
        </p:nvSpPr>
        <p:spPr>
          <a:xfrm>
            <a:off x="358775" y="5991225"/>
            <a:ext cx="1762125" cy="728663"/>
          </a:xfrm>
        </p:spPr>
        <p:txBody>
          <a:bodyPr>
            <a:noAutofit/>
          </a:bodyPr>
          <a:lstStyle>
            <a:lvl1pPr marL="0" indent="0" algn="ctr">
              <a:buNone/>
              <a:defRPr sz="2000">
                <a:solidFill>
                  <a:schemeClr val="bg1"/>
                </a:solidFill>
                <a:latin typeface="Catamaran"/>
                <a:cs typeface="Catamaran"/>
              </a:defRPr>
            </a:lvl1pPr>
          </a:lstStyle>
          <a:p>
            <a:pPr lvl="0"/>
            <a:r>
              <a:rPr lang="fr-FR" dirty="0" smtClean="0"/>
              <a:t>Auteur</a:t>
            </a:r>
          </a:p>
          <a:p>
            <a:pPr lvl="0"/>
            <a:r>
              <a:rPr lang="fr-FR" dirty="0" smtClean="0"/>
              <a:t>Structure</a:t>
            </a:r>
            <a:endParaRPr lang="fr-FR" dirty="0"/>
          </a:p>
        </p:txBody>
      </p:sp>
      <p:sp>
        <p:nvSpPr>
          <p:cNvPr id="13" name="Espace réservé du numéro de diapositive 5"/>
          <p:cNvSpPr txBox="1">
            <a:spLocks/>
          </p:cNvSpPr>
          <p:nvPr/>
        </p:nvSpPr>
        <p:spPr>
          <a:xfrm>
            <a:off x="6766400" y="6354763"/>
            <a:ext cx="2133600" cy="365125"/>
          </a:xfrm>
          <a:prstGeom prst="rect">
            <a:avLst/>
          </a:prstGeom>
        </p:spPr>
        <p:txBody>
          <a:bodyPr vert="horz" lIns="91440" tIns="45720" rIns="91440" bIns="4572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46312E2-7A7B-0B42-8E05-71B75A9714C4}"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140756291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RST3Occ Titre chapitr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2763838"/>
            <a:ext cx="8229600" cy="1143000"/>
          </a:xfrm>
        </p:spPr>
        <p:txBody>
          <a:bodyPr>
            <a:noAutofit/>
          </a:bodyPr>
          <a:lstStyle>
            <a:lvl1pPr>
              <a:defRPr sz="4400">
                <a:solidFill>
                  <a:srgbClr val="2E3642"/>
                </a:solidFill>
                <a:latin typeface="Museo-700"/>
                <a:cs typeface="Museo-700"/>
              </a:defRPr>
            </a:lvl1pPr>
          </a:lstStyle>
          <a:p>
            <a:r>
              <a:rPr lang="fr-FR" dirty="0" smtClean="0"/>
              <a:t>Cliquez et modifiez</a:t>
            </a:r>
            <a:br>
              <a:rPr lang="fr-FR" dirty="0" smtClean="0"/>
            </a:br>
            <a:r>
              <a:rPr lang="fr-FR" dirty="0" smtClean="0"/>
              <a:t>le titre du chapitre</a:t>
            </a:r>
            <a:endParaRPr lang="fr-FR" dirty="0"/>
          </a:p>
        </p:txBody>
      </p:sp>
      <p:sp>
        <p:nvSpPr>
          <p:cNvPr id="4" name="Espace réservé de la date 3"/>
          <p:cNvSpPr>
            <a:spLocks noGrp="1"/>
          </p:cNvSpPr>
          <p:nvPr>
            <p:ph type="dt" sz="half" idx="10"/>
          </p:nvPr>
        </p:nvSpPr>
        <p:spPr/>
        <p:txBody>
          <a:bodyPr/>
          <a:lstStyle>
            <a:lvl1pPr>
              <a:defRPr>
                <a:solidFill>
                  <a:srgbClr val="2E3642"/>
                </a:solidFill>
                <a:latin typeface="Catamaran"/>
                <a:cs typeface="Catamaran"/>
              </a:defRPr>
            </a:lvl1pPr>
          </a:lstStyle>
          <a:p>
            <a:fld id="{CFDFF891-0625-2A4F-81AC-9F6E10717F3B}" type="datetime1">
              <a:rPr lang="fr-FR" smtClean="0"/>
              <a:pPr/>
              <a:t>20/05/2021</a:t>
            </a:fld>
            <a:endParaRPr lang="fr-FR" dirty="0"/>
          </a:p>
        </p:txBody>
      </p:sp>
      <p:sp>
        <p:nvSpPr>
          <p:cNvPr id="6" name="Espace réservé du numéro de diapositive 5"/>
          <p:cNvSpPr>
            <a:spLocks noGrp="1"/>
          </p:cNvSpPr>
          <p:nvPr>
            <p:ph type="sldNum" sz="quarter" idx="12"/>
          </p:nvPr>
        </p:nvSpPr>
        <p:spPr/>
        <p:txBody>
          <a:bodyPr/>
          <a:lstStyle>
            <a:lvl1pPr>
              <a:defRPr>
                <a:solidFill>
                  <a:srgbClr val="2E3642"/>
                </a:solidFill>
                <a:latin typeface="Catamaran"/>
                <a:cs typeface="Catamaran"/>
              </a:defRPr>
            </a:lvl1pPr>
          </a:lstStyle>
          <a:p>
            <a:fld id="{146312E2-7A7B-0B42-8E05-71B75A9714C4}" type="slidenum">
              <a:rPr lang="fr-FR" smtClean="0"/>
              <a:pPr/>
              <a:t>‹N°›</a:t>
            </a:fld>
            <a:endParaRPr lang="fr-FR" dirty="0"/>
          </a:p>
        </p:txBody>
      </p:sp>
      <p:pic>
        <p:nvPicPr>
          <p:cNvPr id="12" name="Image 11"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228601"/>
            <a:ext cx="3416846" cy="1565670"/>
          </a:xfrm>
          <a:prstGeom prst="rect">
            <a:avLst/>
          </a:prstGeom>
        </p:spPr>
      </p:pic>
      <p:sp>
        <p:nvSpPr>
          <p:cNvPr id="16" name="Sous-titre 2"/>
          <p:cNvSpPr>
            <a:spLocks noGrp="1"/>
          </p:cNvSpPr>
          <p:nvPr>
            <p:ph type="subTitle" idx="1" hasCustomPrompt="1"/>
          </p:nvPr>
        </p:nvSpPr>
        <p:spPr>
          <a:xfrm>
            <a:off x="457201" y="4227185"/>
            <a:ext cx="8229599" cy="1219200"/>
          </a:xfrm>
        </p:spPr>
        <p:txBody>
          <a:bodyPr/>
          <a:lstStyle>
            <a:lvl1pPr marL="0" indent="0" algn="ctr">
              <a:buNone/>
              <a:defRPr>
                <a:solidFill>
                  <a:schemeClr val="bg1"/>
                </a:solidFill>
                <a:latin typeface="Catamaran Bold"/>
                <a:cs typeface="Catamaran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et ajoutez</a:t>
            </a:r>
            <a:br>
              <a:rPr lang="fr-FR" dirty="0" smtClean="0"/>
            </a:br>
            <a:r>
              <a:rPr lang="fr-FR" dirty="0" smtClean="0"/>
              <a:t>un sous-titre à votre chapitre</a:t>
            </a:r>
            <a:endParaRPr lang="fr-FR" dirty="0"/>
          </a:p>
        </p:txBody>
      </p:sp>
      <p:sp>
        <p:nvSpPr>
          <p:cNvPr id="21" name="Espace réservé du texte 14"/>
          <p:cNvSpPr>
            <a:spLocks noGrp="1"/>
          </p:cNvSpPr>
          <p:nvPr>
            <p:ph type="body" sz="quarter" idx="15" hasCustomPrompt="1"/>
          </p:nvPr>
        </p:nvSpPr>
        <p:spPr>
          <a:xfrm>
            <a:off x="2743200" y="6356350"/>
            <a:ext cx="3561976" cy="365125"/>
          </a:xfrm>
        </p:spPr>
        <p:txBody>
          <a:bodyPr>
            <a:normAutofit/>
          </a:bodyPr>
          <a:lstStyle>
            <a:lvl1pPr marL="0" indent="0" algn="ctr">
              <a:buNone/>
              <a:defRPr sz="1200">
                <a:solidFill>
                  <a:srgbClr val="2E3642"/>
                </a:solidFill>
                <a:latin typeface="Catamaran"/>
                <a:cs typeface="Catamaran"/>
              </a:defRPr>
            </a:lvl1pPr>
          </a:lstStyle>
          <a:p>
            <a:pPr lvl="0"/>
            <a:r>
              <a:rPr lang="fr-FR" dirty="0" smtClean="0"/>
              <a:t>Précisez la date et le lieu de votre présentation</a:t>
            </a:r>
            <a:endParaRPr lang="fr-FR" dirty="0"/>
          </a:p>
        </p:txBody>
      </p:sp>
    </p:spTree>
    <p:extLst>
      <p:ext uri="{BB962C8B-B14F-4D97-AF65-F5344CB8AC3E}">
        <p14:creationId xmlns:p14="http://schemas.microsoft.com/office/powerpoint/2010/main" val="388542877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RST3Occ contenu chapitr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97FAF272-78CF-9443-B448-990195C054C0}" type="datetime1">
              <a:rPr lang="fr-FR" smtClean="0">
                <a:solidFill>
                  <a:prstClr val="black">
                    <a:tint val="75000"/>
                  </a:prstClr>
                </a:solidFill>
              </a:rPr>
              <a:pPr/>
              <a:t>20/05/2021</a:t>
            </a:fld>
            <a:endParaRPr lang="fr-FR" dirty="0">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pic>
        <p:nvPicPr>
          <p:cNvPr id="10" name="Image 9"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77801"/>
            <a:ext cx="2168525" cy="993663"/>
          </a:xfrm>
          <a:prstGeom prst="rect">
            <a:avLst/>
          </a:prstGeom>
        </p:spPr>
      </p:pic>
      <p:sp>
        <p:nvSpPr>
          <p:cNvPr id="17" name="Espace réservé du contenu 16"/>
          <p:cNvSpPr>
            <a:spLocks noGrp="1"/>
          </p:cNvSpPr>
          <p:nvPr>
            <p:ph sz="quarter" idx="13"/>
          </p:nvPr>
        </p:nvSpPr>
        <p:spPr>
          <a:xfrm>
            <a:off x="457201" y="1284288"/>
            <a:ext cx="8229600" cy="4662487"/>
          </a:xfrm>
        </p:spPr>
        <p:txBody>
          <a:bodyPr/>
          <a:lstStyle>
            <a:lvl1pPr>
              <a:defRPr>
                <a:solidFill>
                  <a:srgbClr val="C8081D"/>
                </a:solidFill>
              </a:defRPr>
            </a:lvl1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8" name="Espace réservé du texte 14"/>
          <p:cNvSpPr>
            <a:spLocks noGrp="1"/>
          </p:cNvSpPr>
          <p:nvPr>
            <p:ph type="body" sz="quarter" idx="15" hasCustomPrompt="1"/>
          </p:nvPr>
        </p:nvSpPr>
        <p:spPr>
          <a:xfrm>
            <a:off x="2743200" y="6356350"/>
            <a:ext cx="3561976" cy="365125"/>
          </a:xfrm>
        </p:spPr>
        <p:txBody>
          <a:bodyPr>
            <a:normAutofit/>
          </a:bodyPr>
          <a:lstStyle>
            <a:lvl1pPr marL="0" indent="0" algn="ctr">
              <a:buNone/>
              <a:defRPr sz="1200">
                <a:solidFill>
                  <a:srgbClr val="2E3642"/>
                </a:solidFill>
                <a:latin typeface="Catamaran"/>
                <a:cs typeface="Catamaran"/>
              </a:defRPr>
            </a:lvl1pPr>
          </a:lstStyle>
          <a:p>
            <a:pPr lvl="0"/>
            <a:r>
              <a:rPr lang="fr-FR" dirty="0" smtClean="0"/>
              <a:t>Précisez la date et le lieu de votre présentation</a:t>
            </a:r>
            <a:endParaRPr lang="fr-FR" dirty="0"/>
          </a:p>
        </p:txBody>
      </p:sp>
    </p:spTree>
    <p:extLst>
      <p:ext uri="{BB962C8B-B14F-4D97-AF65-F5344CB8AC3E}">
        <p14:creationId xmlns:p14="http://schemas.microsoft.com/office/powerpoint/2010/main" val="213183999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RST3Occ titre chapitr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re 1"/>
          <p:cNvSpPr>
            <a:spLocks noGrp="1"/>
          </p:cNvSpPr>
          <p:nvPr>
            <p:ph type="title" hasCustomPrompt="1"/>
          </p:nvPr>
        </p:nvSpPr>
        <p:spPr>
          <a:xfrm>
            <a:off x="457200" y="2763838"/>
            <a:ext cx="8229600" cy="1143000"/>
          </a:xfrm>
        </p:spPr>
        <p:txBody>
          <a:bodyPr>
            <a:noAutofit/>
          </a:bodyPr>
          <a:lstStyle>
            <a:lvl1pPr>
              <a:defRPr sz="4400">
                <a:solidFill>
                  <a:srgbClr val="2E3642"/>
                </a:solidFill>
                <a:latin typeface="Museo-700"/>
                <a:cs typeface="Museo-700"/>
              </a:defRPr>
            </a:lvl1pPr>
          </a:lstStyle>
          <a:p>
            <a:r>
              <a:rPr lang="fr-FR" dirty="0" smtClean="0"/>
              <a:t>Cliquez et modifiez</a:t>
            </a:r>
            <a:br>
              <a:rPr lang="fr-FR" dirty="0" smtClean="0"/>
            </a:br>
            <a:r>
              <a:rPr lang="fr-FR" dirty="0" smtClean="0"/>
              <a:t>le titre du chapitre</a:t>
            </a:r>
            <a:endParaRPr lang="fr-FR" dirty="0"/>
          </a:p>
        </p:txBody>
      </p:sp>
      <p:pic>
        <p:nvPicPr>
          <p:cNvPr id="12" name="Image 11"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228601"/>
            <a:ext cx="3416846" cy="1565670"/>
          </a:xfrm>
          <a:prstGeom prst="rect">
            <a:avLst/>
          </a:prstGeom>
        </p:spPr>
      </p:pic>
      <p:sp>
        <p:nvSpPr>
          <p:cNvPr id="13" name="Espace réservé de la date 3"/>
          <p:cNvSpPr>
            <a:spLocks noGrp="1"/>
          </p:cNvSpPr>
          <p:nvPr>
            <p:ph type="dt" sz="half" idx="10"/>
          </p:nvPr>
        </p:nvSpPr>
        <p:spPr>
          <a:xfrm>
            <a:off x="457200" y="6356350"/>
            <a:ext cx="2133600" cy="365125"/>
          </a:xfrm>
        </p:spPr>
        <p:txBody>
          <a:bodyPr/>
          <a:lstStyle>
            <a:lvl1pPr>
              <a:defRPr>
                <a:solidFill>
                  <a:srgbClr val="2E3642"/>
                </a:solidFill>
                <a:latin typeface="Catamaran"/>
                <a:cs typeface="Catamaran"/>
              </a:defRPr>
            </a:lvl1pPr>
          </a:lstStyle>
          <a:p>
            <a:fld id="{B455D790-90C8-DF46-AD1C-9CDF6B55010B}" type="datetime1">
              <a:rPr lang="fr-FR" smtClean="0"/>
              <a:pPr/>
              <a:t>20/05/2021</a:t>
            </a:fld>
            <a:endParaRPr lang="fr-FR" dirty="0"/>
          </a:p>
        </p:txBody>
      </p:sp>
      <p:sp>
        <p:nvSpPr>
          <p:cNvPr id="14" name="Espace réservé du numéro de diapositive 5"/>
          <p:cNvSpPr>
            <a:spLocks noGrp="1"/>
          </p:cNvSpPr>
          <p:nvPr>
            <p:ph type="sldNum" sz="quarter" idx="12"/>
          </p:nvPr>
        </p:nvSpPr>
        <p:spPr>
          <a:xfrm>
            <a:off x="6553200" y="6356350"/>
            <a:ext cx="2133600" cy="365125"/>
          </a:xfrm>
        </p:spPr>
        <p:txBody>
          <a:bodyPr/>
          <a:lstStyle>
            <a:lvl1pPr>
              <a:defRPr>
                <a:solidFill>
                  <a:srgbClr val="2E3642"/>
                </a:solidFill>
                <a:latin typeface="Catamaran"/>
                <a:cs typeface="Catamaran"/>
              </a:defRPr>
            </a:lvl1pPr>
          </a:lstStyle>
          <a:p>
            <a:fld id="{146312E2-7A7B-0B42-8E05-71B75A9714C4}" type="slidenum">
              <a:rPr lang="fr-FR" smtClean="0"/>
              <a:pPr/>
              <a:t>‹N°›</a:t>
            </a:fld>
            <a:endParaRPr lang="fr-FR" dirty="0"/>
          </a:p>
        </p:txBody>
      </p:sp>
      <p:sp>
        <p:nvSpPr>
          <p:cNvPr id="15" name="Espace réservé du texte 14"/>
          <p:cNvSpPr>
            <a:spLocks noGrp="1"/>
          </p:cNvSpPr>
          <p:nvPr>
            <p:ph type="body" sz="quarter" idx="15" hasCustomPrompt="1"/>
          </p:nvPr>
        </p:nvSpPr>
        <p:spPr>
          <a:xfrm>
            <a:off x="2743200" y="6356350"/>
            <a:ext cx="3561976" cy="365125"/>
          </a:xfrm>
        </p:spPr>
        <p:txBody>
          <a:bodyPr>
            <a:normAutofit/>
          </a:bodyPr>
          <a:lstStyle>
            <a:lvl1pPr marL="0" indent="0" algn="ctr">
              <a:buNone/>
              <a:defRPr sz="1200">
                <a:solidFill>
                  <a:srgbClr val="2E3642"/>
                </a:solidFill>
                <a:latin typeface="Catamaran"/>
                <a:cs typeface="Catamaran"/>
              </a:defRPr>
            </a:lvl1pPr>
          </a:lstStyle>
          <a:p>
            <a:pPr lvl="0"/>
            <a:r>
              <a:rPr lang="fr-FR" dirty="0" smtClean="0"/>
              <a:t>Précisez la date et le lieu de votre présentation</a:t>
            </a:r>
            <a:endParaRPr lang="fr-FR" dirty="0"/>
          </a:p>
        </p:txBody>
      </p:sp>
      <p:sp>
        <p:nvSpPr>
          <p:cNvPr id="16" name="Sous-titre 2"/>
          <p:cNvSpPr>
            <a:spLocks noGrp="1"/>
          </p:cNvSpPr>
          <p:nvPr>
            <p:ph type="subTitle" idx="1" hasCustomPrompt="1"/>
          </p:nvPr>
        </p:nvSpPr>
        <p:spPr>
          <a:xfrm>
            <a:off x="457201" y="4227185"/>
            <a:ext cx="8229599" cy="1219200"/>
          </a:xfrm>
        </p:spPr>
        <p:txBody>
          <a:bodyPr/>
          <a:lstStyle>
            <a:lvl1pPr marL="0" indent="0" algn="ctr">
              <a:buNone/>
              <a:defRPr>
                <a:solidFill>
                  <a:schemeClr val="bg1"/>
                </a:solidFill>
                <a:latin typeface="Catamaran Bold"/>
                <a:cs typeface="Catamaran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et ajoutez</a:t>
            </a:r>
            <a:br>
              <a:rPr lang="fr-FR" dirty="0" smtClean="0"/>
            </a:br>
            <a:r>
              <a:rPr lang="fr-FR" dirty="0" smtClean="0"/>
              <a:t>un sous-titre à votre chapitre</a:t>
            </a:r>
            <a:endParaRPr lang="fr-FR" dirty="0"/>
          </a:p>
        </p:txBody>
      </p:sp>
    </p:spTree>
    <p:extLst>
      <p:ext uri="{BB962C8B-B14F-4D97-AF65-F5344CB8AC3E}">
        <p14:creationId xmlns:p14="http://schemas.microsoft.com/office/powerpoint/2010/main" val="103104015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RST3Occ contenu chapitr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Espace réservé de la date 2"/>
          <p:cNvSpPr>
            <a:spLocks noGrp="1"/>
          </p:cNvSpPr>
          <p:nvPr>
            <p:ph type="dt" sz="half" idx="10"/>
          </p:nvPr>
        </p:nvSpPr>
        <p:spPr>
          <a:xfrm>
            <a:off x="457200" y="6356350"/>
            <a:ext cx="2133600" cy="365125"/>
          </a:xfrm>
        </p:spPr>
        <p:txBody>
          <a:bodyPr/>
          <a:lstStyle/>
          <a:p>
            <a:fld id="{933758BB-4EF0-3247-9A32-C62C03E6A06D}" type="datetime1">
              <a:rPr lang="fr-FR" smtClean="0">
                <a:solidFill>
                  <a:prstClr val="black">
                    <a:tint val="75000"/>
                  </a:prstClr>
                </a:solidFill>
              </a:rPr>
              <a:pPr/>
              <a:t>20/05/2021</a:t>
            </a:fld>
            <a:endParaRPr lang="fr-FR" dirty="0">
              <a:solidFill>
                <a:prstClr val="black">
                  <a:tint val="75000"/>
                </a:prstClr>
              </a:solidFill>
            </a:endParaRPr>
          </a:p>
        </p:txBody>
      </p:sp>
      <p:sp>
        <p:nvSpPr>
          <p:cNvPr id="10" name="Espace réservé du numéro de diapositive 4"/>
          <p:cNvSpPr>
            <a:spLocks noGrp="1"/>
          </p:cNvSpPr>
          <p:nvPr>
            <p:ph type="sldNum" sz="quarter" idx="12"/>
          </p:nvPr>
        </p:nvSpPr>
        <p:spPr>
          <a:xfrm>
            <a:off x="6553200" y="6356350"/>
            <a:ext cx="2133600" cy="365125"/>
          </a:xfrm>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
        <p:nvSpPr>
          <p:cNvPr id="11" name="Espace réservé du pied de page 4"/>
          <p:cNvSpPr txBox="1">
            <a:spLocks/>
          </p:cNvSpPr>
          <p:nvPr/>
        </p:nvSpPr>
        <p:spPr>
          <a:xfrm>
            <a:off x="3098800" y="6356350"/>
            <a:ext cx="2895600" cy="365125"/>
          </a:xfrm>
          <a:prstGeom prst="rect">
            <a:avLst/>
          </a:prstGeom>
        </p:spPr>
        <p:txBody>
          <a:bodyPr vert="horz" lIns="91440" tIns="45720" rIns="91440" bIns="45720" rtlCol="0" anchor="ctr"/>
          <a:lstStyle>
            <a:defPPr>
              <a:defRPr lang="fr-FR"/>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smtClean="0">
                <a:solidFill>
                  <a:prstClr val="black">
                    <a:tint val="75000"/>
                  </a:prstClr>
                </a:solidFill>
              </a:rPr>
              <a:t>Précisez ici la date et le lieu de votre présentation</a:t>
            </a:r>
          </a:p>
        </p:txBody>
      </p:sp>
      <p:pic>
        <p:nvPicPr>
          <p:cNvPr id="18" name="Image 17"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77801"/>
            <a:ext cx="2168525" cy="993663"/>
          </a:xfrm>
          <a:prstGeom prst="rect">
            <a:avLst/>
          </a:prstGeom>
        </p:spPr>
      </p:pic>
      <p:sp>
        <p:nvSpPr>
          <p:cNvPr id="19" name="Espace réservé du contenu 16"/>
          <p:cNvSpPr>
            <a:spLocks noGrp="1"/>
          </p:cNvSpPr>
          <p:nvPr>
            <p:ph sz="quarter" idx="13"/>
          </p:nvPr>
        </p:nvSpPr>
        <p:spPr>
          <a:xfrm>
            <a:off x="457201" y="1284288"/>
            <a:ext cx="8229600" cy="4662487"/>
          </a:xfrm>
        </p:spPr>
        <p:txBody>
          <a:bodyPr/>
          <a:lstStyle>
            <a:lvl1pPr>
              <a:defRPr>
                <a:solidFill>
                  <a:srgbClr val="EB6C1E"/>
                </a:solidFill>
              </a:defRPr>
            </a:lvl1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313955051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RST3Occ titre chapitr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re 1"/>
          <p:cNvSpPr>
            <a:spLocks noGrp="1"/>
          </p:cNvSpPr>
          <p:nvPr>
            <p:ph type="title" hasCustomPrompt="1"/>
          </p:nvPr>
        </p:nvSpPr>
        <p:spPr>
          <a:xfrm>
            <a:off x="457200" y="2763838"/>
            <a:ext cx="8229600" cy="1143000"/>
          </a:xfrm>
        </p:spPr>
        <p:txBody>
          <a:bodyPr>
            <a:noAutofit/>
          </a:bodyPr>
          <a:lstStyle>
            <a:lvl1pPr>
              <a:defRPr sz="4400">
                <a:solidFill>
                  <a:srgbClr val="2E3642"/>
                </a:solidFill>
                <a:latin typeface="Museo-700"/>
                <a:cs typeface="Museo-700"/>
              </a:defRPr>
            </a:lvl1pPr>
          </a:lstStyle>
          <a:p>
            <a:r>
              <a:rPr lang="fr-FR" dirty="0" smtClean="0"/>
              <a:t>Cliquez et modifiez</a:t>
            </a:r>
            <a:br>
              <a:rPr lang="fr-FR" dirty="0" smtClean="0"/>
            </a:br>
            <a:r>
              <a:rPr lang="fr-FR" dirty="0" smtClean="0"/>
              <a:t>le titre du chapitre</a:t>
            </a:r>
            <a:endParaRPr lang="fr-FR" dirty="0"/>
          </a:p>
        </p:txBody>
      </p:sp>
      <p:sp>
        <p:nvSpPr>
          <p:cNvPr id="8" name="Espace réservé de la date 3"/>
          <p:cNvSpPr>
            <a:spLocks noGrp="1"/>
          </p:cNvSpPr>
          <p:nvPr>
            <p:ph type="dt" sz="half" idx="10"/>
          </p:nvPr>
        </p:nvSpPr>
        <p:spPr>
          <a:xfrm>
            <a:off x="457200" y="6356350"/>
            <a:ext cx="2133600" cy="365125"/>
          </a:xfrm>
        </p:spPr>
        <p:txBody>
          <a:bodyPr/>
          <a:lstStyle/>
          <a:p>
            <a:fld id="{41F9435D-6DA1-6143-997C-F54CC3072731}" type="datetime1">
              <a:rPr lang="fr-FR" smtClean="0">
                <a:solidFill>
                  <a:prstClr val="black">
                    <a:tint val="75000"/>
                  </a:prstClr>
                </a:solidFill>
              </a:rPr>
              <a:pPr/>
              <a:t>20/05/2021</a:t>
            </a:fld>
            <a:endParaRPr lang="fr-FR">
              <a:solidFill>
                <a:prstClr val="black">
                  <a:tint val="75000"/>
                </a:prstClr>
              </a:solidFill>
            </a:endParaRPr>
          </a:p>
        </p:txBody>
      </p:sp>
      <p:sp>
        <p:nvSpPr>
          <p:cNvPr id="9" name="Espace réservé du pied de page 4"/>
          <p:cNvSpPr>
            <a:spLocks noGrp="1"/>
          </p:cNvSpPr>
          <p:nvPr>
            <p:ph type="ftr" sz="quarter" idx="11"/>
          </p:nvPr>
        </p:nvSpPr>
        <p:spPr>
          <a:xfrm>
            <a:off x="3124200" y="6356350"/>
            <a:ext cx="2895600" cy="365125"/>
          </a:xfrm>
        </p:spPr>
        <p:txBody>
          <a:bodyPr/>
          <a:lstStyle/>
          <a:p>
            <a:r>
              <a:rPr lang="fr-FR" smtClean="0">
                <a:solidFill>
                  <a:prstClr val="black">
                    <a:tint val="75000"/>
                  </a:prstClr>
                </a:solidFill>
              </a:rPr>
              <a:t>Précisez le contexte de votre présentation, date et lieu</a:t>
            </a:r>
            <a:endParaRPr lang="fr-FR" dirty="0" smtClean="0">
              <a:solidFill>
                <a:prstClr val="black">
                  <a:tint val="75000"/>
                </a:prstClr>
              </a:solidFill>
            </a:endParaRPr>
          </a:p>
        </p:txBody>
      </p:sp>
      <p:sp>
        <p:nvSpPr>
          <p:cNvPr id="10" name="Espace réservé du numéro de diapositive 5"/>
          <p:cNvSpPr>
            <a:spLocks noGrp="1"/>
          </p:cNvSpPr>
          <p:nvPr>
            <p:ph type="sldNum" sz="quarter" idx="12"/>
          </p:nvPr>
        </p:nvSpPr>
        <p:spPr>
          <a:xfrm>
            <a:off x="6553200" y="6356350"/>
            <a:ext cx="2133600" cy="365125"/>
          </a:xfrm>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pic>
        <p:nvPicPr>
          <p:cNvPr id="12" name="Image 11"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228601"/>
            <a:ext cx="3416846" cy="1565670"/>
          </a:xfrm>
          <a:prstGeom prst="rect">
            <a:avLst/>
          </a:prstGeom>
        </p:spPr>
      </p:pic>
      <p:sp>
        <p:nvSpPr>
          <p:cNvPr id="13" name="Sous-titre 2"/>
          <p:cNvSpPr>
            <a:spLocks noGrp="1"/>
          </p:cNvSpPr>
          <p:nvPr>
            <p:ph type="subTitle" idx="1" hasCustomPrompt="1"/>
          </p:nvPr>
        </p:nvSpPr>
        <p:spPr>
          <a:xfrm>
            <a:off x="457201" y="4227185"/>
            <a:ext cx="8229599" cy="1219200"/>
          </a:xfrm>
        </p:spPr>
        <p:txBody>
          <a:bodyPr/>
          <a:lstStyle>
            <a:lvl1pPr marL="0" indent="0" algn="ctr">
              <a:buNone/>
              <a:defRPr>
                <a:solidFill>
                  <a:schemeClr val="bg1"/>
                </a:solidFill>
                <a:latin typeface="Catamaran Bold"/>
                <a:cs typeface="Catamaran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et ajoutez</a:t>
            </a:r>
            <a:br>
              <a:rPr lang="fr-FR" dirty="0" smtClean="0"/>
            </a:br>
            <a:r>
              <a:rPr lang="fr-FR" dirty="0" smtClean="0"/>
              <a:t>un sous-titre à votre chapitre</a:t>
            </a:r>
            <a:endParaRPr lang="fr-FR" dirty="0"/>
          </a:p>
        </p:txBody>
      </p:sp>
    </p:spTree>
    <p:extLst>
      <p:ext uri="{BB962C8B-B14F-4D97-AF65-F5344CB8AC3E}">
        <p14:creationId xmlns:p14="http://schemas.microsoft.com/office/powerpoint/2010/main" val="271664734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RST3Occ contenu chapitr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Espace réservé de la date 2"/>
          <p:cNvSpPr>
            <a:spLocks noGrp="1"/>
          </p:cNvSpPr>
          <p:nvPr>
            <p:ph type="dt" sz="half" idx="10"/>
          </p:nvPr>
        </p:nvSpPr>
        <p:spPr>
          <a:xfrm>
            <a:off x="457200" y="6356350"/>
            <a:ext cx="2133600" cy="365125"/>
          </a:xfrm>
        </p:spPr>
        <p:txBody>
          <a:bodyPr/>
          <a:lstStyle/>
          <a:p>
            <a:fld id="{37B4ED7F-A924-B843-92C0-668BA1A3F28C}" type="datetime1">
              <a:rPr lang="fr-FR" smtClean="0">
                <a:solidFill>
                  <a:prstClr val="black">
                    <a:tint val="75000"/>
                  </a:prstClr>
                </a:solidFill>
              </a:rPr>
              <a:pPr/>
              <a:t>20/05/2021</a:t>
            </a:fld>
            <a:endParaRPr lang="fr-FR" dirty="0">
              <a:solidFill>
                <a:prstClr val="black">
                  <a:tint val="75000"/>
                </a:prstClr>
              </a:solidFill>
            </a:endParaRPr>
          </a:p>
        </p:txBody>
      </p:sp>
      <p:sp>
        <p:nvSpPr>
          <p:cNvPr id="10" name="Espace réservé du numéro de diapositive 4"/>
          <p:cNvSpPr>
            <a:spLocks noGrp="1"/>
          </p:cNvSpPr>
          <p:nvPr>
            <p:ph type="sldNum" sz="quarter" idx="12"/>
          </p:nvPr>
        </p:nvSpPr>
        <p:spPr>
          <a:xfrm>
            <a:off x="6553200" y="6356350"/>
            <a:ext cx="2133600" cy="365125"/>
          </a:xfrm>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
        <p:nvSpPr>
          <p:cNvPr id="11" name="Espace réservé du pied de page 4"/>
          <p:cNvSpPr txBox="1">
            <a:spLocks/>
          </p:cNvSpPr>
          <p:nvPr/>
        </p:nvSpPr>
        <p:spPr>
          <a:xfrm>
            <a:off x="3098800" y="6356350"/>
            <a:ext cx="2895600" cy="365125"/>
          </a:xfrm>
          <a:prstGeom prst="rect">
            <a:avLst/>
          </a:prstGeom>
        </p:spPr>
        <p:txBody>
          <a:bodyPr vert="horz" lIns="91440" tIns="45720" rIns="91440" bIns="45720" rtlCol="0" anchor="ctr"/>
          <a:lstStyle>
            <a:defPPr>
              <a:defRPr lang="fr-FR"/>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smtClean="0">
                <a:solidFill>
                  <a:prstClr val="black">
                    <a:tint val="75000"/>
                  </a:prstClr>
                </a:solidFill>
              </a:rPr>
              <a:t>Précisez ici la date et le lieu de votre présentation</a:t>
            </a:r>
          </a:p>
        </p:txBody>
      </p:sp>
      <p:pic>
        <p:nvPicPr>
          <p:cNvPr id="12" name="Image 11"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77801"/>
            <a:ext cx="2168525" cy="993663"/>
          </a:xfrm>
          <a:prstGeom prst="rect">
            <a:avLst/>
          </a:prstGeom>
        </p:spPr>
      </p:pic>
      <p:sp>
        <p:nvSpPr>
          <p:cNvPr id="15" name="Espace réservé du contenu 16"/>
          <p:cNvSpPr>
            <a:spLocks noGrp="1"/>
          </p:cNvSpPr>
          <p:nvPr>
            <p:ph sz="quarter" idx="13"/>
          </p:nvPr>
        </p:nvSpPr>
        <p:spPr>
          <a:xfrm>
            <a:off x="457201" y="1284288"/>
            <a:ext cx="8229600" cy="4662487"/>
          </a:xfrm>
        </p:spPr>
        <p:txBody>
          <a:bodyPr/>
          <a:lstStyle>
            <a:lvl1pPr>
              <a:defRPr>
                <a:solidFill>
                  <a:srgbClr val="F7CA0D"/>
                </a:solidFill>
              </a:defRPr>
            </a:lvl1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363159556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RST3Occ titre chapitre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14" name="Titre 1"/>
          <p:cNvSpPr>
            <a:spLocks noGrp="1"/>
          </p:cNvSpPr>
          <p:nvPr>
            <p:ph type="title" hasCustomPrompt="1"/>
          </p:nvPr>
        </p:nvSpPr>
        <p:spPr>
          <a:xfrm>
            <a:off x="457200" y="2763838"/>
            <a:ext cx="8229600" cy="1143000"/>
          </a:xfrm>
        </p:spPr>
        <p:txBody>
          <a:bodyPr>
            <a:noAutofit/>
          </a:bodyPr>
          <a:lstStyle>
            <a:lvl1pPr>
              <a:defRPr sz="4400">
                <a:solidFill>
                  <a:srgbClr val="2E3642"/>
                </a:solidFill>
                <a:latin typeface="Museo-700"/>
                <a:cs typeface="Museo-700"/>
              </a:defRPr>
            </a:lvl1pPr>
          </a:lstStyle>
          <a:p>
            <a:r>
              <a:rPr lang="fr-FR" dirty="0" smtClean="0"/>
              <a:t>Cliquez et modifiez</a:t>
            </a:r>
            <a:br>
              <a:rPr lang="fr-FR" dirty="0" smtClean="0"/>
            </a:br>
            <a:r>
              <a:rPr lang="fr-FR" dirty="0" smtClean="0"/>
              <a:t>le titre du chapitre</a:t>
            </a:r>
            <a:endParaRPr lang="fr-FR" dirty="0"/>
          </a:p>
        </p:txBody>
      </p:sp>
      <p:sp>
        <p:nvSpPr>
          <p:cNvPr id="15" name="Espace réservé de la date 3"/>
          <p:cNvSpPr>
            <a:spLocks noGrp="1"/>
          </p:cNvSpPr>
          <p:nvPr>
            <p:ph type="dt" sz="half" idx="10"/>
          </p:nvPr>
        </p:nvSpPr>
        <p:spPr>
          <a:xfrm>
            <a:off x="457200" y="6356350"/>
            <a:ext cx="2133600" cy="365125"/>
          </a:xfrm>
        </p:spPr>
        <p:txBody>
          <a:bodyPr/>
          <a:lstStyle/>
          <a:p>
            <a:fld id="{D5163CF8-5B83-F14B-860A-E98020065562}" type="datetime1">
              <a:rPr lang="fr-FR" smtClean="0">
                <a:solidFill>
                  <a:prstClr val="black">
                    <a:tint val="75000"/>
                  </a:prstClr>
                </a:solidFill>
              </a:rPr>
              <a:pPr/>
              <a:t>20/05/2021</a:t>
            </a:fld>
            <a:endParaRPr lang="fr-FR">
              <a:solidFill>
                <a:prstClr val="black">
                  <a:tint val="75000"/>
                </a:prstClr>
              </a:solidFill>
            </a:endParaRPr>
          </a:p>
        </p:txBody>
      </p:sp>
      <p:sp>
        <p:nvSpPr>
          <p:cNvPr id="16" name="Espace réservé du pied de page 4"/>
          <p:cNvSpPr>
            <a:spLocks noGrp="1"/>
          </p:cNvSpPr>
          <p:nvPr>
            <p:ph type="ftr" sz="quarter" idx="11"/>
          </p:nvPr>
        </p:nvSpPr>
        <p:spPr>
          <a:xfrm>
            <a:off x="3124200" y="6356350"/>
            <a:ext cx="2895600" cy="365125"/>
          </a:xfrm>
        </p:spPr>
        <p:txBody>
          <a:bodyPr/>
          <a:lstStyle/>
          <a:p>
            <a:r>
              <a:rPr lang="fr-FR" smtClean="0">
                <a:solidFill>
                  <a:prstClr val="black">
                    <a:tint val="75000"/>
                  </a:prstClr>
                </a:solidFill>
              </a:rPr>
              <a:t>Précisez le contexte de votre présentation, date et lieu</a:t>
            </a:r>
            <a:endParaRPr lang="fr-FR" dirty="0" smtClean="0">
              <a:solidFill>
                <a:prstClr val="black">
                  <a:tint val="75000"/>
                </a:prstClr>
              </a:solidFill>
            </a:endParaRPr>
          </a:p>
        </p:txBody>
      </p:sp>
      <p:sp>
        <p:nvSpPr>
          <p:cNvPr id="17" name="Espace réservé du numéro de diapositive 5"/>
          <p:cNvSpPr>
            <a:spLocks noGrp="1"/>
          </p:cNvSpPr>
          <p:nvPr>
            <p:ph type="sldNum" sz="quarter" idx="12"/>
          </p:nvPr>
        </p:nvSpPr>
        <p:spPr>
          <a:xfrm>
            <a:off x="6553200" y="6356350"/>
            <a:ext cx="2133600" cy="365125"/>
          </a:xfrm>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pic>
        <p:nvPicPr>
          <p:cNvPr id="19" name="Image 18"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228601"/>
            <a:ext cx="3416846" cy="1565670"/>
          </a:xfrm>
          <a:prstGeom prst="rect">
            <a:avLst/>
          </a:prstGeom>
        </p:spPr>
      </p:pic>
      <p:sp>
        <p:nvSpPr>
          <p:cNvPr id="21" name="Sous-titre 2"/>
          <p:cNvSpPr>
            <a:spLocks noGrp="1"/>
          </p:cNvSpPr>
          <p:nvPr>
            <p:ph type="subTitle" idx="1" hasCustomPrompt="1"/>
          </p:nvPr>
        </p:nvSpPr>
        <p:spPr>
          <a:xfrm>
            <a:off x="457201" y="4227185"/>
            <a:ext cx="8229599" cy="1219200"/>
          </a:xfrm>
        </p:spPr>
        <p:txBody>
          <a:bodyPr/>
          <a:lstStyle>
            <a:lvl1pPr marL="0" indent="0" algn="ctr">
              <a:buNone/>
              <a:defRPr>
                <a:solidFill>
                  <a:schemeClr val="bg1"/>
                </a:solidFill>
                <a:latin typeface="Catamaran Bold"/>
                <a:cs typeface="Catamaran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et ajoutez</a:t>
            </a:r>
            <a:br>
              <a:rPr lang="fr-FR" dirty="0" smtClean="0"/>
            </a:br>
            <a:r>
              <a:rPr lang="fr-FR" dirty="0" smtClean="0"/>
              <a:t>un sous-titre à votre chapitre</a:t>
            </a:r>
            <a:endParaRPr lang="fr-FR" dirty="0"/>
          </a:p>
        </p:txBody>
      </p:sp>
    </p:spTree>
    <p:extLst>
      <p:ext uri="{BB962C8B-B14F-4D97-AF65-F5344CB8AC3E}">
        <p14:creationId xmlns:p14="http://schemas.microsoft.com/office/powerpoint/2010/main" val="231847289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RST3Occ contenu chapitre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Espace réservé de la date 2"/>
          <p:cNvSpPr>
            <a:spLocks noGrp="1"/>
          </p:cNvSpPr>
          <p:nvPr>
            <p:ph type="dt" sz="half" idx="10"/>
          </p:nvPr>
        </p:nvSpPr>
        <p:spPr>
          <a:xfrm>
            <a:off x="457200" y="6356350"/>
            <a:ext cx="2133600" cy="365125"/>
          </a:xfrm>
        </p:spPr>
        <p:txBody>
          <a:bodyPr/>
          <a:lstStyle/>
          <a:p>
            <a:fld id="{7994BD97-F3CE-7248-B3BE-2DFDDA65F9D7}" type="datetime1">
              <a:rPr lang="fr-FR" smtClean="0">
                <a:solidFill>
                  <a:prstClr val="black">
                    <a:tint val="75000"/>
                  </a:prstClr>
                </a:solidFill>
              </a:rPr>
              <a:pPr/>
              <a:t>20/05/2021</a:t>
            </a:fld>
            <a:endParaRPr lang="fr-FR" dirty="0">
              <a:solidFill>
                <a:prstClr val="black">
                  <a:tint val="75000"/>
                </a:prstClr>
              </a:solidFill>
            </a:endParaRPr>
          </a:p>
        </p:txBody>
      </p:sp>
      <p:sp>
        <p:nvSpPr>
          <p:cNvPr id="10" name="Espace réservé du numéro de diapositive 4"/>
          <p:cNvSpPr>
            <a:spLocks noGrp="1"/>
          </p:cNvSpPr>
          <p:nvPr>
            <p:ph type="sldNum" sz="quarter" idx="12"/>
          </p:nvPr>
        </p:nvSpPr>
        <p:spPr>
          <a:xfrm>
            <a:off x="6553200" y="6356350"/>
            <a:ext cx="2133600" cy="365125"/>
          </a:xfrm>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
        <p:nvSpPr>
          <p:cNvPr id="11" name="Espace réservé du pied de page 4"/>
          <p:cNvSpPr txBox="1">
            <a:spLocks/>
          </p:cNvSpPr>
          <p:nvPr/>
        </p:nvSpPr>
        <p:spPr>
          <a:xfrm>
            <a:off x="3098800" y="6356350"/>
            <a:ext cx="2895600" cy="365125"/>
          </a:xfrm>
          <a:prstGeom prst="rect">
            <a:avLst/>
          </a:prstGeom>
        </p:spPr>
        <p:txBody>
          <a:bodyPr vert="horz" lIns="91440" tIns="45720" rIns="91440" bIns="45720" rtlCol="0" anchor="ctr"/>
          <a:lstStyle>
            <a:defPPr>
              <a:defRPr lang="fr-FR"/>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smtClean="0">
                <a:solidFill>
                  <a:prstClr val="black">
                    <a:tint val="75000"/>
                  </a:prstClr>
                </a:solidFill>
              </a:rPr>
              <a:t>Précisez ici la date et le lieu de votre présentation</a:t>
            </a:r>
          </a:p>
        </p:txBody>
      </p:sp>
      <p:pic>
        <p:nvPicPr>
          <p:cNvPr id="12" name="Image 11"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77801"/>
            <a:ext cx="2168525" cy="993663"/>
          </a:xfrm>
          <a:prstGeom prst="rect">
            <a:avLst/>
          </a:prstGeom>
        </p:spPr>
      </p:pic>
      <p:sp>
        <p:nvSpPr>
          <p:cNvPr id="15" name="Espace réservé du contenu 16"/>
          <p:cNvSpPr>
            <a:spLocks noGrp="1"/>
          </p:cNvSpPr>
          <p:nvPr>
            <p:ph sz="quarter" idx="13"/>
          </p:nvPr>
        </p:nvSpPr>
        <p:spPr>
          <a:xfrm>
            <a:off x="457201" y="1284288"/>
            <a:ext cx="8229600" cy="4662487"/>
          </a:xfrm>
        </p:spPr>
        <p:txBody>
          <a:bodyPr/>
          <a:lstStyle>
            <a:lvl1pPr>
              <a:defRPr>
                <a:solidFill>
                  <a:srgbClr val="2AA356"/>
                </a:solidFill>
              </a:defRPr>
            </a:lvl1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391850510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RST3Occ titre chapitre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re 1"/>
          <p:cNvSpPr>
            <a:spLocks noGrp="1"/>
          </p:cNvSpPr>
          <p:nvPr>
            <p:ph type="title" hasCustomPrompt="1"/>
          </p:nvPr>
        </p:nvSpPr>
        <p:spPr>
          <a:xfrm>
            <a:off x="457200" y="2763838"/>
            <a:ext cx="8229600" cy="1143000"/>
          </a:xfrm>
        </p:spPr>
        <p:txBody>
          <a:bodyPr>
            <a:noAutofit/>
          </a:bodyPr>
          <a:lstStyle>
            <a:lvl1pPr>
              <a:defRPr sz="4400">
                <a:solidFill>
                  <a:srgbClr val="2E3642"/>
                </a:solidFill>
                <a:latin typeface="Museo-700"/>
                <a:cs typeface="Museo-700"/>
              </a:defRPr>
            </a:lvl1pPr>
          </a:lstStyle>
          <a:p>
            <a:r>
              <a:rPr lang="fr-FR" dirty="0" smtClean="0"/>
              <a:t>Cliquez et modifiez</a:t>
            </a:r>
            <a:br>
              <a:rPr lang="fr-FR" dirty="0" smtClean="0"/>
            </a:br>
            <a:r>
              <a:rPr lang="fr-FR" dirty="0" smtClean="0"/>
              <a:t>le titre du chapitre</a:t>
            </a:r>
            <a:endParaRPr lang="fr-FR" dirty="0"/>
          </a:p>
        </p:txBody>
      </p:sp>
      <p:sp>
        <p:nvSpPr>
          <p:cNvPr id="8" name="Espace réservé de la date 3"/>
          <p:cNvSpPr>
            <a:spLocks noGrp="1"/>
          </p:cNvSpPr>
          <p:nvPr>
            <p:ph type="dt" sz="half" idx="10"/>
          </p:nvPr>
        </p:nvSpPr>
        <p:spPr>
          <a:xfrm>
            <a:off x="457200" y="6356350"/>
            <a:ext cx="2133600" cy="365125"/>
          </a:xfrm>
        </p:spPr>
        <p:txBody>
          <a:bodyPr/>
          <a:lstStyle/>
          <a:p>
            <a:fld id="{BDE415EB-1644-4542-ABD9-C56D2CAE800E}" type="datetime1">
              <a:rPr lang="fr-FR" smtClean="0">
                <a:solidFill>
                  <a:prstClr val="black">
                    <a:tint val="75000"/>
                  </a:prstClr>
                </a:solidFill>
              </a:rPr>
              <a:pPr/>
              <a:t>20/05/2021</a:t>
            </a:fld>
            <a:endParaRPr lang="fr-FR">
              <a:solidFill>
                <a:prstClr val="black">
                  <a:tint val="75000"/>
                </a:prstClr>
              </a:solidFill>
            </a:endParaRPr>
          </a:p>
        </p:txBody>
      </p:sp>
      <p:sp>
        <p:nvSpPr>
          <p:cNvPr id="9" name="Espace réservé du pied de page 4"/>
          <p:cNvSpPr>
            <a:spLocks noGrp="1"/>
          </p:cNvSpPr>
          <p:nvPr>
            <p:ph type="ftr" sz="quarter" idx="11"/>
          </p:nvPr>
        </p:nvSpPr>
        <p:spPr>
          <a:xfrm>
            <a:off x="3124200" y="6356350"/>
            <a:ext cx="2895600" cy="365125"/>
          </a:xfrm>
        </p:spPr>
        <p:txBody>
          <a:bodyPr/>
          <a:lstStyle/>
          <a:p>
            <a:r>
              <a:rPr lang="fr-FR" smtClean="0">
                <a:solidFill>
                  <a:prstClr val="black">
                    <a:tint val="75000"/>
                  </a:prstClr>
                </a:solidFill>
              </a:rPr>
              <a:t>Précisez le contexte de votre présentation, date et lieu</a:t>
            </a:r>
            <a:endParaRPr lang="fr-FR" dirty="0" smtClean="0">
              <a:solidFill>
                <a:prstClr val="black">
                  <a:tint val="75000"/>
                </a:prstClr>
              </a:solidFill>
            </a:endParaRPr>
          </a:p>
        </p:txBody>
      </p:sp>
      <p:sp>
        <p:nvSpPr>
          <p:cNvPr id="10" name="Espace réservé du numéro de diapositive 5"/>
          <p:cNvSpPr>
            <a:spLocks noGrp="1"/>
          </p:cNvSpPr>
          <p:nvPr>
            <p:ph type="sldNum" sz="quarter" idx="12"/>
          </p:nvPr>
        </p:nvSpPr>
        <p:spPr>
          <a:xfrm>
            <a:off x="6553200" y="6356350"/>
            <a:ext cx="2133600" cy="365125"/>
          </a:xfrm>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pic>
        <p:nvPicPr>
          <p:cNvPr id="12" name="Image 11"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228601"/>
            <a:ext cx="3416846" cy="1565670"/>
          </a:xfrm>
          <a:prstGeom prst="rect">
            <a:avLst/>
          </a:prstGeom>
        </p:spPr>
      </p:pic>
      <p:sp>
        <p:nvSpPr>
          <p:cNvPr id="13" name="Sous-titre 2"/>
          <p:cNvSpPr>
            <a:spLocks noGrp="1"/>
          </p:cNvSpPr>
          <p:nvPr>
            <p:ph type="subTitle" idx="1" hasCustomPrompt="1"/>
          </p:nvPr>
        </p:nvSpPr>
        <p:spPr>
          <a:xfrm>
            <a:off x="457201" y="4227185"/>
            <a:ext cx="8229599" cy="1219200"/>
          </a:xfrm>
        </p:spPr>
        <p:txBody>
          <a:bodyPr/>
          <a:lstStyle>
            <a:lvl1pPr marL="0" indent="0" algn="ctr">
              <a:buNone/>
              <a:defRPr>
                <a:solidFill>
                  <a:schemeClr val="bg1"/>
                </a:solidFill>
                <a:latin typeface="Catamaran Bold"/>
                <a:cs typeface="Catamaran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et ajoutez</a:t>
            </a:r>
            <a:br>
              <a:rPr lang="fr-FR" dirty="0" smtClean="0"/>
            </a:br>
            <a:r>
              <a:rPr lang="fr-FR" dirty="0" smtClean="0"/>
              <a:t>un sous-titre à votre chapitre</a:t>
            </a:r>
            <a:endParaRPr lang="fr-FR" dirty="0"/>
          </a:p>
        </p:txBody>
      </p:sp>
    </p:spTree>
    <p:extLst>
      <p:ext uri="{BB962C8B-B14F-4D97-AF65-F5344CB8AC3E}">
        <p14:creationId xmlns:p14="http://schemas.microsoft.com/office/powerpoint/2010/main" val="21386793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RST3Occ titre chapitr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re 1"/>
          <p:cNvSpPr>
            <a:spLocks noGrp="1"/>
          </p:cNvSpPr>
          <p:nvPr>
            <p:ph type="title" hasCustomPrompt="1"/>
          </p:nvPr>
        </p:nvSpPr>
        <p:spPr>
          <a:xfrm>
            <a:off x="457200" y="2763838"/>
            <a:ext cx="8229600" cy="1143000"/>
          </a:xfrm>
        </p:spPr>
        <p:txBody>
          <a:bodyPr>
            <a:noAutofit/>
          </a:bodyPr>
          <a:lstStyle>
            <a:lvl1pPr>
              <a:defRPr sz="4400">
                <a:solidFill>
                  <a:srgbClr val="2E3642"/>
                </a:solidFill>
                <a:latin typeface="Museo-700"/>
                <a:cs typeface="Museo-700"/>
              </a:defRPr>
            </a:lvl1pPr>
          </a:lstStyle>
          <a:p>
            <a:r>
              <a:rPr lang="fr-FR" dirty="0"/>
              <a:t>Cliquez et modifiez</a:t>
            </a:r>
            <a:br>
              <a:rPr lang="fr-FR" dirty="0"/>
            </a:br>
            <a:r>
              <a:rPr lang="fr-FR" dirty="0"/>
              <a:t>le titre du chapitre</a:t>
            </a:r>
          </a:p>
        </p:txBody>
      </p:sp>
      <p:pic>
        <p:nvPicPr>
          <p:cNvPr id="12" name="Image 11"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1" y="228601"/>
            <a:ext cx="3416846" cy="1565670"/>
          </a:xfrm>
          <a:prstGeom prst="rect">
            <a:avLst/>
          </a:prstGeom>
        </p:spPr>
      </p:pic>
      <p:sp>
        <p:nvSpPr>
          <p:cNvPr id="13" name="Espace réservé de la date 3"/>
          <p:cNvSpPr>
            <a:spLocks noGrp="1"/>
          </p:cNvSpPr>
          <p:nvPr>
            <p:ph type="dt" sz="half" idx="10"/>
          </p:nvPr>
        </p:nvSpPr>
        <p:spPr>
          <a:xfrm>
            <a:off x="457200" y="6356358"/>
            <a:ext cx="2133600" cy="365125"/>
          </a:xfrm>
        </p:spPr>
        <p:txBody>
          <a:bodyPr/>
          <a:lstStyle>
            <a:lvl1pPr>
              <a:defRPr>
                <a:solidFill>
                  <a:srgbClr val="2E3642"/>
                </a:solidFill>
                <a:latin typeface="Catamaran"/>
                <a:cs typeface="Catamaran"/>
              </a:defRPr>
            </a:lvl1pPr>
          </a:lstStyle>
          <a:p>
            <a:fld id="{B455D790-90C8-DF46-AD1C-9CDF6B55010B}" type="datetime1">
              <a:rPr lang="fr-FR" smtClean="0"/>
              <a:pPr/>
              <a:t>20/05/2021</a:t>
            </a:fld>
            <a:endParaRPr lang="fr-FR" dirty="0"/>
          </a:p>
        </p:txBody>
      </p:sp>
      <p:sp>
        <p:nvSpPr>
          <p:cNvPr id="14" name="Espace réservé du numéro de diapositive 5"/>
          <p:cNvSpPr>
            <a:spLocks noGrp="1"/>
          </p:cNvSpPr>
          <p:nvPr>
            <p:ph type="sldNum" sz="quarter" idx="12"/>
          </p:nvPr>
        </p:nvSpPr>
        <p:spPr>
          <a:xfrm>
            <a:off x="6553200" y="6356358"/>
            <a:ext cx="2133600" cy="365125"/>
          </a:xfrm>
        </p:spPr>
        <p:txBody>
          <a:bodyPr/>
          <a:lstStyle>
            <a:lvl1pPr>
              <a:defRPr>
                <a:solidFill>
                  <a:srgbClr val="2E3642"/>
                </a:solidFill>
                <a:latin typeface="Catamaran"/>
                <a:cs typeface="Catamaran"/>
              </a:defRPr>
            </a:lvl1pPr>
          </a:lstStyle>
          <a:p>
            <a:fld id="{146312E2-7A7B-0B42-8E05-71B75A9714C4}" type="slidenum">
              <a:rPr lang="fr-FR" smtClean="0"/>
              <a:pPr/>
              <a:t>‹N°›</a:t>
            </a:fld>
            <a:endParaRPr lang="fr-FR" dirty="0"/>
          </a:p>
        </p:txBody>
      </p:sp>
      <p:sp>
        <p:nvSpPr>
          <p:cNvPr id="15" name="Espace réservé du texte 14"/>
          <p:cNvSpPr>
            <a:spLocks noGrp="1"/>
          </p:cNvSpPr>
          <p:nvPr>
            <p:ph type="body" sz="quarter" idx="15" hasCustomPrompt="1"/>
          </p:nvPr>
        </p:nvSpPr>
        <p:spPr>
          <a:xfrm>
            <a:off x="2743200" y="6356358"/>
            <a:ext cx="3561976" cy="365125"/>
          </a:xfrm>
        </p:spPr>
        <p:txBody>
          <a:bodyPr>
            <a:normAutofit/>
          </a:bodyPr>
          <a:lstStyle>
            <a:lvl1pPr marL="0" indent="0" algn="ctr">
              <a:buNone/>
              <a:defRPr sz="1200">
                <a:solidFill>
                  <a:srgbClr val="2E3642"/>
                </a:solidFill>
                <a:latin typeface="Catamaran"/>
                <a:cs typeface="Catamaran"/>
              </a:defRPr>
            </a:lvl1pPr>
          </a:lstStyle>
          <a:p>
            <a:pPr lvl="0"/>
            <a:r>
              <a:rPr lang="fr-FR" dirty="0"/>
              <a:t>Précisez la date et le lieu de votre présentation</a:t>
            </a:r>
          </a:p>
        </p:txBody>
      </p:sp>
      <p:sp>
        <p:nvSpPr>
          <p:cNvPr id="16" name="Sous-titre 2"/>
          <p:cNvSpPr>
            <a:spLocks noGrp="1"/>
          </p:cNvSpPr>
          <p:nvPr>
            <p:ph type="subTitle" idx="1" hasCustomPrompt="1"/>
          </p:nvPr>
        </p:nvSpPr>
        <p:spPr>
          <a:xfrm>
            <a:off x="457204" y="4227185"/>
            <a:ext cx="8229599" cy="1219200"/>
          </a:xfrm>
        </p:spPr>
        <p:txBody>
          <a:bodyPr/>
          <a:lstStyle>
            <a:lvl1pPr marL="0" indent="0" algn="ctr">
              <a:buNone/>
              <a:defRPr>
                <a:solidFill>
                  <a:schemeClr val="bg1"/>
                </a:solidFill>
                <a:latin typeface="Catamaran Bold"/>
                <a:cs typeface="Catamaran Bold"/>
              </a:defRPr>
            </a:lvl1pPr>
            <a:lvl2pPr marL="456848" indent="0" algn="ctr">
              <a:buNone/>
              <a:defRPr>
                <a:solidFill>
                  <a:schemeClr val="tx1">
                    <a:tint val="75000"/>
                  </a:schemeClr>
                </a:solidFill>
              </a:defRPr>
            </a:lvl2pPr>
            <a:lvl3pPr marL="913698" indent="0" algn="ctr">
              <a:buNone/>
              <a:defRPr>
                <a:solidFill>
                  <a:schemeClr val="tx1">
                    <a:tint val="75000"/>
                  </a:schemeClr>
                </a:solidFill>
              </a:defRPr>
            </a:lvl3pPr>
            <a:lvl4pPr marL="1370545" indent="0" algn="ctr">
              <a:buNone/>
              <a:defRPr>
                <a:solidFill>
                  <a:schemeClr val="tx1">
                    <a:tint val="75000"/>
                  </a:schemeClr>
                </a:solidFill>
              </a:defRPr>
            </a:lvl4pPr>
            <a:lvl5pPr marL="1827396" indent="0" algn="ctr">
              <a:buNone/>
              <a:defRPr>
                <a:solidFill>
                  <a:schemeClr val="tx1">
                    <a:tint val="75000"/>
                  </a:schemeClr>
                </a:solidFill>
              </a:defRPr>
            </a:lvl5pPr>
            <a:lvl6pPr marL="2284247" indent="0" algn="ctr">
              <a:buNone/>
              <a:defRPr>
                <a:solidFill>
                  <a:schemeClr val="tx1">
                    <a:tint val="75000"/>
                  </a:schemeClr>
                </a:solidFill>
              </a:defRPr>
            </a:lvl6pPr>
            <a:lvl7pPr marL="2741093" indent="0" algn="ctr">
              <a:buNone/>
              <a:defRPr>
                <a:solidFill>
                  <a:schemeClr val="tx1">
                    <a:tint val="75000"/>
                  </a:schemeClr>
                </a:solidFill>
              </a:defRPr>
            </a:lvl7pPr>
            <a:lvl8pPr marL="3197941" indent="0" algn="ctr">
              <a:buNone/>
              <a:defRPr>
                <a:solidFill>
                  <a:schemeClr val="tx1">
                    <a:tint val="75000"/>
                  </a:schemeClr>
                </a:solidFill>
              </a:defRPr>
            </a:lvl8pPr>
            <a:lvl9pPr marL="3654789" indent="0" algn="ctr">
              <a:buNone/>
              <a:defRPr>
                <a:solidFill>
                  <a:schemeClr val="tx1">
                    <a:tint val="75000"/>
                  </a:schemeClr>
                </a:solidFill>
              </a:defRPr>
            </a:lvl9pPr>
          </a:lstStyle>
          <a:p>
            <a:r>
              <a:rPr lang="fr-FR" dirty="0"/>
              <a:t>Cliquez et ajoutez</a:t>
            </a:r>
            <a:br>
              <a:rPr lang="fr-FR" dirty="0"/>
            </a:br>
            <a:r>
              <a:rPr lang="fr-FR" dirty="0"/>
              <a:t>un sous-titre à votre chapitre</a:t>
            </a:r>
          </a:p>
        </p:txBody>
      </p:sp>
    </p:spTree>
    <p:extLst>
      <p:ext uri="{BB962C8B-B14F-4D97-AF65-F5344CB8AC3E}">
        <p14:creationId xmlns:p14="http://schemas.microsoft.com/office/powerpoint/2010/main" val="29216565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RST3Occ contenu chapitre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Espace réservé de la date 2"/>
          <p:cNvSpPr>
            <a:spLocks noGrp="1"/>
          </p:cNvSpPr>
          <p:nvPr>
            <p:ph type="dt" sz="half" idx="10"/>
          </p:nvPr>
        </p:nvSpPr>
        <p:spPr>
          <a:xfrm>
            <a:off x="457200" y="6356350"/>
            <a:ext cx="2133600" cy="365125"/>
          </a:xfrm>
        </p:spPr>
        <p:txBody>
          <a:bodyPr/>
          <a:lstStyle/>
          <a:p>
            <a:fld id="{C7DB08FA-92F7-044C-8F87-A4BE638A3D71}" type="datetime1">
              <a:rPr lang="fr-FR" smtClean="0">
                <a:solidFill>
                  <a:prstClr val="black">
                    <a:tint val="75000"/>
                  </a:prstClr>
                </a:solidFill>
              </a:rPr>
              <a:pPr/>
              <a:t>20/05/2021</a:t>
            </a:fld>
            <a:endParaRPr lang="fr-FR" dirty="0">
              <a:solidFill>
                <a:prstClr val="black">
                  <a:tint val="75000"/>
                </a:prstClr>
              </a:solidFill>
            </a:endParaRPr>
          </a:p>
        </p:txBody>
      </p:sp>
      <p:sp>
        <p:nvSpPr>
          <p:cNvPr id="10" name="Espace réservé du numéro de diapositive 4"/>
          <p:cNvSpPr>
            <a:spLocks noGrp="1"/>
          </p:cNvSpPr>
          <p:nvPr>
            <p:ph type="sldNum" sz="quarter" idx="12"/>
          </p:nvPr>
        </p:nvSpPr>
        <p:spPr>
          <a:xfrm>
            <a:off x="6553200" y="6356350"/>
            <a:ext cx="2133600" cy="365125"/>
          </a:xfrm>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
        <p:nvSpPr>
          <p:cNvPr id="11" name="Espace réservé du pied de page 4"/>
          <p:cNvSpPr txBox="1">
            <a:spLocks/>
          </p:cNvSpPr>
          <p:nvPr/>
        </p:nvSpPr>
        <p:spPr>
          <a:xfrm>
            <a:off x="3098800" y="6356350"/>
            <a:ext cx="2895600" cy="365125"/>
          </a:xfrm>
          <a:prstGeom prst="rect">
            <a:avLst/>
          </a:prstGeom>
        </p:spPr>
        <p:txBody>
          <a:bodyPr vert="horz" lIns="91440" tIns="45720" rIns="91440" bIns="45720" rtlCol="0" anchor="ctr"/>
          <a:lstStyle>
            <a:defPPr>
              <a:defRPr lang="fr-FR"/>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smtClean="0">
                <a:solidFill>
                  <a:prstClr val="black">
                    <a:tint val="75000"/>
                  </a:prstClr>
                </a:solidFill>
              </a:rPr>
              <a:t>Précisez ici la date et le lieu de votre présentation</a:t>
            </a:r>
          </a:p>
        </p:txBody>
      </p:sp>
      <p:pic>
        <p:nvPicPr>
          <p:cNvPr id="12" name="Image 11"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77801"/>
            <a:ext cx="2168525" cy="993663"/>
          </a:xfrm>
          <a:prstGeom prst="rect">
            <a:avLst/>
          </a:prstGeom>
        </p:spPr>
      </p:pic>
      <p:sp>
        <p:nvSpPr>
          <p:cNvPr id="14" name="Espace réservé du contenu 16"/>
          <p:cNvSpPr>
            <a:spLocks noGrp="1"/>
          </p:cNvSpPr>
          <p:nvPr>
            <p:ph sz="quarter" idx="13"/>
          </p:nvPr>
        </p:nvSpPr>
        <p:spPr>
          <a:xfrm>
            <a:off x="457201" y="1284288"/>
            <a:ext cx="8229600" cy="4662487"/>
          </a:xfrm>
        </p:spPr>
        <p:txBody>
          <a:bodyPr/>
          <a:lstStyle>
            <a:lvl1pPr>
              <a:defRPr>
                <a:solidFill>
                  <a:srgbClr val="813C84"/>
                </a:solidFill>
              </a:defRPr>
            </a:lvl1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370124658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CC817C25-2582-A242-86FE-6014BF8C1B4A}" type="datetime1">
              <a:rPr lang="fr-FR" smtClean="0">
                <a:solidFill>
                  <a:prstClr val="black">
                    <a:tint val="75000"/>
                  </a:prstClr>
                </a:solidFill>
              </a:rPr>
              <a:pPr/>
              <a:t>20/05/2021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FR" smtClean="0">
                <a:solidFill>
                  <a:prstClr val="black">
                    <a:tint val="75000"/>
                  </a:prstClr>
                </a:solidFill>
              </a:rPr>
              <a:t>Précisez le contexte de votre présentation, date et lieu</a:t>
            </a: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411146125"/>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85EC2B61-4ECA-B449-9907-D861D3C29FD4}" type="datetime1">
              <a:rPr lang="fr-FR" smtClean="0">
                <a:solidFill>
                  <a:prstClr val="black">
                    <a:tint val="75000"/>
                  </a:prstClr>
                </a:solidFill>
              </a:rPr>
              <a:pPr/>
              <a:t>20/05/2021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fr-FR" smtClean="0">
                <a:solidFill>
                  <a:prstClr val="black">
                    <a:tint val="75000"/>
                  </a:prstClr>
                </a:solidFill>
              </a:rPr>
              <a:t>Précisez le contexte de votre présentation, date et lieu</a:t>
            </a:r>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6532336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14793C1-1F3B-7948-AE67-508A68CA1C77}" type="datetime1">
              <a:rPr lang="fr-FR" smtClean="0">
                <a:solidFill>
                  <a:prstClr val="black">
                    <a:tint val="75000"/>
                  </a:prstClr>
                </a:solidFill>
              </a:rPr>
              <a:pPr/>
              <a:t>20/05/2021</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r>
              <a:rPr lang="fr-FR" smtClean="0">
                <a:solidFill>
                  <a:prstClr val="black">
                    <a:tint val="75000"/>
                  </a:prstClr>
                </a:solidFill>
              </a:rPr>
              <a:t>Précisez le contexte de votre présentation, date et lieu</a:t>
            </a:r>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7465444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EB5B5204-A77C-6A48-9088-D98BBC6908ED}" type="datetime1">
              <a:rPr lang="fr-FR" smtClean="0">
                <a:solidFill>
                  <a:prstClr val="black">
                    <a:tint val="75000"/>
                  </a:prstClr>
                </a:solidFill>
              </a:rPr>
              <a:pPr/>
              <a:t>20/05/2021</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r>
              <a:rPr lang="fr-FR" smtClean="0">
                <a:solidFill>
                  <a:prstClr val="black">
                    <a:tint val="75000"/>
                  </a:prstClr>
                </a:solidFill>
              </a:rPr>
              <a:t>Précisez le contexte de votre présentation, date et lieu</a:t>
            </a:r>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89777233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509B513-BDFA-0C44-8F13-F0CFEC53E5B0}" type="datetime1">
              <a:rPr lang="fr-FR" smtClean="0">
                <a:solidFill>
                  <a:prstClr val="black">
                    <a:tint val="75000"/>
                  </a:prstClr>
                </a:solidFill>
              </a:rPr>
              <a:pPr/>
              <a:t>20/05/2021</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r>
              <a:rPr lang="fr-FR" smtClean="0">
                <a:solidFill>
                  <a:prstClr val="black">
                    <a:tint val="75000"/>
                  </a:prstClr>
                </a:solidFill>
              </a:rPr>
              <a:t>Précisez le contexte de votre présentation, date et lieu</a:t>
            </a:r>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8417255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E0EC9B82-2CA2-FA4F-ABC5-652DC100F1E1}" type="datetime1">
              <a:rPr lang="fr-FR" smtClean="0">
                <a:solidFill>
                  <a:prstClr val="black">
                    <a:tint val="75000"/>
                  </a:prstClr>
                </a:solidFill>
              </a:rPr>
              <a:pPr/>
              <a:t>20/05/2021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fr-FR" smtClean="0">
                <a:solidFill>
                  <a:prstClr val="black">
                    <a:tint val="75000"/>
                  </a:prstClr>
                </a:solidFill>
              </a:rPr>
              <a:t>Précisez le contexte de votre présentation, date et lieu</a:t>
            </a:r>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2772541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403B42E-9CC7-B246-8532-B101AA82A99E}" type="datetime1">
              <a:rPr lang="fr-FR" smtClean="0">
                <a:solidFill>
                  <a:prstClr val="black">
                    <a:tint val="75000"/>
                  </a:prstClr>
                </a:solidFill>
              </a:rPr>
              <a:pPr/>
              <a:t>20/05/2021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fr-FR" smtClean="0">
                <a:solidFill>
                  <a:prstClr val="black">
                    <a:tint val="75000"/>
                  </a:prstClr>
                </a:solidFill>
              </a:rPr>
              <a:t>Précisez le contexte de votre présentation, date et lieu</a:t>
            </a:r>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140197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984E72F-C1E0-3C44-8B87-9B3ADE1EEA0B}" type="datetime1">
              <a:rPr lang="fr-FR" smtClean="0">
                <a:solidFill>
                  <a:prstClr val="black">
                    <a:tint val="75000"/>
                  </a:prstClr>
                </a:solidFill>
              </a:rPr>
              <a:pPr/>
              <a:t>20/05/2021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FR" smtClean="0">
                <a:solidFill>
                  <a:prstClr val="black">
                    <a:tint val="75000"/>
                  </a:prstClr>
                </a:solidFill>
              </a:rPr>
              <a:t>Précisez le contexte de votre présentation, date et lieu</a:t>
            </a: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1759411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E95015B-61E8-6B4D-89D5-23C935CEC409}" type="datetime1">
              <a:rPr lang="fr-FR" smtClean="0">
                <a:solidFill>
                  <a:prstClr val="black">
                    <a:tint val="75000"/>
                  </a:prstClr>
                </a:solidFill>
              </a:rPr>
              <a:pPr/>
              <a:t>20/05/2021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FR" smtClean="0">
                <a:solidFill>
                  <a:prstClr val="black">
                    <a:tint val="75000"/>
                  </a:prstClr>
                </a:solidFill>
              </a:rPr>
              <a:t>Précisez le contexte de votre présentation, date et lieu</a:t>
            </a: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24846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RST3Occ contenu chapitr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Espace réservé de la date 2"/>
          <p:cNvSpPr>
            <a:spLocks noGrp="1"/>
          </p:cNvSpPr>
          <p:nvPr>
            <p:ph type="dt" sz="half" idx="10"/>
          </p:nvPr>
        </p:nvSpPr>
        <p:spPr>
          <a:xfrm>
            <a:off x="457200" y="6356358"/>
            <a:ext cx="2133600" cy="365125"/>
          </a:xfrm>
        </p:spPr>
        <p:txBody>
          <a:bodyPr/>
          <a:lstStyle/>
          <a:p>
            <a:fld id="{933758BB-4EF0-3247-9A32-C62C03E6A06D}" type="datetime1">
              <a:rPr lang="fr-FR" smtClean="0">
                <a:solidFill>
                  <a:prstClr val="black">
                    <a:tint val="75000"/>
                  </a:prstClr>
                </a:solidFill>
              </a:rPr>
              <a:pPr/>
              <a:t>20/05/2021</a:t>
            </a:fld>
            <a:endParaRPr lang="fr-FR" dirty="0">
              <a:solidFill>
                <a:prstClr val="black">
                  <a:tint val="75000"/>
                </a:prstClr>
              </a:solidFill>
            </a:endParaRPr>
          </a:p>
        </p:txBody>
      </p:sp>
      <p:sp>
        <p:nvSpPr>
          <p:cNvPr id="10" name="Espace réservé du numéro de diapositive 4"/>
          <p:cNvSpPr>
            <a:spLocks noGrp="1"/>
          </p:cNvSpPr>
          <p:nvPr>
            <p:ph type="sldNum" sz="quarter" idx="12"/>
          </p:nvPr>
        </p:nvSpPr>
        <p:spPr>
          <a:xfrm>
            <a:off x="6553200" y="6356358"/>
            <a:ext cx="2133600" cy="365125"/>
          </a:xfrm>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
        <p:nvSpPr>
          <p:cNvPr id="11" name="Espace réservé du pied de page 4"/>
          <p:cNvSpPr txBox="1">
            <a:spLocks/>
          </p:cNvSpPr>
          <p:nvPr/>
        </p:nvSpPr>
        <p:spPr>
          <a:xfrm>
            <a:off x="3098802" y="6356358"/>
            <a:ext cx="2895600" cy="365125"/>
          </a:xfrm>
          <a:prstGeom prst="rect">
            <a:avLst/>
          </a:prstGeom>
        </p:spPr>
        <p:txBody>
          <a:bodyPr vert="horz" lIns="91369" tIns="45685" rIns="91369" bIns="45685" rtlCol="0" anchor="ctr"/>
          <a:lstStyle>
            <a:defPPr>
              <a:defRPr lang="fr-FR"/>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a:solidFill>
                  <a:prstClr val="black">
                    <a:tint val="75000"/>
                  </a:prstClr>
                </a:solidFill>
              </a:rPr>
              <a:t>Précisez ici la date et le lieu de votre présentation</a:t>
            </a:r>
          </a:p>
        </p:txBody>
      </p:sp>
      <p:pic>
        <p:nvPicPr>
          <p:cNvPr id="18" name="Image 17"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4" y="177809"/>
            <a:ext cx="2168525" cy="993663"/>
          </a:xfrm>
          <a:prstGeom prst="rect">
            <a:avLst/>
          </a:prstGeom>
        </p:spPr>
      </p:pic>
      <p:sp>
        <p:nvSpPr>
          <p:cNvPr id="19" name="Espace réservé du contenu 16"/>
          <p:cNvSpPr>
            <a:spLocks noGrp="1"/>
          </p:cNvSpPr>
          <p:nvPr>
            <p:ph sz="quarter" idx="13"/>
          </p:nvPr>
        </p:nvSpPr>
        <p:spPr>
          <a:xfrm>
            <a:off x="457201" y="1284290"/>
            <a:ext cx="8229600" cy="4662487"/>
          </a:xfrm>
        </p:spPr>
        <p:txBody>
          <a:bodyPr/>
          <a:lstStyle>
            <a:lvl1pPr>
              <a:defRPr>
                <a:solidFill>
                  <a:srgbClr val="EB6C1E"/>
                </a:solidFill>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8731775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C6A587-454D-47CF-A20E-B11CC4657B8E}"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824804068"/>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tableau 2"/>
          <p:cNvSpPr>
            <a:spLocks noGrp="1"/>
          </p:cNvSpPr>
          <p:nvPr>
            <p:ph type="tbl" idx="1"/>
          </p:nvPr>
        </p:nvSpPr>
        <p:spPr>
          <a:xfrm>
            <a:off x="762000" y="1143000"/>
            <a:ext cx="7772400" cy="4114800"/>
          </a:xfrm>
        </p:spPr>
        <p:txBody>
          <a:bodyPr/>
          <a:lstStyle/>
          <a:p>
            <a:pPr lvl="0"/>
            <a:endParaRPr lang="fr-FR" noProof="0"/>
          </a:p>
        </p:txBody>
      </p:sp>
    </p:spTree>
    <p:extLst>
      <p:ext uri="{BB962C8B-B14F-4D97-AF65-F5344CB8AC3E}">
        <p14:creationId xmlns:p14="http://schemas.microsoft.com/office/powerpoint/2010/main" val="16037695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verTx">
  <p:cSld name="Titre et contenu sur text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533400" y="838200"/>
            <a:ext cx="8305800" cy="2628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33400" y="3619500"/>
            <a:ext cx="8305800" cy="2628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sldNum" sz="quarter" idx="10"/>
          </p:nvPr>
        </p:nvSpPr>
        <p:spPr>
          <a:ln/>
        </p:spPr>
        <p:txBody>
          <a:bodyPr/>
          <a:lstStyle>
            <a:lvl1pPr>
              <a:defRPr/>
            </a:lvl1pPr>
          </a:lstStyle>
          <a:p>
            <a:pPr>
              <a:defRPr/>
            </a:pPr>
            <a:fld id="{4023D81C-FBA8-4091-8B2A-119ABC2AAC75}" type="slidenum">
              <a:rPr lang="fr-FR">
                <a:solidFill>
                  <a:prstClr val="black">
                    <a:tint val="75000"/>
                  </a:prstClr>
                </a:solidFill>
              </a:rPr>
              <a:pPr>
                <a:defRPr/>
              </a:pPr>
              <a:t>‹N°›</a:t>
            </a:fld>
            <a:endParaRPr lang="fr-FR">
              <a:solidFill>
                <a:prstClr val="black">
                  <a:tint val="75000"/>
                </a:prstClr>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fr-FR">
              <a:solidFill>
                <a:prstClr val="black">
                  <a:tint val="75000"/>
                </a:prstClr>
              </a:solidFill>
            </a:endParaRPr>
          </a:p>
        </p:txBody>
      </p:sp>
    </p:spTree>
    <p:extLst>
      <p:ext uri="{BB962C8B-B14F-4D97-AF65-F5344CB8AC3E}">
        <p14:creationId xmlns:p14="http://schemas.microsoft.com/office/powerpoint/2010/main" val="6699990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dgm">
  <p:cSld name="Titre et graphique ou organigramme hiérarchiqu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graphique SmartArt 2"/>
          <p:cNvSpPr>
            <a:spLocks noGrp="1"/>
          </p:cNvSpPr>
          <p:nvPr>
            <p:ph type="dgm" idx="1"/>
          </p:nvPr>
        </p:nvSpPr>
        <p:spPr>
          <a:xfrm>
            <a:off x="533400" y="838200"/>
            <a:ext cx="8305800" cy="5410200"/>
          </a:xfrm>
        </p:spPr>
        <p:txBody>
          <a:bodyPr/>
          <a:lstStyle/>
          <a:p>
            <a:pPr lvl="0"/>
            <a:endParaRPr lang="fr-FR" noProof="0" smtClean="0"/>
          </a:p>
        </p:txBody>
      </p:sp>
      <p:sp>
        <p:nvSpPr>
          <p:cNvPr id="4" name="Rectangle 4"/>
          <p:cNvSpPr>
            <a:spLocks noGrp="1" noChangeArrowheads="1"/>
          </p:cNvSpPr>
          <p:nvPr>
            <p:ph type="sldNum" sz="quarter" idx="10"/>
          </p:nvPr>
        </p:nvSpPr>
        <p:spPr>
          <a:ln/>
        </p:spPr>
        <p:txBody>
          <a:bodyPr/>
          <a:lstStyle>
            <a:lvl1pPr>
              <a:defRPr/>
            </a:lvl1pPr>
          </a:lstStyle>
          <a:p>
            <a:pPr>
              <a:defRPr/>
            </a:pPr>
            <a:fld id="{EEC2FD6A-D29B-4E93-809A-31135E004136}" type="slidenum">
              <a:rPr lang="fr-FR">
                <a:solidFill>
                  <a:prstClr val="black">
                    <a:tint val="75000"/>
                  </a:prstClr>
                </a:solidFill>
              </a:rPr>
              <a:pPr>
                <a:defRPr/>
              </a:pPr>
              <a:t>‹N°›</a:t>
            </a:fld>
            <a:endParaRPr lang="fr-FR">
              <a:solidFill>
                <a:prstClr val="black">
                  <a:tint val="75000"/>
                </a:prstClr>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fr-FR">
              <a:solidFill>
                <a:prstClr val="black">
                  <a:tint val="75000"/>
                </a:prstClr>
              </a:solidFill>
            </a:endParaRPr>
          </a:p>
        </p:txBody>
      </p:sp>
    </p:spTree>
    <p:extLst>
      <p:ext uri="{BB962C8B-B14F-4D97-AF65-F5344CB8AC3E}">
        <p14:creationId xmlns:p14="http://schemas.microsoft.com/office/powerpoint/2010/main" val="24823138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tertitre de la présentation">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347064" y="3165060"/>
            <a:ext cx="6449873" cy="1088887"/>
          </a:xfrm>
          <a:prstGeom prst="rect">
            <a:avLst/>
          </a:prstGeom>
        </p:spPr>
        <p:txBody>
          <a:bodyPr/>
          <a:lstStyle>
            <a:lvl1pPr marL="0" indent="0" algn="ctr">
              <a:lnSpc>
                <a:spcPts val="3700"/>
              </a:lnSpc>
              <a:buFontTx/>
              <a:buNone/>
              <a:defRPr sz="4000" b="1" i="0">
                <a:solidFill>
                  <a:srgbClr val="792E70"/>
                </a:solidFill>
                <a:latin typeface="Arial" panose="020B0604020202020204" pitchFamily="34" charset="0"/>
                <a:cs typeface="Arial" panose="020B0604020202020204" pitchFamily="34" charset="0"/>
              </a:defRPr>
            </a:lvl1pPr>
            <a:lvl2pPr>
              <a:defRPr sz="4000" b="1">
                <a:latin typeface="Arial" panose="020B0604020202020204" pitchFamily="34" charset="0"/>
                <a:cs typeface="Arial" panose="020B0604020202020204" pitchFamily="34" charset="0"/>
              </a:defRPr>
            </a:lvl2pPr>
            <a:lvl3pPr>
              <a:defRPr sz="4000" b="1">
                <a:latin typeface="Arial" panose="020B0604020202020204" pitchFamily="34" charset="0"/>
                <a:cs typeface="Arial" panose="020B0604020202020204" pitchFamily="34" charset="0"/>
              </a:defRPr>
            </a:lvl3pPr>
            <a:lvl4pPr>
              <a:defRPr sz="4000" b="1">
                <a:latin typeface="Arial" panose="020B0604020202020204" pitchFamily="34" charset="0"/>
                <a:cs typeface="Arial" panose="020B0604020202020204" pitchFamily="34" charset="0"/>
              </a:defRPr>
            </a:lvl4pPr>
            <a:lvl5pPr>
              <a:defRPr sz="4000" b="1">
                <a:latin typeface="Arial" panose="020B0604020202020204" pitchFamily="34" charset="0"/>
                <a:cs typeface="Arial" panose="020B0604020202020204" pitchFamily="34" charset="0"/>
              </a:defRPr>
            </a:lvl5pPr>
          </a:lstStyle>
          <a:p>
            <a:pPr lvl="0"/>
            <a:r>
              <a:rPr lang="en-US" dirty="0" err="1"/>
              <a:t>Intertitre</a:t>
            </a:r>
            <a:r>
              <a:rPr lang="en-US" dirty="0"/>
              <a:t> de la </a:t>
            </a:r>
            <a:r>
              <a:rPr lang="en-US" dirty="0" err="1"/>
              <a:t>présentation</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574" y="4895417"/>
            <a:ext cx="963251" cy="1201016"/>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6991" y="4631365"/>
            <a:ext cx="408467" cy="432854"/>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37272" y="2515033"/>
            <a:ext cx="603556" cy="1792379"/>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66472" y="4631365"/>
            <a:ext cx="1054699" cy="1054699"/>
          </a:xfrm>
          <a:prstGeom prst="rect">
            <a:avLst/>
          </a:prstGeom>
        </p:spPr>
      </p:pic>
      <p:pic>
        <p:nvPicPr>
          <p:cNvPr id="15" name="Picture 14"/>
          <p:cNvPicPr>
            <a:picLocks noChangeAspect="1"/>
          </p:cNvPicPr>
          <p:nvPr userDrawn="1"/>
        </p:nvPicPr>
        <p:blipFill rotWithShape="1">
          <a:blip r:embed="rId6">
            <a:extLst>
              <a:ext uri="{28A0092B-C50C-407E-A947-70E740481C1C}">
                <a14:useLocalDpi xmlns:a14="http://schemas.microsoft.com/office/drawing/2010/main" val="0"/>
              </a:ext>
            </a:extLst>
          </a:blip>
          <a:srcRect b="13352"/>
          <a:stretch/>
        </p:blipFill>
        <p:spPr>
          <a:xfrm>
            <a:off x="6778895" y="5563795"/>
            <a:ext cx="1871634" cy="1294206"/>
          </a:xfrm>
          <a:prstGeom prst="rect">
            <a:avLst/>
          </a:prstGeom>
        </p:spPr>
      </p:pic>
      <p:pic>
        <p:nvPicPr>
          <p:cNvPr id="9" name="Picture 8"/>
          <p:cNvPicPr>
            <a:picLocks noChangeAspect="1"/>
          </p:cNvPicPr>
          <p:nvPr userDrawn="1"/>
        </p:nvPicPr>
        <p:blipFill>
          <a:blip r:embed="rId7"/>
          <a:stretch>
            <a:fillRect/>
          </a:stretch>
        </p:blipFill>
        <p:spPr>
          <a:xfrm>
            <a:off x="527745" y="640319"/>
            <a:ext cx="2600465" cy="840946"/>
          </a:xfrm>
          <a:prstGeom prst="rect">
            <a:avLst/>
          </a:prstGeom>
        </p:spPr>
      </p:pic>
    </p:spTree>
    <p:extLst>
      <p:ext uri="{BB962C8B-B14F-4D97-AF65-F5344CB8AC3E}">
        <p14:creationId xmlns:p14="http://schemas.microsoft.com/office/powerpoint/2010/main" val="342569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3000" fill="hold" nodeType="withEffect">
                                  <p:stCondLst>
                                    <p:cond delay="0"/>
                                  </p:stCondLst>
                                  <p:childTnLst>
                                    <p:animRot by="-21600000">
                                      <p:cBhvr>
                                        <p:cTn id="6" dur="4000" fill="hold"/>
                                        <p:tgtEl>
                                          <p:spTgt spid="12"/>
                                        </p:tgtEl>
                                        <p:attrNameLst>
                                          <p:attrName>r</p:attrName>
                                        </p:attrNameLst>
                                      </p:cBhvr>
                                    </p:animRot>
                                  </p:childTnLst>
                                </p:cTn>
                              </p:par>
                              <p:par>
                                <p:cTn id="7" presetID="8" presetClass="emph" presetSubtype="0" repeatCount="3000" fill="hold" nodeType="withEffect">
                                  <p:stCondLst>
                                    <p:cond delay="0"/>
                                  </p:stCondLst>
                                  <p:childTnLst>
                                    <p:animRot by="21600000">
                                      <p:cBhvr>
                                        <p:cTn id="8" dur="9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re du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33435" t="64277"/>
          <a:stretch/>
        </p:blipFill>
        <p:spPr>
          <a:xfrm>
            <a:off x="8315324" y="4800600"/>
            <a:ext cx="401753" cy="640287"/>
          </a:xfrm>
          <a:prstGeom prst="rect">
            <a:avLst/>
          </a:prstGeom>
        </p:spPr>
      </p:pic>
      <p:sp>
        <p:nvSpPr>
          <p:cNvPr id="10" name="Text Placeholder 9"/>
          <p:cNvSpPr>
            <a:spLocks noGrp="1"/>
          </p:cNvSpPr>
          <p:nvPr>
            <p:ph type="body" sz="quarter" idx="10" hasCustomPrompt="1"/>
          </p:nvPr>
        </p:nvSpPr>
        <p:spPr>
          <a:xfrm>
            <a:off x="581025" y="547228"/>
            <a:ext cx="8058150" cy="614363"/>
          </a:xfrm>
          <a:prstGeom prst="rect">
            <a:avLst/>
          </a:prstGeom>
        </p:spPr>
        <p:txBody>
          <a:bodyPr/>
          <a:lstStyle>
            <a:lvl1pPr marL="0" indent="0">
              <a:buFontTx/>
              <a:buNone/>
              <a:defRPr sz="3500" b="1">
                <a:solidFill>
                  <a:srgbClr val="792E70"/>
                </a:solidFill>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b="1">
                <a:latin typeface="Arial" panose="020B0604020202020204" pitchFamily="34" charset="0"/>
                <a:cs typeface="Arial" panose="020B0604020202020204" pitchFamily="34" charset="0"/>
              </a:defRPr>
            </a:lvl3pPr>
            <a:lvl4pPr>
              <a:defRPr b="1">
                <a:latin typeface="Arial" panose="020B0604020202020204" pitchFamily="34" charset="0"/>
                <a:cs typeface="Arial" panose="020B0604020202020204" pitchFamily="34" charset="0"/>
              </a:defRPr>
            </a:lvl4pPr>
            <a:lvl5pPr>
              <a:defRPr b="1">
                <a:latin typeface="Arial" panose="020B0604020202020204" pitchFamily="34" charset="0"/>
                <a:cs typeface="Arial" panose="020B0604020202020204" pitchFamily="34" charset="0"/>
              </a:defRPr>
            </a:lvl5pPr>
          </a:lstStyle>
          <a:p>
            <a:pPr lvl="0"/>
            <a:r>
              <a:rPr lang="en-US" dirty="0" err="1"/>
              <a:t>Titre</a:t>
            </a:r>
            <a:r>
              <a:rPr lang="en-US" dirty="0"/>
              <a:t> du slide</a:t>
            </a:r>
          </a:p>
        </p:txBody>
      </p:sp>
      <p:sp>
        <p:nvSpPr>
          <p:cNvPr id="11" name="Rectangle 10"/>
          <p:cNvSpPr/>
          <p:nvPr userDrawn="1"/>
        </p:nvSpPr>
        <p:spPr>
          <a:xfrm>
            <a:off x="7340444" y="5933589"/>
            <a:ext cx="1803555" cy="924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16200" y="5265891"/>
            <a:ext cx="881607" cy="881607"/>
          </a:xfrm>
          <a:prstGeom prst="rect">
            <a:avLst/>
          </a:prstGeom>
        </p:spPr>
      </p:pic>
      <p:pic>
        <p:nvPicPr>
          <p:cNvPr id="13" name="Picture 12"/>
          <p:cNvPicPr>
            <a:picLocks noChangeAspect="1"/>
          </p:cNvPicPr>
          <p:nvPr userDrawn="1"/>
        </p:nvPicPr>
        <p:blipFill rotWithShape="1">
          <a:blip r:embed="rId4">
            <a:extLst>
              <a:ext uri="{28A0092B-C50C-407E-A947-70E740481C1C}">
                <a14:useLocalDpi xmlns:a14="http://schemas.microsoft.com/office/drawing/2010/main" val="0"/>
              </a:ext>
            </a:extLst>
          </a:blip>
          <a:srcRect b="17690"/>
          <a:stretch/>
        </p:blipFill>
        <p:spPr>
          <a:xfrm>
            <a:off x="6640166" y="6290958"/>
            <a:ext cx="798645" cy="567042"/>
          </a:xfrm>
          <a:prstGeom prst="rect">
            <a:avLst/>
          </a:prstGeom>
        </p:spPr>
      </p:pic>
      <p:pic>
        <p:nvPicPr>
          <p:cNvPr id="9" name="Picture 8"/>
          <p:cNvPicPr>
            <a:picLocks noChangeAspect="1"/>
          </p:cNvPicPr>
          <p:nvPr userDrawn="1"/>
        </p:nvPicPr>
        <p:blipFill>
          <a:blip r:embed="rId5"/>
          <a:stretch>
            <a:fillRect/>
          </a:stretch>
        </p:blipFill>
        <p:spPr>
          <a:xfrm>
            <a:off x="7357339" y="6049894"/>
            <a:ext cx="1620868" cy="524161"/>
          </a:xfrm>
          <a:prstGeom prst="rect">
            <a:avLst/>
          </a:prstGeom>
        </p:spPr>
      </p:pic>
    </p:spTree>
    <p:extLst>
      <p:ext uri="{BB962C8B-B14F-4D97-AF65-F5344CB8AC3E}">
        <p14:creationId xmlns:p14="http://schemas.microsoft.com/office/powerpoint/2010/main" val="321273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3000" fill="hold" nodeType="withEffect">
                                  <p:stCondLst>
                                    <p:cond delay="0"/>
                                  </p:stCondLst>
                                  <p:childTnLst>
                                    <p:animRot by="21600000">
                                      <p:cBhvr>
                                        <p:cTn id="6" dur="9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re trait vert + logo">
    <p:spTree>
      <p:nvGrpSpPr>
        <p:cNvPr id="1" name=""/>
        <p:cNvGrpSpPr/>
        <p:nvPr/>
      </p:nvGrpSpPr>
      <p:grpSpPr>
        <a:xfrm>
          <a:off x="0" y="0"/>
          <a:ext cx="0" cy="0"/>
          <a:chOff x="0" y="0"/>
          <a:chExt cx="0" cy="0"/>
        </a:xfrm>
      </p:grpSpPr>
      <p:pic>
        <p:nvPicPr>
          <p:cNvPr id="4"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611" y="795794"/>
            <a:ext cx="378117" cy="151725"/>
          </a:xfrm>
          <a:prstGeom prst="rect">
            <a:avLst/>
          </a:prstGeom>
        </p:spPr>
      </p:pic>
      <p:sp>
        <p:nvSpPr>
          <p:cNvPr id="5" name="Text Placeholder 9"/>
          <p:cNvSpPr>
            <a:spLocks noGrp="1"/>
          </p:cNvSpPr>
          <p:nvPr>
            <p:ph type="body" sz="quarter" idx="10" hasCustomPrompt="1"/>
          </p:nvPr>
        </p:nvSpPr>
        <p:spPr>
          <a:xfrm>
            <a:off x="805392" y="552751"/>
            <a:ext cx="7851591" cy="614363"/>
          </a:xfrm>
          <a:prstGeom prst="rect">
            <a:avLst/>
          </a:prstGeom>
        </p:spPr>
        <p:txBody>
          <a:bodyPr/>
          <a:lstStyle>
            <a:lvl1pPr marL="0" indent="0">
              <a:buFontTx/>
              <a:buNone/>
              <a:defRPr sz="3500" b="0">
                <a:solidFill>
                  <a:srgbClr val="792E70"/>
                </a:solidFill>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b="1">
                <a:latin typeface="Arial" panose="020B0604020202020204" pitchFamily="34" charset="0"/>
                <a:cs typeface="Arial" panose="020B0604020202020204" pitchFamily="34" charset="0"/>
              </a:defRPr>
            </a:lvl3pPr>
            <a:lvl4pPr>
              <a:defRPr b="1">
                <a:latin typeface="Arial" panose="020B0604020202020204" pitchFamily="34" charset="0"/>
                <a:cs typeface="Arial" panose="020B0604020202020204" pitchFamily="34" charset="0"/>
              </a:defRPr>
            </a:lvl4pPr>
            <a:lvl5pPr>
              <a:defRPr b="1">
                <a:latin typeface="Arial" panose="020B0604020202020204" pitchFamily="34" charset="0"/>
                <a:cs typeface="Arial" panose="020B0604020202020204" pitchFamily="34" charset="0"/>
              </a:defRPr>
            </a:lvl5pPr>
          </a:lstStyle>
          <a:p>
            <a:pPr lvl="0"/>
            <a:r>
              <a:rPr lang="en-US" dirty="0"/>
              <a:t>Sous-</a:t>
            </a:r>
            <a:r>
              <a:rPr lang="en-US" dirty="0" err="1"/>
              <a:t>titre</a:t>
            </a:r>
            <a:r>
              <a:rPr lang="en-US" dirty="0"/>
              <a:t> du slide</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2202" t="-11318" r="1" b="-1"/>
          <a:stretch/>
        </p:blipFill>
        <p:spPr>
          <a:xfrm>
            <a:off x="408729" y="6505757"/>
            <a:ext cx="7113891" cy="45719"/>
          </a:xfrm>
          <a:prstGeom prst="rect">
            <a:avLst/>
          </a:prstGeom>
        </p:spPr>
      </p:pic>
      <p:pic>
        <p:nvPicPr>
          <p:cNvPr id="7" name="Picture 8">
            <a:extLst>
              <a:ext uri="{FF2B5EF4-FFF2-40B4-BE49-F238E27FC236}">
                <a16:creationId xmlns:a16="http://schemas.microsoft.com/office/drawing/2014/main" xmlns="" id="{23597821-50D7-4C44-8670-014918B8BEFD}"/>
              </a:ext>
            </a:extLst>
          </p:cNvPr>
          <p:cNvPicPr>
            <a:picLocks noChangeAspect="1"/>
          </p:cNvPicPr>
          <p:nvPr userDrawn="1"/>
        </p:nvPicPr>
        <p:blipFill>
          <a:blip r:embed="rId4"/>
          <a:stretch>
            <a:fillRect/>
          </a:stretch>
        </p:blipFill>
        <p:spPr>
          <a:xfrm>
            <a:off x="7361415" y="6054498"/>
            <a:ext cx="1620868" cy="524161"/>
          </a:xfrm>
          <a:prstGeom prst="rect">
            <a:avLst/>
          </a:prstGeom>
        </p:spPr>
      </p:pic>
    </p:spTree>
    <p:extLst>
      <p:ext uri="{BB962C8B-B14F-4D97-AF65-F5344CB8AC3E}">
        <p14:creationId xmlns:p14="http://schemas.microsoft.com/office/powerpoint/2010/main" val="3536435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re trait ver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611" y="795794"/>
            <a:ext cx="378117" cy="151725"/>
          </a:xfrm>
          <a:prstGeom prst="rect">
            <a:avLst/>
          </a:prstGeom>
        </p:spPr>
      </p:pic>
      <p:sp>
        <p:nvSpPr>
          <p:cNvPr id="4" name="Text Placeholder 9"/>
          <p:cNvSpPr>
            <a:spLocks noGrp="1"/>
          </p:cNvSpPr>
          <p:nvPr>
            <p:ph type="body" sz="quarter" idx="10" hasCustomPrompt="1"/>
          </p:nvPr>
        </p:nvSpPr>
        <p:spPr>
          <a:xfrm>
            <a:off x="805392" y="552751"/>
            <a:ext cx="7851591" cy="614363"/>
          </a:xfrm>
          <a:prstGeom prst="rect">
            <a:avLst/>
          </a:prstGeom>
        </p:spPr>
        <p:txBody>
          <a:bodyPr/>
          <a:lstStyle>
            <a:lvl1pPr marL="0" indent="0">
              <a:buFontTx/>
              <a:buNone/>
              <a:defRPr sz="3500" b="0">
                <a:solidFill>
                  <a:srgbClr val="792E70"/>
                </a:solidFill>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b="1">
                <a:latin typeface="Arial" panose="020B0604020202020204" pitchFamily="34" charset="0"/>
                <a:cs typeface="Arial" panose="020B0604020202020204" pitchFamily="34" charset="0"/>
              </a:defRPr>
            </a:lvl3pPr>
            <a:lvl4pPr>
              <a:defRPr b="1">
                <a:latin typeface="Arial" panose="020B0604020202020204" pitchFamily="34" charset="0"/>
                <a:cs typeface="Arial" panose="020B0604020202020204" pitchFamily="34" charset="0"/>
              </a:defRPr>
            </a:lvl4pPr>
            <a:lvl5pPr>
              <a:defRPr b="1">
                <a:latin typeface="Arial" panose="020B0604020202020204" pitchFamily="34" charset="0"/>
                <a:cs typeface="Arial" panose="020B0604020202020204" pitchFamily="34" charset="0"/>
              </a:defRPr>
            </a:lvl5pPr>
          </a:lstStyle>
          <a:p>
            <a:pPr lvl="0"/>
            <a:r>
              <a:rPr lang="en-US" dirty="0"/>
              <a:t>Sous-</a:t>
            </a:r>
            <a:r>
              <a:rPr lang="en-US" dirty="0" err="1"/>
              <a:t>titre</a:t>
            </a:r>
            <a:r>
              <a:rPr lang="en-US" dirty="0"/>
              <a:t> du slide</a:t>
            </a:r>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l="8086" t="-11318" b="-1"/>
          <a:stretch/>
        </p:blipFill>
        <p:spPr>
          <a:xfrm>
            <a:off x="405611" y="6505757"/>
            <a:ext cx="8404634" cy="45719"/>
          </a:xfrm>
          <a:prstGeom prst="rect">
            <a:avLst/>
          </a:prstGeom>
        </p:spPr>
      </p:pic>
    </p:spTree>
    <p:extLst>
      <p:ext uri="{BB962C8B-B14F-4D97-AF65-F5344CB8AC3E}">
        <p14:creationId xmlns:p14="http://schemas.microsoft.com/office/powerpoint/2010/main" val="41074519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in de la présenta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8396" y="4554705"/>
            <a:ext cx="378117" cy="151725"/>
          </a:xfrm>
          <a:prstGeom prst="rect">
            <a:avLst/>
          </a:prstGeom>
        </p:spPr>
      </p:pic>
      <p:sp>
        <p:nvSpPr>
          <p:cNvPr id="6" name="TextBox 5"/>
          <p:cNvSpPr txBox="1"/>
          <p:nvPr userDrawn="1"/>
        </p:nvSpPr>
        <p:spPr>
          <a:xfrm>
            <a:off x="1767104" y="4770011"/>
            <a:ext cx="5600700" cy="430887"/>
          </a:xfrm>
          <a:prstGeom prst="rect">
            <a:avLst/>
          </a:prstGeom>
          <a:noFill/>
        </p:spPr>
        <p:txBody>
          <a:bodyPr wrap="square" rtlCol="0">
            <a:spAutoFit/>
          </a:bodyPr>
          <a:lstStyle/>
          <a:p>
            <a:pPr algn="ctr"/>
            <a:r>
              <a:rPr lang="fr-FR" sz="1100" dirty="0" smtClean="0">
                <a:solidFill>
                  <a:prstClr val="black"/>
                </a:solidFill>
                <a:latin typeface="Arial" panose="020B0604020202020204" pitchFamily="34" charset="0"/>
                <a:cs typeface="Arial" panose="020B0604020202020204" pitchFamily="34" charset="0"/>
              </a:rPr>
              <a:t>Sud-Est Traiteur</a:t>
            </a:r>
          </a:p>
          <a:p>
            <a:pPr algn="ctr"/>
            <a:r>
              <a:rPr lang="fr-FR" sz="1100" dirty="0" smtClean="0">
                <a:solidFill>
                  <a:prstClr val="black"/>
                </a:solidFill>
                <a:latin typeface="Arial" panose="020B0604020202020204" pitchFamily="34" charset="0"/>
                <a:cs typeface="Arial" panose="020B0604020202020204" pitchFamily="34" charset="0"/>
              </a:rPr>
              <a:t>Chemin des Mazes – 34920 LE CRES</a:t>
            </a:r>
            <a:endParaRPr lang="fr-FR" sz="1100" dirty="0">
              <a:solidFill>
                <a:prstClr val="black"/>
              </a:solidFill>
              <a:latin typeface="Arial" panose="020B0604020202020204" pitchFamily="34" charset="0"/>
              <a:cs typeface="Arial" panose="020B0604020202020204" pitchFamily="34" charset="0"/>
            </a:endParaRPr>
          </a:p>
        </p:txBody>
      </p:sp>
      <p:sp>
        <p:nvSpPr>
          <p:cNvPr id="7" name="TextBox 6"/>
          <p:cNvSpPr txBox="1"/>
          <p:nvPr userDrawn="1"/>
        </p:nvSpPr>
        <p:spPr>
          <a:xfrm>
            <a:off x="3370887" y="5264479"/>
            <a:ext cx="2393134" cy="338554"/>
          </a:xfrm>
          <a:prstGeom prst="rect">
            <a:avLst/>
          </a:prstGeom>
          <a:noFill/>
        </p:spPr>
        <p:txBody>
          <a:bodyPr wrap="square" rtlCol="0">
            <a:spAutoFit/>
          </a:bodyPr>
          <a:lstStyle/>
          <a:p>
            <a:pPr algn="ctr"/>
            <a:r>
              <a:rPr lang="fr-FR" sz="1600" dirty="0" smtClean="0">
                <a:solidFill>
                  <a:srgbClr val="EF3E56"/>
                </a:solidFill>
                <a:latin typeface="Arial" panose="020B0604020202020204" pitchFamily="34" charset="0"/>
                <a:cs typeface="Arial" panose="020B0604020202020204" pitchFamily="34" charset="0"/>
              </a:rPr>
              <a:t>www.sud-est-traiteur.fr</a:t>
            </a:r>
            <a:endParaRPr lang="fr-FR" sz="1600" dirty="0">
              <a:solidFill>
                <a:srgbClr val="EF3E56"/>
              </a:solidFill>
              <a:latin typeface="Arial" panose="020B0604020202020204" pitchFamily="34" charset="0"/>
              <a:cs typeface="Arial" panose="020B0604020202020204" pitchFamily="34" charset="0"/>
            </a:endParaRPr>
          </a:p>
        </p:txBody>
      </p:sp>
      <p:sp>
        <p:nvSpPr>
          <p:cNvPr id="8" name="TextBox 7"/>
          <p:cNvSpPr txBox="1"/>
          <p:nvPr userDrawn="1"/>
        </p:nvSpPr>
        <p:spPr>
          <a:xfrm>
            <a:off x="1767104" y="5904336"/>
            <a:ext cx="5600700" cy="215444"/>
          </a:xfrm>
          <a:prstGeom prst="rect">
            <a:avLst/>
          </a:prstGeom>
          <a:noFill/>
        </p:spPr>
        <p:txBody>
          <a:bodyPr wrap="square" rtlCol="0">
            <a:spAutoFit/>
          </a:bodyPr>
          <a:lstStyle/>
          <a:p>
            <a:pPr algn="ctr"/>
            <a:r>
              <a:rPr lang="fr-FR" sz="800" dirty="0">
                <a:solidFill>
                  <a:prstClr val="black"/>
                </a:solidFill>
                <a:latin typeface="Arial" panose="020B0604020202020204" pitchFamily="34" charset="0"/>
                <a:cs typeface="Arial" panose="020B0604020202020204" pitchFamily="34" charset="0"/>
              </a:rPr>
              <a:t>Marque de Compass Group</a:t>
            </a:r>
            <a:endParaRPr lang="fr-FR" sz="400" dirty="0">
              <a:solidFill>
                <a:prstClr val="black"/>
              </a:solidFill>
              <a:latin typeface="Arial" panose="020B0604020202020204" pitchFamily="34" charset="0"/>
              <a:cs typeface="Arial" panose="020B0604020202020204" pitchFamily="34" charset="0"/>
            </a:endParaRPr>
          </a:p>
        </p:txBody>
      </p:sp>
      <p:pic>
        <p:nvPicPr>
          <p:cNvPr id="9" name="Picture 8"/>
          <p:cNvPicPr>
            <a:picLocks noChangeAspect="1"/>
          </p:cNvPicPr>
          <p:nvPr userDrawn="1"/>
        </p:nvPicPr>
        <p:blipFill>
          <a:blip r:embed="rId3"/>
          <a:stretch>
            <a:fillRect/>
          </a:stretch>
        </p:blipFill>
        <p:spPr>
          <a:xfrm>
            <a:off x="3257024" y="2583683"/>
            <a:ext cx="2547009" cy="823659"/>
          </a:xfrm>
          <a:prstGeom prst="rect">
            <a:avLst/>
          </a:prstGeom>
        </p:spPr>
      </p:pic>
    </p:spTree>
    <p:extLst>
      <p:ext uri="{BB962C8B-B14F-4D97-AF65-F5344CB8AC3E}">
        <p14:creationId xmlns:p14="http://schemas.microsoft.com/office/powerpoint/2010/main" val="295301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D36AAE6-890A-4E41-A17D-2F2E82C9FC80}"/>
              </a:ext>
            </a:extLst>
          </p:cNvPr>
          <p:cNvSpPr txBox="1">
            <a:spLocks noGrp="1"/>
          </p:cNvSpPr>
          <p:nvPr>
            <p:ph type="ctrTitle"/>
          </p:nvPr>
        </p:nvSpPr>
        <p:spPr>
          <a:xfrm>
            <a:off x="1143000" y="1122361"/>
            <a:ext cx="6858000" cy="2387598"/>
          </a:xfrm>
        </p:spPr>
        <p:txBody>
          <a:bodyPr anchor="b"/>
          <a:lstStyle>
            <a:lvl1pPr>
              <a:defRPr sz="6000"/>
            </a:lvl1pPr>
          </a:lstStyle>
          <a:p>
            <a:pPr lvl="0"/>
            <a:r>
              <a:rPr lang="fr-FR"/>
              <a:t>Modifiez le style du titre</a:t>
            </a:r>
          </a:p>
        </p:txBody>
      </p:sp>
      <p:sp>
        <p:nvSpPr>
          <p:cNvPr id="3" name="Sous-titre 2">
            <a:extLst>
              <a:ext uri="{FF2B5EF4-FFF2-40B4-BE49-F238E27FC236}">
                <a16:creationId xmlns:a16="http://schemas.microsoft.com/office/drawing/2014/main" xmlns="" id="{51514877-D9CA-45D8-9E97-91801587B35F}"/>
              </a:ext>
            </a:extLst>
          </p:cNvPr>
          <p:cNvSpPr txBox="1">
            <a:spLocks noGrp="1"/>
          </p:cNvSpPr>
          <p:nvPr>
            <p:ph type="subTitle" idx="1"/>
          </p:nvPr>
        </p:nvSpPr>
        <p:spPr>
          <a:xfrm>
            <a:off x="1143000" y="3602041"/>
            <a:ext cx="6858000" cy="1655758"/>
          </a:xfrm>
        </p:spPr>
        <p:txBody>
          <a:bodyPr anchorCtr="1"/>
          <a:lstStyle>
            <a:lvl1pPr algn="ctr">
              <a:defRPr sz="2400"/>
            </a:lvl1pPr>
          </a:lstStyle>
          <a:p>
            <a:pPr lvl="0"/>
            <a:r>
              <a:rPr lang="fr-FR"/>
              <a:t>Modifiez le style des sous-titres du masque</a:t>
            </a:r>
          </a:p>
        </p:txBody>
      </p:sp>
    </p:spTree>
    <p:extLst>
      <p:ext uri="{BB962C8B-B14F-4D97-AF65-F5344CB8AC3E}">
        <p14:creationId xmlns:p14="http://schemas.microsoft.com/office/powerpoint/2010/main" val="2175705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RST3Occ titre chapitr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re 1"/>
          <p:cNvSpPr>
            <a:spLocks noGrp="1"/>
          </p:cNvSpPr>
          <p:nvPr>
            <p:ph type="title" hasCustomPrompt="1"/>
          </p:nvPr>
        </p:nvSpPr>
        <p:spPr>
          <a:xfrm>
            <a:off x="457200" y="2763838"/>
            <a:ext cx="8229600" cy="1143000"/>
          </a:xfrm>
        </p:spPr>
        <p:txBody>
          <a:bodyPr>
            <a:noAutofit/>
          </a:bodyPr>
          <a:lstStyle>
            <a:lvl1pPr>
              <a:defRPr sz="4400">
                <a:solidFill>
                  <a:srgbClr val="2E3642"/>
                </a:solidFill>
                <a:latin typeface="Museo-700"/>
                <a:cs typeface="Museo-700"/>
              </a:defRPr>
            </a:lvl1pPr>
          </a:lstStyle>
          <a:p>
            <a:r>
              <a:rPr lang="fr-FR" dirty="0"/>
              <a:t>Cliquez et modifiez</a:t>
            </a:r>
            <a:br>
              <a:rPr lang="fr-FR" dirty="0"/>
            </a:br>
            <a:r>
              <a:rPr lang="fr-FR" dirty="0"/>
              <a:t>le titre du chapitre</a:t>
            </a:r>
          </a:p>
        </p:txBody>
      </p:sp>
      <p:sp>
        <p:nvSpPr>
          <p:cNvPr id="8" name="Espace réservé de la date 3"/>
          <p:cNvSpPr>
            <a:spLocks noGrp="1"/>
          </p:cNvSpPr>
          <p:nvPr>
            <p:ph type="dt" sz="half" idx="10"/>
          </p:nvPr>
        </p:nvSpPr>
        <p:spPr>
          <a:xfrm>
            <a:off x="457200" y="6356358"/>
            <a:ext cx="2133600" cy="365125"/>
          </a:xfrm>
        </p:spPr>
        <p:txBody>
          <a:bodyPr/>
          <a:lstStyle/>
          <a:p>
            <a:fld id="{41F9435D-6DA1-6143-997C-F54CC3072731}" type="datetime1">
              <a:rPr lang="fr-FR" smtClean="0">
                <a:solidFill>
                  <a:prstClr val="black">
                    <a:tint val="75000"/>
                  </a:prstClr>
                </a:solidFill>
              </a:rPr>
              <a:pPr/>
              <a:t>20/05/2021</a:t>
            </a:fld>
            <a:endParaRPr lang="fr-FR">
              <a:solidFill>
                <a:prstClr val="black">
                  <a:tint val="75000"/>
                </a:prstClr>
              </a:solidFill>
            </a:endParaRPr>
          </a:p>
        </p:txBody>
      </p:sp>
      <p:sp>
        <p:nvSpPr>
          <p:cNvPr id="9" name="Espace réservé du pied de page 4"/>
          <p:cNvSpPr>
            <a:spLocks noGrp="1"/>
          </p:cNvSpPr>
          <p:nvPr>
            <p:ph type="ftr" sz="quarter" idx="11"/>
          </p:nvPr>
        </p:nvSpPr>
        <p:spPr>
          <a:xfrm>
            <a:off x="3124200" y="6356358"/>
            <a:ext cx="2895600" cy="365125"/>
          </a:xfrm>
        </p:spPr>
        <p:txBody>
          <a:bodyPr/>
          <a:lstStyle/>
          <a:p>
            <a:r>
              <a:rPr lang="fr-FR">
                <a:solidFill>
                  <a:prstClr val="black">
                    <a:tint val="75000"/>
                  </a:prstClr>
                </a:solidFill>
              </a:rPr>
              <a:t>Précisez le contexte de votre présentation, date et lieu</a:t>
            </a:r>
            <a:endParaRPr lang="fr-FR" dirty="0">
              <a:solidFill>
                <a:prstClr val="black">
                  <a:tint val="75000"/>
                </a:prstClr>
              </a:solidFill>
            </a:endParaRPr>
          </a:p>
        </p:txBody>
      </p:sp>
      <p:sp>
        <p:nvSpPr>
          <p:cNvPr id="10" name="Espace réservé du numéro de diapositive 5"/>
          <p:cNvSpPr>
            <a:spLocks noGrp="1"/>
          </p:cNvSpPr>
          <p:nvPr>
            <p:ph type="sldNum" sz="quarter" idx="12"/>
          </p:nvPr>
        </p:nvSpPr>
        <p:spPr>
          <a:xfrm>
            <a:off x="6553200" y="6356358"/>
            <a:ext cx="2133600" cy="365125"/>
          </a:xfrm>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pic>
        <p:nvPicPr>
          <p:cNvPr id="12" name="Image 11"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1" y="228601"/>
            <a:ext cx="3416846" cy="1565670"/>
          </a:xfrm>
          <a:prstGeom prst="rect">
            <a:avLst/>
          </a:prstGeom>
        </p:spPr>
      </p:pic>
      <p:sp>
        <p:nvSpPr>
          <p:cNvPr id="13" name="Sous-titre 2"/>
          <p:cNvSpPr>
            <a:spLocks noGrp="1"/>
          </p:cNvSpPr>
          <p:nvPr>
            <p:ph type="subTitle" idx="1" hasCustomPrompt="1"/>
          </p:nvPr>
        </p:nvSpPr>
        <p:spPr>
          <a:xfrm>
            <a:off x="457204" y="4227185"/>
            <a:ext cx="8229599" cy="1219200"/>
          </a:xfrm>
        </p:spPr>
        <p:txBody>
          <a:bodyPr/>
          <a:lstStyle>
            <a:lvl1pPr marL="0" indent="0" algn="ctr">
              <a:buNone/>
              <a:defRPr>
                <a:solidFill>
                  <a:schemeClr val="bg1"/>
                </a:solidFill>
                <a:latin typeface="Catamaran Bold"/>
                <a:cs typeface="Catamaran Bold"/>
              </a:defRPr>
            </a:lvl1pPr>
            <a:lvl2pPr marL="456848" indent="0" algn="ctr">
              <a:buNone/>
              <a:defRPr>
                <a:solidFill>
                  <a:schemeClr val="tx1">
                    <a:tint val="75000"/>
                  </a:schemeClr>
                </a:solidFill>
              </a:defRPr>
            </a:lvl2pPr>
            <a:lvl3pPr marL="913698" indent="0" algn="ctr">
              <a:buNone/>
              <a:defRPr>
                <a:solidFill>
                  <a:schemeClr val="tx1">
                    <a:tint val="75000"/>
                  </a:schemeClr>
                </a:solidFill>
              </a:defRPr>
            </a:lvl3pPr>
            <a:lvl4pPr marL="1370545" indent="0" algn="ctr">
              <a:buNone/>
              <a:defRPr>
                <a:solidFill>
                  <a:schemeClr val="tx1">
                    <a:tint val="75000"/>
                  </a:schemeClr>
                </a:solidFill>
              </a:defRPr>
            </a:lvl4pPr>
            <a:lvl5pPr marL="1827396" indent="0" algn="ctr">
              <a:buNone/>
              <a:defRPr>
                <a:solidFill>
                  <a:schemeClr val="tx1">
                    <a:tint val="75000"/>
                  </a:schemeClr>
                </a:solidFill>
              </a:defRPr>
            </a:lvl5pPr>
            <a:lvl6pPr marL="2284247" indent="0" algn="ctr">
              <a:buNone/>
              <a:defRPr>
                <a:solidFill>
                  <a:schemeClr val="tx1">
                    <a:tint val="75000"/>
                  </a:schemeClr>
                </a:solidFill>
              </a:defRPr>
            </a:lvl6pPr>
            <a:lvl7pPr marL="2741093" indent="0" algn="ctr">
              <a:buNone/>
              <a:defRPr>
                <a:solidFill>
                  <a:schemeClr val="tx1">
                    <a:tint val="75000"/>
                  </a:schemeClr>
                </a:solidFill>
              </a:defRPr>
            </a:lvl7pPr>
            <a:lvl8pPr marL="3197941" indent="0" algn="ctr">
              <a:buNone/>
              <a:defRPr>
                <a:solidFill>
                  <a:schemeClr val="tx1">
                    <a:tint val="75000"/>
                  </a:schemeClr>
                </a:solidFill>
              </a:defRPr>
            </a:lvl8pPr>
            <a:lvl9pPr marL="3654789" indent="0" algn="ctr">
              <a:buNone/>
              <a:defRPr>
                <a:solidFill>
                  <a:schemeClr val="tx1">
                    <a:tint val="75000"/>
                  </a:schemeClr>
                </a:solidFill>
              </a:defRPr>
            </a:lvl9pPr>
          </a:lstStyle>
          <a:p>
            <a:r>
              <a:rPr lang="fr-FR" dirty="0"/>
              <a:t>Cliquez et ajoutez</a:t>
            </a:r>
            <a:br>
              <a:rPr lang="fr-FR" dirty="0"/>
            </a:br>
            <a:r>
              <a:rPr lang="fr-FR" dirty="0"/>
              <a:t>un sous-titre à votre chapitre</a:t>
            </a:r>
          </a:p>
        </p:txBody>
      </p:sp>
    </p:spTree>
    <p:extLst>
      <p:ext uri="{BB962C8B-B14F-4D97-AF65-F5344CB8AC3E}">
        <p14:creationId xmlns:p14="http://schemas.microsoft.com/office/powerpoint/2010/main" val="2524706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E6DDA51-FFEC-4B9A-86AF-09E2A8927A5F}"/>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u contenu 2">
            <a:extLst>
              <a:ext uri="{FF2B5EF4-FFF2-40B4-BE49-F238E27FC236}">
                <a16:creationId xmlns:a16="http://schemas.microsoft.com/office/drawing/2014/main" xmlns="" id="{39FE7C21-3FCE-4CEB-B58C-9C14F2ECC526}"/>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9927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FE84EF4-B9A0-4BF8-AE60-DF8892740A0A}"/>
              </a:ext>
            </a:extLst>
          </p:cNvPr>
          <p:cNvSpPr txBox="1">
            <a:spLocks noGrp="1"/>
          </p:cNvSpPr>
          <p:nvPr>
            <p:ph type="title"/>
          </p:nvPr>
        </p:nvSpPr>
        <p:spPr>
          <a:xfrm>
            <a:off x="623885" y="1709735"/>
            <a:ext cx="7886700" cy="2852735"/>
          </a:xfrm>
        </p:spPr>
        <p:txBody>
          <a:bodyPr anchor="b"/>
          <a:lstStyle>
            <a:lvl1pPr>
              <a:defRPr sz="6000"/>
            </a:lvl1pPr>
          </a:lstStyle>
          <a:p>
            <a:pPr lvl="0"/>
            <a:r>
              <a:rPr lang="fr-FR"/>
              <a:t>Modifiez le style du titre</a:t>
            </a:r>
          </a:p>
        </p:txBody>
      </p:sp>
      <p:sp>
        <p:nvSpPr>
          <p:cNvPr id="3" name="Espace réservé du texte 2">
            <a:extLst>
              <a:ext uri="{FF2B5EF4-FFF2-40B4-BE49-F238E27FC236}">
                <a16:creationId xmlns:a16="http://schemas.microsoft.com/office/drawing/2014/main" xmlns="" id="{D37D42C8-230E-4771-BD65-AC89ACD9726E}"/>
              </a:ext>
            </a:extLst>
          </p:cNvPr>
          <p:cNvSpPr txBox="1">
            <a:spLocks noGrp="1"/>
          </p:cNvSpPr>
          <p:nvPr>
            <p:ph type="body" idx="1"/>
          </p:nvPr>
        </p:nvSpPr>
        <p:spPr>
          <a:xfrm>
            <a:off x="623885" y="4589465"/>
            <a:ext cx="7886700" cy="1500182"/>
          </a:xfrm>
        </p:spPr>
        <p:txBody>
          <a:bodyPr/>
          <a:lstStyle>
            <a:lvl1pPr>
              <a:defRPr sz="2400">
                <a:solidFill>
                  <a:srgbClr val="898989"/>
                </a:solidFill>
              </a:defRPr>
            </a:lvl1pPr>
          </a:lstStyle>
          <a:p>
            <a:pPr lvl="0"/>
            <a:r>
              <a:rPr lang="fr-FR"/>
              <a:t>Cliquez pour modifier les styles du texte du masque</a:t>
            </a:r>
          </a:p>
        </p:txBody>
      </p:sp>
    </p:spTree>
    <p:extLst>
      <p:ext uri="{BB962C8B-B14F-4D97-AF65-F5344CB8AC3E}">
        <p14:creationId xmlns:p14="http://schemas.microsoft.com/office/powerpoint/2010/main" val="41196375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E261A57-D381-4429-82D1-A079EFB0983F}"/>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u contenu 2">
            <a:extLst>
              <a:ext uri="{FF2B5EF4-FFF2-40B4-BE49-F238E27FC236}">
                <a16:creationId xmlns:a16="http://schemas.microsoft.com/office/drawing/2014/main" xmlns="" id="{710A55CA-F695-49E2-BAC3-BC5FF3A670AD}"/>
              </a:ext>
            </a:extLst>
          </p:cNvPr>
          <p:cNvSpPr txBox="1">
            <a:spLocks noGrp="1"/>
          </p:cNvSpPr>
          <p:nvPr>
            <p:ph idx="1"/>
          </p:nvPr>
        </p:nvSpPr>
        <p:spPr>
          <a:xfrm>
            <a:off x="763588" y="1860547"/>
            <a:ext cx="3760790" cy="3976689"/>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xmlns="" id="{941A9414-71F5-400B-ADAE-36CF2C9F098B}"/>
              </a:ext>
            </a:extLst>
          </p:cNvPr>
          <p:cNvSpPr txBox="1">
            <a:spLocks noGrp="1"/>
          </p:cNvSpPr>
          <p:nvPr>
            <p:ph idx="2"/>
          </p:nvPr>
        </p:nvSpPr>
        <p:spPr>
          <a:xfrm>
            <a:off x="4676771" y="1860547"/>
            <a:ext cx="3762371" cy="3976689"/>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61643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62DF6C8-E380-4E81-83CD-B27D5E6DD674}"/>
              </a:ext>
            </a:extLst>
          </p:cNvPr>
          <p:cNvSpPr txBox="1">
            <a:spLocks noGrp="1"/>
          </p:cNvSpPr>
          <p:nvPr>
            <p:ph type="title"/>
          </p:nvPr>
        </p:nvSpPr>
        <p:spPr>
          <a:xfrm>
            <a:off x="630241" y="365129"/>
            <a:ext cx="7886700" cy="1325559"/>
          </a:xfrm>
        </p:spPr>
        <p:txBody>
          <a:bodyPr/>
          <a:lstStyle>
            <a:lvl1pPr>
              <a:defRPr/>
            </a:lvl1pPr>
          </a:lstStyle>
          <a:p>
            <a:pPr lvl="0"/>
            <a:r>
              <a:rPr lang="fr-FR"/>
              <a:t>Modifiez le style du titre</a:t>
            </a:r>
          </a:p>
        </p:txBody>
      </p:sp>
      <p:sp>
        <p:nvSpPr>
          <p:cNvPr id="3" name="Espace réservé du texte 2">
            <a:extLst>
              <a:ext uri="{FF2B5EF4-FFF2-40B4-BE49-F238E27FC236}">
                <a16:creationId xmlns:a16="http://schemas.microsoft.com/office/drawing/2014/main" xmlns="" id="{48C0D036-B340-4788-A7C5-10FAA262EBFA}"/>
              </a:ext>
            </a:extLst>
          </p:cNvPr>
          <p:cNvSpPr txBox="1">
            <a:spLocks noGrp="1"/>
          </p:cNvSpPr>
          <p:nvPr>
            <p:ph type="body" idx="1"/>
          </p:nvPr>
        </p:nvSpPr>
        <p:spPr>
          <a:xfrm>
            <a:off x="630241" y="1681160"/>
            <a:ext cx="3868734" cy="823910"/>
          </a:xfrm>
        </p:spPr>
        <p:txBody>
          <a:bodyPr anchor="b"/>
          <a:lstStyle>
            <a:lvl1pPr>
              <a:defRPr sz="2400" b="1"/>
            </a:lvl1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xmlns="" id="{FF5D52AA-69B5-42BE-82CB-875AB84F6E8C}"/>
              </a:ext>
            </a:extLst>
          </p:cNvPr>
          <p:cNvSpPr txBox="1">
            <a:spLocks noGrp="1"/>
          </p:cNvSpPr>
          <p:nvPr>
            <p:ph idx="2"/>
          </p:nvPr>
        </p:nvSpPr>
        <p:spPr>
          <a:xfrm>
            <a:off x="630241" y="2505071"/>
            <a:ext cx="3868734" cy="3684583"/>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xmlns="" id="{C0054615-9353-45A2-955B-7C84A8E354C1}"/>
              </a:ext>
            </a:extLst>
          </p:cNvPr>
          <p:cNvSpPr txBox="1">
            <a:spLocks noGrp="1"/>
          </p:cNvSpPr>
          <p:nvPr>
            <p:ph type="body" idx="3"/>
          </p:nvPr>
        </p:nvSpPr>
        <p:spPr>
          <a:xfrm>
            <a:off x="4629149" y="1681160"/>
            <a:ext cx="3887791" cy="823910"/>
          </a:xfrm>
        </p:spPr>
        <p:txBody>
          <a:bodyPr anchor="b"/>
          <a:lstStyle>
            <a:lvl1pPr>
              <a:defRPr sz="2400" b="1"/>
            </a:lvl1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xmlns="" id="{3A095ED5-228D-483F-9561-775F7CD8D211}"/>
              </a:ext>
            </a:extLst>
          </p:cNvPr>
          <p:cNvSpPr txBox="1">
            <a:spLocks noGrp="1"/>
          </p:cNvSpPr>
          <p:nvPr>
            <p:ph idx="4"/>
          </p:nvPr>
        </p:nvSpPr>
        <p:spPr>
          <a:xfrm>
            <a:off x="4629149" y="2505071"/>
            <a:ext cx="3887791" cy="3684583"/>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998757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EB50FC4-38FB-49C1-9F2F-FCD1258B06C2}"/>
              </a:ext>
            </a:extLst>
          </p:cNvPr>
          <p:cNvSpPr txBox="1">
            <a:spLocks noGrp="1"/>
          </p:cNvSpPr>
          <p:nvPr>
            <p:ph type="title"/>
          </p:nvPr>
        </p:nvSpPr>
        <p:spPr/>
        <p:txBody>
          <a:bodyPr/>
          <a:lstStyle>
            <a:lvl1pPr>
              <a:defRPr/>
            </a:lvl1pPr>
          </a:lstStyle>
          <a:p>
            <a:pPr lvl="0"/>
            <a:r>
              <a:rPr lang="fr-FR"/>
              <a:t>Modifiez le style du titre</a:t>
            </a:r>
          </a:p>
        </p:txBody>
      </p:sp>
    </p:spTree>
    <p:extLst>
      <p:ext uri="{BB962C8B-B14F-4D97-AF65-F5344CB8AC3E}">
        <p14:creationId xmlns:p14="http://schemas.microsoft.com/office/powerpoint/2010/main" val="27950270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555151"/>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5D13A98-2EE5-4645-B3DD-620D595A5300}"/>
              </a:ext>
            </a:extLst>
          </p:cNvPr>
          <p:cNvSpPr txBox="1">
            <a:spLocks noGrp="1"/>
          </p:cNvSpPr>
          <p:nvPr>
            <p:ph type="title"/>
          </p:nvPr>
        </p:nvSpPr>
        <p:spPr>
          <a:xfrm>
            <a:off x="630241" y="457200"/>
            <a:ext cx="2949570" cy="1600200"/>
          </a:xfrm>
        </p:spPr>
        <p:txBody>
          <a:bodyPr anchor="b"/>
          <a:lstStyle>
            <a:lvl1pPr>
              <a:defRPr sz="3200"/>
            </a:lvl1pPr>
          </a:lstStyle>
          <a:p>
            <a:pPr lvl="0"/>
            <a:r>
              <a:rPr lang="fr-FR"/>
              <a:t>Modifiez le style du titre</a:t>
            </a:r>
          </a:p>
        </p:txBody>
      </p:sp>
      <p:sp>
        <p:nvSpPr>
          <p:cNvPr id="3" name="Espace réservé du contenu 2">
            <a:extLst>
              <a:ext uri="{FF2B5EF4-FFF2-40B4-BE49-F238E27FC236}">
                <a16:creationId xmlns:a16="http://schemas.microsoft.com/office/drawing/2014/main" xmlns="" id="{2C93388D-B85C-405B-837A-48B86A7EBBA7}"/>
              </a:ext>
            </a:extLst>
          </p:cNvPr>
          <p:cNvSpPr txBox="1">
            <a:spLocks noGrp="1"/>
          </p:cNvSpPr>
          <p:nvPr>
            <p:ph idx="1"/>
          </p:nvPr>
        </p:nvSpPr>
        <p:spPr>
          <a:xfrm>
            <a:off x="3887791" y="987423"/>
            <a:ext cx="4629149" cy="4873623"/>
          </a:xfrm>
        </p:spPr>
        <p:txBody>
          <a:bodyPr/>
          <a:lstStyle>
            <a:lvl1pPr>
              <a:defRPr sz="3200"/>
            </a:lvl1pPr>
            <a:lvl2pPr>
              <a:defRPr sz="2800"/>
            </a:lvl2pPr>
            <a:lvl3pPr>
              <a:defRPr sz="2400"/>
            </a:lvl3pPr>
            <a:lvl4pPr>
              <a:defRPr sz="2000"/>
            </a:lvl4pPr>
            <a:lvl5pPr>
              <a:defRPr sz="2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xmlns="" id="{F5F5CCF9-C60E-4D21-9BD7-AE0830432BE3}"/>
              </a:ext>
            </a:extLst>
          </p:cNvPr>
          <p:cNvSpPr txBox="1">
            <a:spLocks noGrp="1"/>
          </p:cNvSpPr>
          <p:nvPr>
            <p:ph type="body" idx="2"/>
          </p:nvPr>
        </p:nvSpPr>
        <p:spPr>
          <a:xfrm>
            <a:off x="630241" y="2057400"/>
            <a:ext cx="2949570" cy="3811584"/>
          </a:xfrm>
        </p:spPr>
        <p:txBody>
          <a:bodyPr/>
          <a:lstStyle>
            <a:lvl1pPr>
              <a:defRPr sz="1600"/>
            </a:lvl1pPr>
          </a:lstStyle>
          <a:p>
            <a:pPr lvl="0"/>
            <a:r>
              <a:rPr lang="fr-FR"/>
              <a:t>Cliquez pour modifier les styles du texte du masque</a:t>
            </a:r>
          </a:p>
        </p:txBody>
      </p:sp>
    </p:spTree>
    <p:extLst>
      <p:ext uri="{BB962C8B-B14F-4D97-AF65-F5344CB8AC3E}">
        <p14:creationId xmlns:p14="http://schemas.microsoft.com/office/powerpoint/2010/main" val="10273113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4C7B54B-0E9A-4FAE-956E-9B5308710423}"/>
              </a:ext>
            </a:extLst>
          </p:cNvPr>
          <p:cNvSpPr txBox="1">
            <a:spLocks noGrp="1"/>
          </p:cNvSpPr>
          <p:nvPr>
            <p:ph type="title"/>
          </p:nvPr>
        </p:nvSpPr>
        <p:spPr>
          <a:xfrm>
            <a:off x="630241" y="457200"/>
            <a:ext cx="2949570" cy="1600200"/>
          </a:xfrm>
        </p:spPr>
        <p:txBody>
          <a:bodyPr anchor="b"/>
          <a:lstStyle>
            <a:lvl1pPr>
              <a:defRPr sz="3200"/>
            </a:lvl1pPr>
          </a:lstStyle>
          <a:p>
            <a:pPr lvl="0"/>
            <a:r>
              <a:rPr lang="fr-FR"/>
              <a:t>Modifiez le style du titre</a:t>
            </a:r>
          </a:p>
        </p:txBody>
      </p:sp>
      <p:sp>
        <p:nvSpPr>
          <p:cNvPr id="3" name="Espace réservé pour une image  2">
            <a:extLst>
              <a:ext uri="{FF2B5EF4-FFF2-40B4-BE49-F238E27FC236}">
                <a16:creationId xmlns:a16="http://schemas.microsoft.com/office/drawing/2014/main" xmlns="" id="{2C7CD1B8-8373-457A-8333-7CB791C63D30}"/>
              </a:ext>
            </a:extLst>
          </p:cNvPr>
          <p:cNvSpPr txBox="1">
            <a:spLocks noGrp="1"/>
          </p:cNvSpPr>
          <p:nvPr>
            <p:ph type="pic" idx="1"/>
          </p:nvPr>
        </p:nvSpPr>
        <p:spPr>
          <a:xfrm>
            <a:off x="3887791" y="987423"/>
            <a:ext cx="4629149" cy="4873623"/>
          </a:xfrm>
        </p:spPr>
        <p:txBody>
          <a:bodyPr/>
          <a:lstStyle>
            <a:lvl1pPr>
              <a:defRPr sz="3200"/>
            </a:lvl1pPr>
          </a:lstStyle>
          <a:p>
            <a:pPr lvl="0"/>
            <a:endParaRPr lang="fr-FR"/>
          </a:p>
        </p:txBody>
      </p:sp>
      <p:sp>
        <p:nvSpPr>
          <p:cNvPr id="4" name="Espace réservé du texte 3">
            <a:extLst>
              <a:ext uri="{FF2B5EF4-FFF2-40B4-BE49-F238E27FC236}">
                <a16:creationId xmlns:a16="http://schemas.microsoft.com/office/drawing/2014/main" xmlns="" id="{D5226CC3-3088-44ED-835E-AC469321DAFA}"/>
              </a:ext>
            </a:extLst>
          </p:cNvPr>
          <p:cNvSpPr txBox="1">
            <a:spLocks noGrp="1"/>
          </p:cNvSpPr>
          <p:nvPr>
            <p:ph type="body" idx="2"/>
          </p:nvPr>
        </p:nvSpPr>
        <p:spPr>
          <a:xfrm>
            <a:off x="630241" y="2057400"/>
            <a:ext cx="2949570" cy="3811584"/>
          </a:xfrm>
        </p:spPr>
        <p:txBody>
          <a:bodyPr/>
          <a:lstStyle>
            <a:lvl1pPr>
              <a:defRPr sz="1600"/>
            </a:lvl1pPr>
          </a:lstStyle>
          <a:p>
            <a:pPr lvl="0"/>
            <a:r>
              <a:rPr lang="fr-FR"/>
              <a:t>Cliquez pour modifier les styles du texte du masque</a:t>
            </a:r>
          </a:p>
        </p:txBody>
      </p:sp>
    </p:spTree>
    <p:extLst>
      <p:ext uri="{BB962C8B-B14F-4D97-AF65-F5344CB8AC3E}">
        <p14:creationId xmlns:p14="http://schemas.microsoft.com/office/powerpoint/2010/main" val="3284042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F7A65C0-6E9E-47DE-8378-78CBD4354BF8}"/>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u texte vertical 2">
            <a:extLst>
              <a:ext uri="{FF2B5EF4-FFF2-40B4-BE49-F238E27FC236}">
                <a16:creationId xmlns:a16="http://schemas.microsoft.com/office/drawing/2014/main" xmlns="" id="{BBDD2F53-DFEF-43E6-80FA-42C0D50D2F62}"/>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452835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974B2A02-D5FC-400A-A38C-DE0187C2FDFC}"/>
              </a:ext>
            </a:extLst>
          </p:cNvPr>
          <p:cNvSpPr txBox="1">
            <a:spLocks noGrp="1"/>
          </p:cNvSpPr>
          <p:nvPr>
            <p:ph type="title" orient="vert"/>
          </p:nvPr>
        </p:nvSpPr>
        <p:spPr>
          <a:xfrm>
            <a:off x="6521445" y="465136"/>
            <a:ext cx="1917697" cy="5372100"/>
          </a:xfrm>
        </p:spPr>
        <p:txBody>
          <a:bodyPr vert="eaVert"/>
          <a:lstStyle>
            <a:lvl1pPr>
              <a:defRPr/>
            </a:lvl1pPr>
          </a:lstStyle>
          <a:p>
            <a:pPr lvl="0"/>
            <a:r>
              <a:rPr lang="fr-FR"/>
              <a:t>Modifiez le style du titre</a:t>
            </a:r>
          </a:p>
        </p:txBody>
      </p:sp>
      <p:sp>
        <p:nvSpPr>
          <p:cNvPr id="3" name="Espace réservé du texte vertical 2">
            <a:extLst>
              <a:ext uri="{FF2B5EF4-FFF2-40B4-BE49-F238E27FC236}">
                <a16:creationId xmlns:a16="http://schemas.microsoft.com/office/drawing/2014/main" xmlns="" id="{0B868E3F-0625-4617-B256-531D8AA313E2}"/>
              </a:ext>
            </a:extLst>
          </p:cNvPr>
          <p:cNvSpPr txBox="1">
            <a:spLocks noGrp="1"/>
          </p:cNvSpPr>
          <p:nvPr>
            <p:ph type="body" orient="vert" idx="1"/>
          </p:nvPr>
        </p:nvSpPr>
        <p:spPr>
          <a:xfrm>
            <a:off x="763588" y="465136"/>
            <a:ext cx="5605464" cy="5372100"/>
          </a:xfrm>
        </p:spPr>
        <p:txBody>
          <a:bodyPr vert="eaVert"/>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109431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RST3Occ contenu chapitr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Espace réservé de la date 2"/>
          <p:cNvSpPr>
            <a:spLocks noGrp="1"/>
          </p:cNvSpPr>
          <p:nvPr>
            <p:ph type="dt" sz="half" idx="10"/>
          </p:nvPr>
        </p:nvSpPr>
        <p:spPr>
          <a:xfrm>
            <a:off x="457200" y="6356358"/>
            <a:ext cx="2133600" cy="365125"/>
          </a:xfrm>
        </p:spPr>
        <p:txBody>
          <a:bodyPr/>
          <a:lstStyle/>
          <a:p>
            <a:fld id="{37B4ED7F-A924-B843-92C0-668BA1A3F28C}" type="datetime1">
              <a:rPr lang="fr-FR" smtClean="0">
                <a:solidFill>
                  <a:prstClr val="black">
                    <a:tint val="75000"/>
                  </a:prstClr>
                </a:solidFill>
              </a:rPr>
              <a:pPr/>
              <a:t>20/05/2021</a:t>
            </a:fld>
            <a:endParaRPr lang="fr-FR" dirty="0">
              <a:solidFill>
                <a:prstClr val="black">
                  <a:tint val="75000"/>
                </a:prstClr>
              </a:solidFill>
            </a:endParaRPr>
          </a:p>
        </p:txBody>
      </p:sp>
      <p:sp>
        <p:nvSpPr>
          <p:cNvPr id="10" name="Espace réservé du numéro de diapositive 4"/>
          <p:cNvSpPr>
            <a:spLocks noGrp="1"/>
          </p:cNvSpPr>
          <p:nvPr>
            <p:ph type="sldNum" sz="quarter" idx="12"/>
          </p:nvPr>
        </p:nvSpPr>
        <p:spPr>
          <a:xfrm>
            <a:off x="6553200" y="6356358"/>
            <a:ext cx="2133600" cy="365125"/>
          </a:xfrm>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
        <p:nvSpPr>
          <p:cNvPr id="11" name="Espace réservé du pied de page 4"/>
          <p:cNvSpPr txBox="1">
            <a:spLocks/>
          </p:cNvSpPr>
          <p:nvPr/>
        </p:nvSpPr>
        <p:spPr>
          <a:xfrm>
            <a:off x="3098802" y="6356358"/>
            <a:ext cx="2895600" cy="365125"/>
          </a:xfrm>
          <a:prstGeom prst="rect">
            <a:avLst/>
          </a:prstGeom>
        </p:spPr>
        <p:txBody>
          <a:bodyPr vert="horz" lIns="91369" tIns="45685" rIns="91369" bIns="45685" rtlCol="0" anchor="ctr"/>
          <a:lstStyle>
            <a:defPPr>
              <a:defRPr lang="fr-FR"/>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a:solidFill>
                  <a:prstClr val="black">
                    <a:tint val="75000"/>
                  </a:prstClr>
                </a:solidFill>
              </a:rPr>
              <a:t>Précisez ici la date et le lieu de votre présentation</a:t>
            </a:r>
          </a:p>
        </p:txBody>
      </p:sp>
      <p:pic>
        <p:nvPicPr>
          <p:cNvPr id="12" name="Image 11"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4" y="177809"/>
            <a:ext cx="2168525" cy="993663"/>
          </a:xfrm>
          <a:prstGeom prst="rect">
            <a:avLst/>
          </a:prstGeom>
        </p:spPr>
      </p:pic>
      <p:sp>
        <p:nvSpPr>
          <p:cNvPr id="15" name="Espace réservé du contenu 16"/>
          <p:cNvSpPr>
            <a:spLocks noGrp="1"/>
          </p:cNvSpPr>
          <p:nvPr>
            <p:ph sz="quarter" idx="13"/>
          </p:nvPr>
        </p:nvSpPr>
        <p:spPr>
          <a:xfrm>
            <a:off x="457201" y="1284290"/>
            <a:ext cx="8229600" cy="4662487"/>
          </a:xfrm>
        </p:spPr>
        <p:txBody>
          <a:bodyPr/>
          <a:lstStyle>
            <a:lvl1pPr>
              <a:defRPr>
                <a:solidFill>
                  <a:srgbClr val="F7CA0D"/>
                </a:solidFill>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588294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Tree>
    <p:extLst>
      <p:ext uri="{BB962C8B-B14F-4D97-AF65-F5344CB8AC3E}">
        <p14:creationId xmlns:p14="http://schemas.microsoft.com/office/powerpoint/2010/main" val="21686233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3915155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29789968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763588" y="1860550"/>
            <a:ext cx="3760787" cy="3976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76775" y="1860550"/>
            <a:ext cx="3760788" cy="3976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415691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0686960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Tree>
    <p:extLst>
      <p:ext uri="{BB962C8B-B14F-4D97-AF65-F5344CB8AC3E}">
        <p14:creationId xmlns:p14="http://schemas.microsoft.com/office/powerpoint/2010/main" val="18369240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6709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29046309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41390591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196156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RST3Occ titre chapitre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14" name="Titre 1"/>
          <p:cNvSpPr>
            <a:spLocks noGrp="1"/>
          </p:cNvSpPr>
          <p:nvPr>
            <p:ph type="title" hasCustomPrompt="1"/>
          </p:nvPr>
        </p:nvSpPr>
        <p:spPr>
          <a:xfrm>
            <a:off x="457200" y="2763838"/>
            <a:ext cx="8229600" cy="1143000"/>
          </a:xfrm>
        </p:spPr>
        <p:txBody>
          <a:bodyPr>
            <a:noAutofit/>
          </a:bodyPr>
          <a:lstStyle>
            <a:lvl1pPr>
              <a:defRPr sz="4400">
                <a:solidFill>
                  <a:srgbClr val="2E3642"/>
                </a:solidFill>
                <a:latin typeface="Museo-700"/>
                <a:cs typeface="Museo-700"/>
              </a:defRPr>
            </a:lvl1pPr>
          </a:lstStyle>
          <a:p>
            <a:r>
              <a:rPr lang="fr-FR" dirty="0"/>
              <a:t>Cliquez et modifiez</a:t>
            </a:r>
            <a:br>
              <a:rPr lang="fr-FR" dirty="0"/>
            </a:br>
            <a:r>
              <a:rPr lang="fr-FR" dirty="0"/>
              <a:t>le titre du chapitre</a:t>
            </a:r>
          </a:p>
        </p:txBody>
      </p:sp>
      <p:sp>
        <p:nvSpPr>
          <p:cNvPr id="15" name="Espace réservé de la date 3"/>
          <p:cNvSpPr>
            <a:spLocks noGrp="1"/>
          </p:cNvSpPr>
          <p:nvPr>
            <p:ph type="dt" sz="half" idx="10"/>
          </p:nvPr>
        </p:nvSpPr>
        <p:spPr>
          <a:xfrm>
            <a:off x="457200" y="6356358"/>
            <a:ext cx="2133600" cy="365125"/>
          </a:xfrm>
        </p:spPr>
        <p:txBody>
          <a:bodyPr/>
          <a:lstStyle/>
          <a:p>
            <a:fld id="{D5163CF8-5B83-F14B-860A-E98020065562}" type="datetime1">
              <a:rPr lang="fr-FR" smtClean="0">
                <a:solidFill>
                  <a:prstClr val="black">
                    <a:tint val="75000"/>
                  </a:prstClr>
                </a:solidFill>
              </a:rPr>
              <a:pPr/>
              <a:t>20/05/2021</a:t>
            </a:fld>
            <a:endParaRPr lang="fr-FR">
              <a:solidFill>
                <a:prstClr val="black">
                  <a:tint val="75000"/>
                </a:prstClr>
              </a:solidFill>
            </a:endParaRPr>
          </a:p>
        </p:txBody>
      </p:sp>
      <p:sp>
        <p:nvSpPr>
          <p:cNvPr id="16" name="Espace réservé du pied de page 4"/>
          <p:cNvSpPr>
            <a:spLocks noGrp="1"/>
          </p:cNvSpPr>
          <p:nvPr>
            <p:ph type="ftr" sz="quarter" idx="11"/>
          </p:nvPr>
        </p:nvSpPr>
        <p:spPr>
          <a:xfrm>
            <a:off x="3124200" y="6356358"/>
            <a:ext cx="2895600" cy="365125"/>
          </a:xfrm>
        </p:spPr>
        <p:txBody>
          <a:bodyPr/>
          <a:lstStyle/>
          <a:p>
            <a:r>
              <a:rPr lang="fr-FR">
                <a:solidFill>
                  <a:prstClr val="black">
                    <a:tint val="75000"/>
                  </a:prstClr>
                </a:solidFill>
              </a:rPr>
              <a:t>Précisez le contexte de votre présentation, date et lieu</a:t>
            </a:r>
            <a:endParaRPr lang="fr-FR" dirty="0">
              <a:solidFill>
                <a:prstClr val="black">
                  <a:tint val="75000"/>
                </a:prstClr>
              </a:solidFill>
            </a:endParaRPr>
          </a:p>
        </p:txBody>
      </p:sp>
      <p:sp>
        <p:nvSpPr>
          <p:cNvPr id="17" name="Espace réservé du numéro de diapositive 5"/>
          <p:cNvSpPr>
            <a:spLocks noGrp="1"/>
          </p:cNvSpPr>
          <p:nvPr>
            <p:ph type="sldNum" sz="quarter" idx="12"/>
          </p:nvPr>
        </p:nvSpPr>
        <p:spPr>
          <a:xfrm>
            <a:off x="6553200" y="6356358"/>
            <a:ext cx="2133600" cy="365125"/>
          </a:xfrm>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pic>
        <p:nvPicPr>
          <p:cNvPr id="19" name="Image 18"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1" y="228601"/>
            <a:ext cx="3416846" cy="1565670"/>
          </a:xfrm>
          <a:prstGeom prst="rect">
            <a:avLst/>
          </a:prstGeom>
        </p:spPr>
      </p:pic>
      <p:sp>
        <p:nvSpPr>
          <p:cNvPr id="21" name="Sous-titre 2"/>
          <p:cNvSpPr>
            <a:spLocks noGrp="1"/>
          </p:cNvSpPr>
          <p:nvPr>
            <p:ph type="subTitle" idx="1" hasCustomPrompt="1"/>
          </p:nvPr>
        </p:nvSpPr>
        <p:spPr>
          <a:xfrm>
            <a:off x="457204" y="4227185"/>
            <a:ext cx="8229599" cy="1219200"/>
          </a:xfrm>
        </p:spPr>
        <p:txBody>
          <a:bodyPr/>
          <a:lstStyle>
            <a:lvl1pPr marL="0" indent="0" algn="ctr">
              <a:buNone/>
              <a:defRPr>
                <a:solidFill>
                  <a:schemeClr val="bg1"/>
                </a:solidFill>
                <a:latin typeface="Catamaran Bold"/>
                <a:cs typeface="Catamaran Bold"/>
              </a:defRPr>
            </a:lvl1pPr>
            <a:lvl2pPr marL="456848" indent="0" algn="ctr">
              <a:buNone/>
              <a:defRPr>
                <a:solidFill>
                  <a:schemeClr val="tx1">
                    <a:tint val="75000"/>
                  </a:schemeClr>
                </a:solidFill>
              </a:defRPr>
            </a:lvl2pPr>
            <a:lvl3pPr marL="913698" indent="0" algn="ctr">
              <a:buNone/>
              <a:defRPr>
                <a:solidFill>
                  <a:schemeClr val="tx1">
                    <a:tint val="75000"/>
                  </a:schemeClr>
                </a:solidFill>
              </a:defRPr>
            </a:lvl3pPr>
            <a:lvl4pPr marL="1370545" indent="0" algn="ctr">
              <a:buNone/>
              <a:defRPr>
                <a:solidFill>
                  <a:schemeClr val="tx1">
                    <a:tint val="75000"/>
                  </a:schemeClr>
                </a:solidFill>
              </a:defRPr>
            </a:lvl4pPr>
            <a:lvl5pPr marL="1827396" indent="0" algn="ctr">
              <a:buNone/>
              <a:defRPr>
                <a:solidFill>
                  <a:schemeClr val="tx1">
                    <a:tint val="75000"/>
                  </a:schemeClr>
                </a:solidFill>
              </a:defRPr>
            </a:lvl5pPr>
            <a:lvl6pPr marL="2284247" indent="0" algn="ctr">
              <a:buNone/>
              <a:defRPr>
                <a:solidFill>
                  <a:schemeClr val="tx1">
                    <a:tint val="75000"/>
                  </a:schemeClr>
                </a:solidFill>
              </a:defRPr>
            </a:lvl6pPr>
            <a:lvl7pPr marL="2741093" indent="0" algn="ctr">
              <a:buNone/>
              <a:defRPr>
                <a:solidFill>
                  <a:schemeClr val="tx1">
                    <a:tint val="75000"/>
                  </a:schemeClr>
                </a:solidFill>
              </a:defRPr>
            </a:lvl7pPr>
            <a:lvl8pPr marL="3197941" indent="0" algn="ctr">
              <a:buNone/>
              <a:defRPr>
                <a:solidFill>
                  <a:schemeClr val="tx1">
                    <a:tint val="75000"/>
                  </a:schemeClr>
                </a:solidFill>
              </a:defRPr>
            </a:lvl8pPr>
            <a:lvl9pPr marL="3654789" indent="0" algn="ctr">
              <a:buNone/>
              <a:defRPr>
                <a:solidFill>
                  <a:schemeClr val="tx1">
                    <a:tint val="75000"/>
                  </a:schemeClr>
                </a:solidFill>
              </a:defRPr>
            </a:lvl9pPr>
          </a:lstStyle>
          <a:p>
            <a:r>
              <a:rPr lang="fr-FR" dirty="0"/>
              <a:t>Cliquez et ajoutez</a:t>
            </a:r>
            <a:br>
              <a:rPr lang="fr-FR" dirty="0"/>
            </a:br>
            <a:r>
              <a:rPr lang="fr-FR" dirty="0"/>
              <a:t>un sous-titre à votre chapitre</a:t>
            </a:r>
          </a:p>
        </p:txBody>
      </p:sp>
    </p:spTree>
    <p:extLst>
      <p:ext uri="{BB962C8B-B14F-4D97-AF65-F5344CB8AC3E}">
        <p14:creationId xmlns:p14="http://schemas.microsoft.com/office/powerpoint/2010/main" val="29414940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9863" y="465138"/>
            <a:ext cx="1917700" cy="53721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763588" y="465138"/>
            <a:ext cx="5603875" cy="53721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9583620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717678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latin typeface="Arial"/>
            </a:endParaRPr>
          </a:p>
        </p:txBody>
      </p:sp>
      <p:sp>
        <p:nvSpPr>
          <p:cNvPr id="45"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fr-FR" sz="3200" b="0" strike="noStrike" spc="-1">
              <a:latin typeface="Arial"/>
            </a:endParaRPr>
          </a:p>
        </p:txBody>
      </p:sp>
    </p:spTree>
    <p:extLst>
      <p:ext uri="{BB962C8B-B14F-4D97-AF65-F5344CB8AC3E}">
        <p14:creationId xmlns:p14="http://schemas.microsoft.com/office/powerpoint/2010/main" val="41292023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latin typeface="Arial"/>
            </a:endParaRPr>
          </a:p>
        </p:txBody>
      </p:sp>
      <p:sp>
        <p:nvSpPr>
          <p:cNvPr id="47"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25704969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latin typeface="Arial"/>
            </a:endParaRPr>
          </a:p>
        </p:txBody>
      </p:sp>
      <p:sp>
        <p:nvSpPr>
          <p:cNvPr id="4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fr-FR" sz="3200" b="0" strike="noStrike" spc="-1">
              <a:latin typeface="Arial"/>
            </a:endParaRPr>
          </a:p>
        </p:txBody>
      </p:sp>
      <p:sp>
        <p:nvSpPr>
          <p:cNvPr id="5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17270618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latin typeface="Arial"/>
            </a:endParaRPr>
          </a:p>
        </p:txBody>
      </p:sp>
    </p:spTree>
    <p:extLst>
      <p:ext uri="{BB962C8B-B14F-4D97-AF65-F5344CB8AC3E}">
        <p14:creationId xmlns:p14="http://schemas.microsoft.com/office/powerpoint/2010/main" val="42310516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fr-FR" sz="3200" b="0" strike="noStrike" spc="-1">
              <a:latin typeface="Arial"/>
            </a:endParaRPr>
          </a:p>
        </p:txBody>
      </p:sp>
    </p:spTree>
    <p:extLst>
      <p:ext uri="{BB962C8B-B14F-4D97-AF65-F5344CB8AC3E}">
        <p14:creationId xmlns:p14="http://schemas.microsoft.com/office/powerpoint/2010/main" val="17514692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latin typeface="Arial"/>
            </a:endParaRPr>
          </a:p>
        </p:txBody>
      </p:sp>
      <p:sp>
        <p:nvSpPr>
          <p:cNvPr id="5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fr-FR" sz="3200" b="0" strike="noStrike" spc="-1">
              <a:latin typeface="Arial"/>
            </a:endParaRPr>
          </a:p>
        </p:txBody>
      </p:sp>
      <p:sp>
        <p:nvSpPr>
          <p:cNvPr id="55"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fr-FR" sz="3200" b="0" strike="noStrike" spc="-1">
              <a:latin typeface="Arial"/>
            </a:endParaRPr>
          </a:p>
        </p:txBody>
      </p:sp>
      <p:sp>
        <p:nvSpPr>
          <p:cNvPr id="56"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12443837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latin typeface="Arial"/>
            </a:endParaRPr>
          </a:p>
        </p:txBody>
      </p:sp>
      <p:sp>
        <p:nvSpPr>
          <p:cNvPr id="5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fr-FR" sz="3200" b="0" strike="noStrike" spc="-1">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fr-FR" sz="3200" b="0" strike="noStrike" spc="-1">
              <a:latin typeface="Arial"/>
            </a:endParaRPr>
          </a:p>
        </p:txBody>
      </p:sp>
      <p:sp>
        <p:nvSpPr>
          <p:cNvPr id="60"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39608194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latin typeface="Arial"/>
            </a:endParaRPr>
          </a:p>
        </p:txBody>
      </p:sp>
      <p:sp>
        <p:nvSpPr>
          <p:cNvPr id="6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fr-FR" sz="3200" b="0" strike="noStrike" spc="-1">
              <a:latin typeface="Arial"/>
            </a:endParaRPr>
          </a:p>
        </p:txBody>
      </p:sp>
      <p:sp>
        <p:nvSpPr>
          <p:cNvPr id="6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fr-FR" sz="3200" b="0" strike="noStrike" spc="-1">
              <a:latin typeface="Arial"/>
            </a:endParaRPr>
          </a:p>
        </p:txBody>
      </p:sp>
      <p:sp>
        <p:nvSpPr>
          <p:cNvPr id="64"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1080825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RST3Occ contenu chapitre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Espace réservé de la date 2"/>
          <p:cNvSpPr>
            <a:spLocks noGrp="1"/>
          </p:cNvSpPr>
          <p:nvPr>
            <p:ph type="dt" sz="half" idx="10"/>
          </p:nvPr>
        </p:nvSpPr>
        <p:spPr>
          <a:xfrm>
            <a:off x="457200" y="6356358"/>
            <a:ext cx="2133600" cy="365125"/>
          </a:xfrm>
        </p:spPr>
        <p:txBody>
          <a:bodyPr/>
          <a:lstStyle/>
          <a:p>
            <a:fld id="{7994BD97-F3CE-7248-B3BE-2DFDDA65F9D7}" type="datetime1">
              <a:rPr lang="fr-FR" smtClean="0">
                <a:solidFill>
                  <a:prstClr val="black">
                    <a:tint val="75000"/>
                  </a:prstClr>
                </a:solidFill>
              </a:rPr>
              <a:pPr/>
              <a:t>20/05/2021</a:t>
            </a:fld>
            <a:endParaRPr lang="fr-FR" dirty="0">
              <a:solidFill>
                <a:prstClr val="black">
                  <a:tint val="75000"/>
                </a:prstClr>
              </a:solidFill>
            </a:endParaRPr>
          </a:p>
        </p:txBody>
      </p:sp>
      <p:sp>
        <p:nvSpPr>
          <p:cNvPr id="10" name="Espace réservé du numéro de diapositive 4"/>
          <p:cNvSpPr>
            <a:spLocks noGrp="1"/>
          </p:cNvSpPr>
          <p:nvPr>
            <p:ph type="sldNum" sz="quarter" idx="12"/>
          </p:nvPr>
        </p:nvSpPr>
        <p:spPr>
          <a:xfrm>
            <a:off x="6553200" y="6356358"/>
            <a:ext cx="2133600" cy="365125"/>
          </a:xfrm>
        </p:spPr>
        <p:txBody>
          <a:bodyPr/>
          <a:lstStyle/>
          <a:p>
            <a:fld id="{146312E2-7A7B-0B42-8E05-71B75A9714C4}" type="slidenum">
              <a:rPr lang="fr-FR" smtClean="0">
                <a:solidFill>
                  <a:prstClr val="black">
                    <a:tint val="75000"/>
                  </a:prstClr>
                </a:solidFill>
              </a:rPr>
              <a:pPr/>
              <a:t>‹N°›</a:t>
            </a:fld>
            <a:endParaRPr lang="fr-FR">
              <a:solidFill>
                <a:prstClr val="black">
                  <a:tint val="75000"/>
                </a:prstClr>
              </a:solidFill>
            </a:endParaRPr>
          </a:p>
        </p:txBody>
      </p:sp>
      <p:sp>
        <p:nvSpPr>
          <p:cNvPr id="11" name="Espace réservé du pied de page 4"/>
          <p:cNvSpPr txBox="1">
            <a:spLocks/>
          </p:cNvSpPr>
          <p:nvPr/>
        </p:nvSpPr>
        <p:spPr>
          <a:xfrm>
            <a:off x="3098802" y="6356358"/>
            <a:ext cx="2895600" cy="365125"/>
          </a:xfrm>
          <a:prstGeom prst="rect">
            <a:avLst/>
          </a:prstGeom>
        </p:spPr>
        <p:txBody>
          <a:bodyPr vert="horz" lIns="91369" tIns="45685" rIns="91369" bIns="45685" rtlCol="0" anchor="ctr"/>
          <a:lstStyle>
            <a:defPPr>
              <a:defRPr lang="fr-FR"/>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a:solidFill>
                  <a:prstClr val="black">
                    <a:tint val="75000"/>
                  </a:prstClr>
                </a:solidFill>
              </a:rPr>
              <a:t>Précisez ici la date et le lieu de votre présentation</a:t>
            </a:r>
          </a:p>
        </p:txBody>
      </p:sp>
      <p:pic>
        <p:nvPicPr>
          <p:cNvPr id="12" name="Image 11" descr="PRST3-Occitani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4" y="177809"/>
            <a:ext cx="2168525" cy="993663"/>
          </a:xfrm>
          <a:prstGeom prst="rect">
            <a:avLst/>
          </a:prstGeom>
        </p:spPr>
      </p:pic>
      <p:sp>
        <p:nvSpPr>
          <p:cNvPr id="15" name="Espace réservé du contenu 16"/>
          <p:cNvSpPr>
            <a:spLocks noGrp="1"/>
          </p:cNvSpPr>
          <p:nvPr>
            <p:ph sz="quarter" idx="13"/>
          </p:nvPr>
        </p:nvSpPr>
        <p:spPr>
          <a:xfrm>
            <a:off x="457201" y="1284290"/>
            <a:ext cx="8229600" cy="4662487"/>
          </a:xfrm>
        </p:spPr>
        <p:txBody>
          <a:bodyPr/>
          <a:lstStyle>
            <a:lvl1pPr>
              <a:defRPr>
                <a:solidFill>
                  <a:srgbClr val="2AA356"/>
                </a:solidFill>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0816848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latin typeface="Arial"/>
            </a:endParaRPr>
          </a:p>
        </p:txBody>
      </p:sp>
      <p:sp>
        <p:nvSpPr>
          <p:cNvPr id="66"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fr-FR" sz="3200" b="0" strike="noStrike" spc="-1">
              <a:latin typeface="Arial"/>
            </a:endParaRPr>
          </a:p>
        </p:txBody>
      </p:sp>
      <p:sp>
        <p:nvSpPr>
          <p:cNvPr id="67"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41468798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latin typeface="Arial"/>
            </a:endParaRPr>
          </a:p>
        </p:txBody>
      </p:sp>
      <p:sp>
        <p:nvSpPr>
          <p:cNvPr id="6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fr-FR" sz="3200" b="0" strike="noStrike" spc="-1">
              <a:latin typeface="Arial"/>
            </a:endParaRPr>
          </a:p>
        </p:txBody>
      </p:sp>
      <p:sp>
        <p:nvSpPr>
          <p:cNvPr id="7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fr-FR" sz="3200" b="0" strike="noStrike" spc="-1">
              <a:latin typeface="Arial"/>
            </a:endParaRPr>
          </a:p>
        </p:txBody>
      </p:sp>
      <p:sp>
        <p:nvSpPr>
          <p:cNvPr id="7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fr-FR" sz="3200" b="0" strike="noStrike" spc="-1">
              <a:latin typeface="Arial"/>
            </a:endParaRPr>
          </a:p>
        </p:txBody>
      </p:sp>
      <p:sp>
        <p:nvSpPr>
          <p:cNvPr id="72"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37232186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fr-FR" sz="4400" b="0" strike="noStrike" spc="-1">
              <a:latin typeface="Arial"/>
            </a:endParaRPr>
          </a:p>
        </p:txBody>
      </p:sp>
      <p:sp>
        <p:nvSpPr>
          <p:cNvPr id="74"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fr-FR" sz="3200" b="0" strike="noStrike" spc="-1">
              <a:latin typeface="Arial"/>
            </a:endParaRPr>
          </a:p>
        </p:txBody>
      </p:sp>
      <p:sp>
        <p:nvSpPr>
          <p:cNvPr id="75"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fr-FR" sz="3200" b="0" strike="noStrike" spc="-1">
              <a:latin typeface="Arial"/>
            </a:endParaRPr>
          </a:p>
        </p:txBody>
      </p:sp>
      <p:sp>
        <p:nvSpPr>
          <p:cNvPr id="76"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fr-FR" sz="3200" b="0" strike="noStrike" spc="-1">
              <a:latin typeface="Arial"/>
            </a:endParaRPr>
          </a:p>
        </p:txBody>
      </p:sp>
      <p:sp>
        <p:nvSpPr>
          <p:cNvPr id="77"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fr-FR" sz="3200" b="0" strike="noStrike" spc="-1">
              <a:latin typeface="Arial"/>
            </a:endParaRPr>
          </a:p>
        </p:txBody>
      </p:sp>
      <p:sp>
        <p:nvSpPr>
          <p:cNvPr id="78"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fr-FR" sz="3200" b="0" strike="noStrike" spc="-1">
              <a:latin typeface="Arial"/>
            </a:endParaRPr>
          </a:p>
        </p:txBody>
      </p:sp>
      <p:sp>
        <p:nvSpPr>
          <p:cNvPr id="79"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5524671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1">
                <a:solidFill>
                  <a:schemeClr val="tx2"/>
                </a:solidFill>
              </a:defRPr>
            </a:lvl1pPr>
          </a:lstStyle>
          <a:p>
            <a:r>
              <a:rPr lang="fr-FR"/>
              <a:t>Modifiez le style du titre</a:t>
            </a:r>
            <a:endParaRPr lang="fr-FR" dirty="0"/>
          </a:p>
        </p:txBody>
      </p:sp>
      <p:sp>
        <p:nvSpPr>
          <p:cNvPr id="3" name="Espace réservé du contenu 2"/>
          <p:cNvSpPr>
            <a:spLocks noGrp="1"/>
          </p:cNvSpPr>
          <p:nvPr>
            <p:ph idx="1"/>
          </p:nvPr>
        </p:nvSpPr>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p:cNvSpPr>
            <a:spLocks noGrp="1"/>
          </p:cNvSpPr>
          <p:nvPr>
            <p:ph type="dt" sz="half" idx="10"/>
          </p:nvPr>
        </p:nvSpPr>
        <p:spPr/>
        <p:txBody>
          <a:bodyPr/>
          <a:lstStyle/>
          <a:p>
            <a:fld id="{E44177D2-354C-4F83-97E9-EB173C0CCC61}" type="datetimeFigureOut">
              <a:rPr lang="fr-FR" smtClean="0">
                <a:solidFill>
                  <a:prstClr val="black"/>
                </a:solidFill>
              </a:rPr>
              <a:pPr/>
              <a:t>20/05/2021</a:t>
            </a:fld>
            <a:endParaRPr lang="fr-FR">
              <a:solidFill>
                <a:prstClr val="black"/>
              </a:solidFill>
            </a:endParaRPr>
          </a:p>
        </p:txBody>
      </p:sp>
      <p:sp>
        <p:nvSpPr>
          <p:cNvPr id="5" name="Espace réservé du pied de page 4"/>
          <p:cNvSpPr>
            <a:spLocks noGrp="1"/>
          </p:cNvSpPr>
          <p:nvPr>
            <p:ph type="ftr" sz="quarter" idx="11"/>
          </p:nvPr>
        </p:nvSpPr>
        <p:spPr/>
        <p:txBody>
          <a:bodyPr/>
          <a:lstStyle/>
          <a:p>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940F20C7-61AF-4134-9A77-B618891C76FD}"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25400051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5693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Espace réservé du numéro de diapositive 3"/>
          <p:cNvSpPr>
            <a:spLocks noGrp="1"/>
          </p:cNvSpPr>
          <p:nvPr>
            <p:ph type="sldNum" idx="10"/>
          </p:nvPr>
        </p:nvSpPr>
        <p:spPr/>
        <p:txBody>
          <a:bodyPr/>
          <a:lstStyle>
            <a:lvl1pPr>
              <a:defRPr/>
            </a:lvl1pPr>
          </a:lstStyle>
          <a:p>
            <a:fld id="{93E7EAE0-A9EF-4B83-8659-04920F66FB46}" type="slidenum">
              <a:rPr lang="fr-FR" altLang="fr-FR"/>
              <a:pPr/>
              <a:t>‹N°›</a:t>
            </a:fld>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e la date 5"/>
          <p:cNvSpPr>
            <a:spLocks noGrp="1"/>
          </p:cNvSpPr>
          <p:nvPr>
            <p:ph type="dt" idx="12"/>
          </p:nvPr>
        </p:nvSpPr>
        <p:spPr/>
        <p:txBody>
          <a:bodyPr/>
          <a:lstStyle>
            <a:lvl1pPr>
              <a:defRPr/>
            </a:lvl1pPr>
          </a:lstStyle>
          <a:p>
            <a:endParaRPr lang="fr-FR" altLang="fr-FR"/>
          </a:p>
        </p:txBody>
      </p:sp>
    </p:spTree>
    <p:extLst>
      <p:ext uri="{BB962C8B-B14F-4D97-AF65-F5344CB8AC3E}">
        <p14:creationId xmlns:p14="http://schemas.microsoft.com/office/powerpoint/2010/main" val="2582133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numéro de diapositive 3"/>
          <p:cNvSpPr>
            <a:spLocks noGrp="1"/>
          </p:cNvSpPr>
          <p:nvPr>
            <p:ph type="sldNum" idx="10"/>
          </p:nvPr>
        </p:nvSpPr>
        <p:spPr/>
        <p:txBody>
          <a:bodyPr/>
          <a:lstStyle>
            <a:lvl1pPr>
              <a:defRPr/>
            </a:lvl1pPr>
          </a:lstStyle>
          <a:p>
            <a:fld id="{FEBBA519-E9E1-40DD-B807-BD3262559CCC}" type="slidenum">
              <a:rPr lang="fr-FR" altLang="fr-FR"/>
              <a:pPr/>
              <a:t>‹N°›</a:t>
            </a:fld>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e la date 5"/>
          <p:cNvSpPr>
            <a:spLocks noGrp="1"/>
          </p:cNvSpPr>
          <p:nvPr>
            <p:ph type="dt" idx="12"/>
          </p:nvPr>
        </p:nvSpPr>
        <p:spPr/>
        <p:txBody>
          <a:bodyPr/>
          <a:lstStyle>
            <a:lvl1pPr>
              <a:defRPr/>
            </a:lvl1pPr>
          </a:lstStyle>
          <a:p>
            <a:endParaRPr lang="fr-FR" altLang="fr-FR"/>
          </a:p>
        </p:txBody>
      </p:sp>
    </p:spTree>
    <p:extLst>
      <p:ext uri="{BB962C8B-B14F-4D97-AF65-F5344CB8AC3E}">
        <p14:creationId xmlns:p14="http://schemas.microsoft.com/office/powerpoint/2010/main" val="13660436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u numéro de diapositive 3"/>
          <p:cNvSpPr>
            <a:spLocks noGrp="1"/>
          </p:cNvSpPr>
          <p:nvPr>
            <p:ph type="sldNum" idx="10"/>
          </p:nvPr>
        </p:nvSpPr>
        <p:spPr/>
        <p:txBody>
          <a:bodyPr/>
          <a:lstStyle>
            <a:lvl1pPr>
              <a:defRPr/>
            </a:lvl1pPr>
          </a:lstStyle>
          <a:p>
            <a:fld id="{37A71267-95E2-4DE4-8873-9D14DC309A1C}" type="slidenum">
              <a:rPr lang="fr-FR" altLang="fr-FR"/>
              <a:pPr/>
              <a:t>‹N°›</a:t>
            </a:fld>
            <a:endParaRPr lang="fr-FR" altLang="fr-FR"/>
          </a:p>
        </p:txBody>
      </p:sp>
      <p:sp>
        <p:nvSpPr>
          <p:cNvPr id="5" name="Espace réservé du pied de page 4"/>
          <p:cNvSpPr>
            <a:spLocks noGrp="1"/>
          </p:cNvSpPr>
          <p:nvPr>
            <p:ph type="ftr" idx="11"/>
          </p:nvPr>
        </p:nvSpPr>
        <p:spPr/>
        <p:txBody>
          <a:bodyPr/>
          <a:lstStyle>
            <a:lvl1pPr>
              <a:defRPr/>
            </a:lvl1pPr>
          </a:lstStyle>
          <a:p>
            <a:endParaRPr lang="fr-FR" altLang="fr-FR"/>
          </a:p>
        </p:txBody>
      </p:sp>
      <p:sp>
        <p:nvSpPr>
          <p:cNvPr id="6" name="Espace réservé de la date 5"/>
          <p:cNvSpPr>
            <a:spLocks noGrp="1"/>
          </p:cNvSpPr>
          <p:nvPr>
            <p:ph type="dt" idx="12"/>
          </p:nvPr>
        </p:nvSpPr>
        <p:spPr/>
        <p:txBody>
          <a:bodyPr/>
          <a:lstStyle>
            <a:lvl1pPr>
              <a:defRPr/>
            </a:lvl1pPr>
          </a:lstStyle>
          <a:p>
            <a:endParaRPr lang="fr-FR" altLang="fr-FR"/>
          </a:p>
        </p:txBody>
      </p:sp>
    </p:spTree>
    <p:extLst>
      <p:ext uri="{BB962C8B-B14F-4D97-AF65-F5344CB8AC3E}">
        <p14:creationId xmlns:p14="http://schemas.microsoft.com/office/powerpoint/2010/main" val="39143972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76200" y="2879725"/>
            <a:ext cx="0" cy="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numéro de diapositive 4"/>
          <p:cNvSpPr>
            <a:spLocks noGrp="1"/>
          </p:cNvSpPr>
          <p:nvPr>
            <p:ph type="sldNum" idx="10"/>
          </p:nvPr>
        </p:nvSpPr>
        <p:spPr/>
        <p:txBody>
          <a:bodyPr/>
          <a:lstStyle>
            <a:lvl1pPr>
              <a:defRPr/>
            </a:lvl1pPr>
          </a:lstStyle>
          <a:p>
            <a:fld id="{DDC65ACA-B8EC-493D-8658-23F5EB3E8441}" type="slidenum">
              <a:rPr lang="fr-FR" altLang="fr-FR"/>
              <a:pPr/>
              <a:t>‹N°›</a:t>
            </a:fld>
            <a:endParaRPr lang="fr-FR" altLang="fr-FR"/>
          </a:p>
        </p:txBody>
      </p:sp>
      <p:sp>
        <p:nvSpPr>
          <p:cNvPr id="6" name="Espace réservé du pied de page 5"/>
          <p:cNvSpPr>
            <a:spLocks noGrp="1"/>
          </p:cNvSpPr>
          <p:nvPr>
            <p:ph type="ftr" idx="11"/>
          </p:nvPr>
        </p:nvSpPr>
        <p:spPr/>
        <p:txBody>
          <a:bodyPr/>
          <a:lstStyle>
            <a:lvl1pPr>
              <a:defRPr/>
            </a:lvl1pPr>
          </a:lstStyle>
          <a:p>
            <a:endParaRPr lang="fr-FR" altLang="fr-FR"/>
          </a:p>
        </p:txBody>
      </p:sp>
      <p:sp>
        <p:nvSpPr>
          <p:cNvPr id="7" name="Espace réservé de la date 6"/>
          <p:cNvSpPr>
            <a:spLocks noGrp="1"/>
          </p:cNvSpPr>
          <p:nvPr>
            <p:ph type="dt" idx="12"/>
          </p:nvPr>
        </p:nvSpPr>
        <p:spPr/>
        <p:txBody>
          <a:bodyPr/>
          <a:lstStyle>
            <a:lvl1pPr>
              <a:defRPr/>
            </a:lvl1pPr>
          </a:lstStyle>
          <a:p>
            <a:endParaRPr lang="fr-FR" altLang="fr-FR"/>
          </a:p>
        </p:txBody>
      </p:sp>
    </p:spTree>
    <p:extLst>
      <p:ext uri="{BB962C8B-B14F-4D97-AF65-F5344CB8AC3E}">
        <p14:creationId xmlns:p14="http://schemas.microsoft.com/office/powerpoint/2010/main" val="30935010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u numéro de diapositive 6"/>
          <p:cNvSpPr>
            <a:spLocks noGrp="1"/>
          </p:cNvSpPr>
          <p:nvPr>
            <p:ph type="sldNum" idx="10"/>
          </p:nvPr>
        </p:nvSpPr>
        <p:spPr/>
        <p:txBody>
          <a:bodyPr/>
          <a:lstStyle>
            <a:lvl1pPr>
              <a:defRPr/>
            </a:lvl1pPr>
          </a:lstStyle>
          <a:p>
            <a:fld id="{D9DFC87E-05D6-41A3-9F48-B6BEE0513ED2}" type="slidenum">
              <a:rPr lang="fr-FR" altLang="fr-FR"/>
              <a:pPr/>
              <a:t>‹N°›</a:t>
            </a:fld>
            <a:endParaRPr lang="fr-FR" altLang="fr-FR"/>
          </a:p>
        </p:txBody>
      </p:sp>
      <p:sp>
        <p:nvSpPr>
          <p:cNvPr id="8" name="Espace réservé du pied de page 7"/>
          <p:cNvSpPr>
            <a:spLocks noGrp="1"/>
          </p:cNvSpPr>
          <p:nvPr>
            <p:ph type="ftr" idx="11"/>
          </p:nvPr>
        </p:nvSpPr>
        <p:spPr/>
        <p:txBody>
          <a:bodyPr/>
          <a:lstStyle>
            <a:lvl1pPr>
              <a:defRPr/>
            </a:lvl1pPr>
          </a:lstStyle>
          <a:p>
            <a:endParaRPr lang="fr-FR" altLang="fr-FR"/>
          </a:p>
        </p:txBody>
      </p:sp>
      <p:sp>
        <p:nvSpPr>
          <p:cNvPr id="9" name="Espace réservé de la date 8"/>
          <p:cNvSpPr>
            <a:spLocks noGrp="1"/>
          </p:cNvSpPr>
          <p:nvPr>
            <p:ph type="dt" idx="12"/>
          </p:nvPr>
        </p:nvSpPr>
        <p:spPr/>
        <p:txBody>
          <a:bodyPr/>
          <a:lstStyle>
            <a:lvl1pPr>
              <a:defRPr/>
            </a:lvl1pPr>
          </a:lstStyle>
          <a:p>
            <a:endParaRPr lang="fr-FR" altLang="fr-FR"/>
          </a:p>
        </p:txBody>
      </p:sp>
    </p:spTree>
    <p:extLst>
      <p:ext uri="{BB962C8B-B14F-4D97-AF65-F5344CB8AC3E}">
        <p14:creationId xmlns:p14="http://schemas.microsoft.com/office/powerpoint/2010/main" val="164028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6" Type="http://schemas.openxmlformats.org/officeDocument/2006/relationships/image" Target="../media/image24.png"/><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theme" Target="../theme/theme10.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3.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2.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13.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4.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image" Target="../media/image2.png"/><Relationship Id="rId2" Type="http://schemas.openxmlformats.org/officeDocument/2006/relationships/slideLayout" Target="../slideLayouts/slideLayout82.xml"/><Relationship Id="rId16" Type="http://schemas.openxmlformats.org/officeDocument/2006/relationships/image" Target="../media/image4.pn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theme" Target="../theme/theme7.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8.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23.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theme" Target="../theme/theme9.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369" tIns="45685" rIns="91369" bIns="45685" rtlCol="0" anchor="ctr">
            <a:normAutofit/>
          </a:bodyPr>
          <a:lstStyle/>
          <a:p>
            <a:r>
              <a:rPr lang="fr-FR" dirty="0"/>
              <a:t>Cliquez et modifiez le titre</a:t>
            </a:r>
          </a:p>
        </p:txBody>
      </p:sp>
      <p:sp>
        <p:nvSpPr>
          <p:cNvPr id="3" name="Espace réservé du texte 2"/>
          <p:cNvSpPr>
            <a:spLocks noGrp="1"/>
          </p:cNvSpPr>
          <p:nvPr>
            <p:ph type="body" idx="1"/>
          </p:nvPr>
        </p:nvSpPr>
        <p:spPr>
          <a:xfrm>
            <a:off x="457200" y="1600205"/>
            <a:ext cx="8229600" cy="4525963"/>
          </a:xfrm>
          <a:prstGeom prst="rect">
            <a:avLst/>
          </a:prstGeom>
        </p:spPr>
        <p:txBody>
          <a:bodyPr vert="horz" lIns="91369" tIns="45685" rIns="91369" bIns="45685"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0" y="6356358"/>
            <a:ext cx="2133600" cy="365125"/>
          </a:xfrm>
          <a:prstGeom prst="rect">
            <a:avLst/>
          </a:prstGeom>
        </p:spPr>
        <p:txBody>
          <a:bodyPr vert="horz" lIns="91369" tIns="45685" rIns="91369" bIns="45685" rtlCol="0" anchor="ctr"/>
          <a:lstStyle>
            <a:lvl1pPr algn="l">
              <a:defRPr sz="1200">
                <a:solidFill>
                  <a:schemeClr val="tx1">
                    <a:tint val="75000"/>
                  </a:schemeClr>
                </a:solidFill>
              </a:defRPr>
            </a:lvl1pPr>
          </a:lstStyle>
          <a:p>
            <a:pPr defTabSz="456848"/>
            <a:fld id="{F08F75F1-2334-AB44-A6C8-96BCACC68192}" type="datetime1">
              <a:rPr lang="fr-FR" smtClean="0">
                <a:solidFill>
                  <a:prstClr val="black">
                    <a:tint val="75000"/>
                  </a:prstClr>
                </a:solidFill>
              </a:rPr>
              <a:pPr defTabSz="456848"/>
              <a:t>20/05/2021</a:t>
            </a:fld>
            <a:endParaRPr lang="fr-FR" dirty="0">
              <a:solidFill>
                <a:prstClr val="black">
                  <a:tint val="75000"/>
                </a:prstClr>
              </a:solidFill>
            </a:endParaRPr>
          </a:p>
        </p:txBody>
      </p:sp>
      <p:sp>
        <p:nvSpPr>
          <p:cNvPr id="5" name="Espace réservé du pied de page 4"/>
          <p:cNvSpPr>
            <a:spLocks noGrp="1"/>
          </p:cNvSpPr>
          <p:nvPr>
            <p:ph type="ftr" sz="quarter" idx="3"/>
          </p:nvPr>
        </p:nvSpPr>
        <p:spPr>
          <a:xfrm>
            <a:off x="3124200" y="6356358"/>
            <a:ext cx="2895600" cy="365125"/>
          </a:xfrm>
          <a:prstGeom prst="rect">
            <a:avLst/>
          </a:prstGeom>
        </p:spPr>
        <p:txBody>
          <a:bodyPr vert="horz" lIns="91369" tIns="45685" rIns="91369" bIns="45685" rtlCol="0" anchor="ctr"/>
          <a:lstStyle>
            <a:lvl1pPr algn="ctr">
              <a:defRPr sz="1200">
                <a:solidFill>
                  <a:schemeClr val="tx1">
                    <a:tint val="75000"/>
                  </a:schemeClr>
                </a:solidFill>
              </a:defRPr>
            </a:lvl1pPr>
          </a:lstStyle>
          <a:p>
            <a:pPr defTabSz="456848"/>
            <a:r>
              <a:rPr lang="fr-FR">
                <a:solidFill>
                  <a:prstClr val="black">
                    <a:tint val="75000"/>
                  </a:prstClr>
                </a:solidFill>
              </a:rPr>
              <a:t>Précisez le contexte de votre présentation, date et lieu</a:t>
            </a:r>
          </a:p>
        </p:txBody>
      </p:sp>
      <p:sp>
        <p:nvSpPr>
          <p:cNvPr id="6" name="Espace réservé du numéro de diapositive 5"/>
          <p:cNvSpPr>
            <a:spLocks noGrp="1"/>
          </p:cNvSpPr>
          <p:nvPr>
            <p:ph type="sldNum" sz="quarter" idx="4"/>
          </p:nvPr>
        </p:nvSpPr>
        <p:spPr>
          <a:xfrm>
            <a:off x="6553200" y="6356358"/>
            <a:ext cx="2133600" cy="365125"/>
          </a:xfrm>
          <a:prstGeom prst="rect">
            <a:avLst/>
          </a:prstGeom>
        </p:spPr>
        <p:txBody>
          <a:bodyPr vert="horz" lIns="91369" tIns="45685" rIns="91369" bIns="45685" rtlCol="0" anchor="ctr"/>
          <a:lstStyle>
            <a:lvl1pPr algn="r">
              <a:defRPr sz="1200">
                <a:solidFill>
                  <a:schemeClr val="tx1">
                    <a:tint val="75000"/>
                  </a:schemeClr>
                </a:solidFill>
              </a:defRPr>
            </a:lvl1pPr>
          </a:lstStyle>
          <a:p>
            <a:pPr defTabSz="456848"/>
            <a:fld id="{146312E2-7A7B-0B42-8E05-71B75A9714C4}" type="slidenum">
              <a:rPr lang="fr-FR" smtClean="0">
                <a:solidFill>
                  <a:prstClr val="black">
                    <a:tint val="75000"/>
                  </a:prstClr>
                </a:solidFill>
              </a:rPr>
              <a:pPr defTabSz="456848"/>
              <a:t>‹N°›</a:t>
            </a:fld>
            <a:endParaRPr lang="fr-FR">
              <a:solidFill>
                <a:prstClr val="black">
                  <a:tint val="75000"/>
                </a:prstClr>
              </a:solidFill>
            </a:endParaRPr>
          </a:p>
        </p:txBody>
      </p:sp>
    </p:spTree>
    <p:extLst>
      <p:ext uri="{BB962C8B-B14F-4D97-AF65-F5344CB8AC3E}">
        <p14:creationId xmlns:p14="http://schemas.microsoft.com/office/powerpoint/2010/main" val="212323981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Lst>
  <p:hf hdr="0"/>
  <p:txStyles>
    <p:titleStyle>
      <a:lvl1pPr algn="ctr" defTabSz="456848" rtl="0" eaLnBrk="1" latinLnBrk="0" hangingPunct="1">
        <a:spcBef>
          <a:spcPct val="0"/>
        </a:spcBef>
        <a:buNone/>
        <a:defRPr sz="4400" kern="1200">
          <a:solidFill>
            <a:schemeClr val="tx1"/>
          </a:solidFill>
          <a:latin typeface="Museo-700"/>
          <a:ea typeface="+mj-ea"/>
          <a:cs typeface="Museo-700"/>
        </a:defRPr>
      </a:lvl1pPr>
    </p:titleStyle>
    <p:bodyStyle>
      <a:lvl1pPr marL="342636" indent="-342636" algn="l" defTabSz="456848" rtl="0" eaLnBrk="1" latinLnBrk="0" hangingPunct="1">
        <a:spcBef>
          <a:spcPct val="20000"/>
        </a:spcBef>
        <a:buFont typeface="Arial"/>
        <a:buChar char="•"/>
        <a:defRPr sz="3200" kern="1200">
          <a:solidFill>
            <a:srgbClr val="2E3642"/>
          </a:solidFill>
          <a:latin typeface="Museo-700"/>
          <a:ea typeface="+mn-ea"/>
          <a:cs typeface="Museo-700"/>
        </a:defRPr>
      </a:lvl1pPr>
      <a:lvl2pPr marL="742380" indent="-285530" algn="l" defTabSz="456848" rtl="0" eaLnBrk="1" latinLnBrk="0" hangingPunct="1">
        <a:spcBef>
          <a:spcPct val="20000"/>
        </a:spcBef>
        <a:buFont typeface="Arial"/>
        <a:buChar char="–"/>
        <a:defRPr sz="2800" kern="1200">
          <a:solidFill>
            <a:srgbClr val="2E3642"/>
          </a:solidFill>
          <a:latin typeface="Catamaran Bold"/>
          <a:ea typeface="+mn-ea"/>
          <a:cs typeface="Catamaran Bold"/>
        </a:defRPr>
      </a:lvl2pPr>
      <a:lvl3pPr marL="1142122" indent="-228425" algn="l" defTabSz="456848" rtl="0" eaLnBrk="1" latinLnBrk="0" hangingPunct="1">
        <a:spcBef>
          <a:spcPct val="20000"/>
        </a:spcBef>
        <a:buFont typeface="Arial"/>
        <a:buChar char="•"/>
        <a:defRPr sz="2400" kern="1200">
          <a:solidFill>
            <a:srgbClr val="2E3642"/>
          </a:solidFill>
          <a:latin typeface="Catamaran Bold"/>
          <a:ea typeface="+mn-ea"/>
          <a:cs typeface="Catamaran Bold"/>
        </a:defRPr>
      </a:lvl3pPr>
      <a:lvl4pPr marL="1598970" indent="-228425" algn="l" defTabSz="456848" rtl="0" eaLnBrk="1" latinLnBrk="0" hangingPunct="1">
        <a:spcBef>
          <a:spcPct val="20000"/>
        </a:spcBef>
        <a:buFont typeface="Arial"/>
        <a:buChar char="–"/>
        <a:defRPr sz="2000" kern="1200">
          <a:solidFill>
            <a:srgbClr val="2E3642"/>
          </a:solidFill>
          <a:latin typeface="Catamaran"/>
          <a:ea typeface="+mn-ea"/>
          <a:cs typeface="Catamaran"/>
        </a:defRPr>
      </a:lvl4pPr>
      <a:lvl5pPr marL="2055820" indent="-228425" algn="l" defTabSz="456848" rtl="0" eaLnBrk="1" latinLnBrk="0" hangingPunct="1">
        <a:spcBef>
          <a:spcPct val="20000"/>
        </a:spcBef>
        <a:buFont typeface="Arial"/>
        <a:buChar char="»"/>
        <a:defRPr sz="2000" kern="1200">
          <a:solidFill>
            <a:srgbClr val="2E3642"/>
          </a:solidFill>
          <a:latin typeface="Catamaran"/>
          <a:ea typeface="+mn-ea"/>
          <a:cs typeface="Catamaran"/>
        </a:defRPr>
      </a:lvl5pPr>
      <a:lvl6pPr marL="2512668" indent="-228425" algn="l" defTabSz="456848" rtl="0" eaLnBrk="1" latinLnBrk="0" hangingPunct="1">
        <a:spcBef>
          <a:spcPct val="20000"/>
        </a:spcBef>
        <a:buFont typeface="Arial"/>
        <a:buChar char="•"/>
        <a:defRPr sz="2000" kern="1200">
          <a:solidFill>
            <a:schemeClr val="tx1"/>
          </a:solidFill>
          <a:latin typeface="+mn-lt"/>
          <a:ea typeface="+mn-ea"/>
          <a:cs typeface="+mn-cs"/>
        </a:defRPr>
      </a:lvl6pPr>
      <a:lvl7pPr marL="2969518" indent="-228425" algn="l" defTabSz="456848" rtl="0" eaLnBrk="1" latinLnBrk="0" hangingPunct="1">
        <a:spcBef>
          <a:spcPct val="20000"/>
        </a:spcBef>
        <a:buFont typeface="Arial"/>
        <a:buChar char="•"/>
        <a:defRPr sz="2000" kern="1200">
          <a:solidFill>
            <a:schemeClr val="tx1"/>
          </a:solidFill>
          <a:latin typeface="+mn-lt"/>
          <a:ea typeface="+mn-ea"/>
          <a:cs typeface="+mn-cs"/>
        </a:defRPr>
      </a:lvl7pPr>
      <a:lvl8pPr marL="3426366" indent="-228425" algn="l" defTabSz="456848" rtl="0" eaLnBrk="1" latinLnBrk="0" hangingPunct="1">
        <a:spcBef>
          <a:spcPct val="20000"/>
        </a:spcBef>
        <a:buFont typeface="Arial"/>
        <a:buChar char="•"/>
        <a:defRPr sz="2000" kern="1200">
          <a:solidFill>
            <a:schemeClr val="tx1"/>
          </a:solidFill>
          <a:latin typeface="+mn-lt"/>
          <a:ea typeface="+mn-ea"/>
          <a:cs typeface="+mn-cs"/>
        </a:defRPr>
      </a:lvl8pPr>
      <a:lvl9pPr marL="3883216" indent="-228425" algn="l" defTabSz="45684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6848" rtl="0" eaLnBrk="1" latinLnBrk="0" hangingPunct="1">
        <a:defRPr sz="1800" kern="1200">
          <a:solidFill>
            <a:schemeClr val="tx1"/>
          </a:solidFill>
          <a:latin typeface="+mn-lt"/>
          <a:ea typeface="+mn-ea"/>
          <a:cs typeface="+mn-cs"/>
        </a:defRPr>
      </a:lvl1pPr>
      <a:lvl2pPr marL="456848" algn="l" defTabSz="456848" rtl="0" eaLnBrk="1" latinLnBrk="0" hangingPunct="1">
        <a:defRPr sz="1800" kern="1200">
          <a:solidFill>
            <a:schemeClr val="tx1"/>
          </a:solidFill>
          <a:latin typeface="+mn-lt"/>
          <a:ea typeface="+mn-ea"/>
          <a:cs typeface="+mn-cs"/>
        </a:defRPr>
      </a:lvl2pPr>
      <a:lvl3pPr marL="913698" algn="l" defTabSz="456848" rtl="0" eaLnBrk="1" latinLnBrk="0" hangingPunct="1">
        <a:defRPr sz="1800" kern="1200">
          <a:solidFill>
            <a:schemeClr val="tx1"/>
          </a:solidFill>
          <a:latin typeface="+mn-lt"/>
          <a:ea typeface="+mn-ea"/>
          <a:cs typeface="+mn-cs"/>
        </a:defRPr>
      </a:lvl3pPr>
      <a:lvl4pPr marL="1370545" algn="l" defTabSz="456848" rtl="0" eaLnBrk="1" latinLnBrk="0" hangingPunct="1">
        <a:defRPr sz="1800" kern="1200">
          <a:solidFill>
            <a:schemeClr val="tx1"/>
          </a:solidFill>
          <a:latin typeface="+mn-lt"/>
          <a:ea typeface="+mn-ea"/>
          <a:cs typeface="+mn-cs"/>
        </a:defRPr>
      </a:lvl4pPr>
      <a:lvl5pPr marL="1827396" algn="l" defTabSz="456848" rtl="0" eaLnBrk="1" latinLnBrk="0" hangingPunct="1">
        <a:defRPr sz="1800" kern="1200">
          <a:solidFill>
            <a:schemeClr val="tx1"/>
          </a:solidFill>
          <a:latin typeface="+mn-lt"/>
          <a:ea typeface="+mn-ea"/>
          <a:cs typeface="+mn-cs"/>
        </a:defRPr>
      </a:lvl5pPr>
      <a:lvl6pPr marL="2284247" algn="l" defTabSz="456848" rtl="0" eaLnBrk="1" latinLnBrk="0" hangingPunct="1">
        <a:defRPr sz="1800" kern="1200">
          <a:solidFill>
            <a:schemeClr val="tx1"/>
          </a:solidFill>
          <a:latin typeface="+mn-lt"/>
          <a:ea typeface="+mn-ea"/>
          <a:cs typeface="+mn-cs"/>
        </a:defRPr>
      </a:lvl6pPr>
      <a:lvl7pPr marL="2741093" algn="l" defTabSz="456848" rtl="0" eaLnBrk="1" latinLnBrk="0" hangingPunct="1">
        <a:defRPr sz="1800" kern="1200">
          <a:solidFill>
            <a:schemeClr val="tx1"/>
          </a:solidFill>
          <a:latin typeface="+mn-lt"/>
          <a:ea typeface="+mn-ea"/>
          <a:cs typeface="+mn-cs"/>
        </a:defRPr>
      </a:lvl7pPr>
      <a:lvl8pPr marL="3197941" algn="l" defTabSz="456848" rtl="0" eaLnBrk="1" latinLnBrk="0" hangingPunct="1">
        <a:defRPr sz="1800" kern="1200">
          <a:solidFill>
            <a:schemeClr val="tx1"/>
          </a:solidFill>
          <a:latin typeface="+mn-lt"/>
          <a:ea typeface="+mn-ea"/>
          <a:cs typeface="+mn-cs"/>
        </a:defRPr>
      </a:lvl8pPr>
      <a:lvl9pPr marL="3654789" algn="l" defTabSz="45684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0" rtlCol="0" anchor="ctr">
            <a:normAutofit/>
          </a:bodyPr>
          <a:lstStyle/>
          <a:p>
            <a:r>
              <a:rPr lang="fr-FR" dirty="0"/>
              <a:t>Cliquer et modifier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numCol="1" rtlCol="0">
            <a:normAutofit/>
          </a:bodyPr>
          <a:lstStyle/>
          <a:p>
            <a:pPr lvl="0"/>
            <a:r>
              <a:rPr lang="fr-FR" dirty="0"/>
              <a:t>Premier niveau</a:t>
            </a:r>
          </a:p>
          <a:p>
            <a:pPr lvl="1"/>
            <a:r>
              <a:rPr lang="fr-FR" dirty="0"/>
              <a:t>Deuxième niveau</a:t>
            </a:r>
          </a:p>
          <a:p>
            <a:pPr marL="342900" marR="0" lvl="4" indent="-171450" algn="l" defTabSz="457200" rtl="0" eaLnBrk="1" fontAlgn="auto" latinLnBrk="0" hangingPunct="1">
              <a:lnSpc>
                <a:spcPct val="100000"/>
              </a:lnSpc>
              <a:spcBef>
                <a:spcPct val="20000"/>
              </a:spcBef>
              <a:spcAft>
                <a:spcPts val="0"/>
              </a:spcAft>
              <a:buClrTx/>
              <a:buSzTx/>
              <a:tabLst/>
              <a:defRPr/>
            </a:pPr>
            <a:r>
              <a:rPr lang="fr-FR" dirty="0"/>
              <a:t>Troisième niveau</a:t>
            </a:r>
          </a:p>
          <a:p>
            <a:pPr lvl="1"/>
            <a:endParaRPr lang="fr-FR" dirty="0"/>
          </a:p>
        </p:txBody>
      </p:sp>
      <p:sp>
        <p:nvSpPr>
          <p:cNvPr id="5" name="Espace réservé du pied de page 4"/>
          <p:cNvSpPr>
            <a:spLocks noGrp="1"/>
          </p:cNvSpPr>
          <p:nvPr>
            <p:ph type="ftr" sz="quarter" idx="3"/>
          </p:nvPr>
        </p:nvSpPr>
        <p:spPr>
          <a:xfrm>
            <a:off x="457200" y="6356350"/>
            <a:ext cx="2895600" cy="365125"/>
          </a:xfrm>
          <a:prstGeom prst="rect">
            <a:avLst/>
          </a:prstGeom>
        </p:spPr>
        <p:txBody>
          <a:bodyPr vert="horz" lIns="91440" tIns="45720" rIns="91440" bIns="45720" rtlCol="0" anchor="ctr"/>
          <a:lstStyle>
            <a:lvl1pPr algn="l">
              <a:defRPr sz="900">
                <a:solidFill>
                  <a:srgbClr val="AB2E81"/>
                </a:solidFill>
                <a:latin typeface="Arial"/>
                <a:cs typeface="Arial"/>
              </a:defRPr>
            </a:lvl1pPr>
          </a:lstStyle>
          <a:p>
            <a:pPr defTabSz="457200"/>
            <a:r>
              <a:rPr lang="fr-FR" dirty="0"/>
              <a:t>Titre du document</a:t>
            </a: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900">
                <a:solidFill>
                  <a:srgbClr val="AB2E81"/>
                </a:solidFill>
                <a:latin typeface="Arial"/>
                <a:cs typeface="Arial"/>
              </a:defRPr>
            </a:lvl1pPr>
          </a:lstStyle>
          <a:p>
            <a:pPr defTabSz="457200"/>
            <a:fld id="{8D80BBEC-4D63-C844-A379-BE1BA1814F01}" type="slidenum">
              <a:rPr lang="fr-FR" smtClean="0"/>
              <a:pPr defTabSz="457200"/>
              <a:t>‹N°›</a:t>
            </a:fld>
            <a:endParaRPr lang="fr-FR" dirty="0"/>
          </a:p>
        </p:txBody>
      </p:sp>
      <p:pic>
        <p:nvPicPr>
          <p:cNvPr id="10" name="Image 9" descr="LOGO ASS MAL.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089386" y="6074322"/>
            <a:ext cx="1206397" cy="590888"/>
          </a:xfrm>
          <a:prstGeom prst="rect">
            <a:avLst/>
          </a:prstGeom>
        </p:spPr>
      </p:pic>
    </p:spTree>
    <p:extLst>
      <p:ext uri="{BB962C8B-B14F-4D97-AF65-F5344CB8AC3E}">
        <p14:creationId xmlns:p14="http://schemas.microsoft.com/office/powerpoint/2010/main" val="2142587724"/>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Lst>
  <p:hf hdr="0" ftr="0" dt="0"/>
  <p:txStyles>
    <p:titleStyle>
      <a:lvl1pPr algn="l" defTabSz="457200" rtl="0" eaLnBrk="1" latinLnBrk="0" hangingPunct="1">
        <a:spcBef>
          <a:spcPct val="0"/>
        </a:spcBef>
        <a:buNone/>
        <a:defRPr sz="2400" kern="1200" cap="all">
          <a:solidFill>
            <a:schemeClr val="tx1"/>
          </a:solidFill>
          <a:latin typeface="Arial Black"/>
          <a:ea typeface="+mj-ea"/>
          <a:cs typeface="Arial Black"/>
        </a:defRPr>
      </a:lvl1pPr>
    </p:titleStyle>
    <p:bodyStyle>
      <a:lvl1pPr marL="0" indent="0" algn="l" defTabSz="457200" rtl="0" eaLnBrk="1" latinLnBrk="0" hangingPunct="1">
        <a:spcBef>
          <a:spcPct val="20000"/>
        </a:spcBef>
        <a:buClr>
          <a:schemeClr val="accent2"/>
        </a:buClr>
        <a:buFont typeface="+mj-lt"/>
        <a:buNone/>
        <a:defRPr sz="1400" kern="1200">
          <a:solidFill>
            <a:schemeClr val="accent2"/>
          </a:solidFill>
          <a:latin typeface="Arial"/>
          <a:ea typeface="+mn-ea"/>
          <a:cs typeface="Arial"/>
        </a:defRPr>
      </a:lvl1pPr>
      <a:lvl2pPr marL="9525" marR="0" indent="0" algn="l" defTabSz="457200" rtl="0" eaLnBrk="1" fontAlgn="auto" latinLnBrk="0" hangingPunct="1">
        <a:lnSpc>
          <a:spcPct val="100000"/>
        </a:lnSpc>
        <a:spcBef>
          <a:spcPct val="20000"/>
        </a:spcBef>
        <a:spcAft>
          <a:spcPts val="0"/>
        </a:spcAft>
        <a:buClrTx/>
        <a:buSzTx/>
        <a:buFontTx/>
        <a:buNone/>
        <a:tabLst/>
        <a:defRPr sz="1100" kern="1200">
          <a:solidFill>
            <a:schemeClr val="accent3"/>
          </a:solidFill>
          <a:latin typeface="Arial"/>
          <a:ea typeface="+mn-ea"/>
          <a:cs typeface="Arial"/>
        </a:defRPr>
      </a:lvl2pPr>
      <a:lvl3pPr marL="171450" indent="-171450" algn="l" defTabSz="457200" rtl="0" eaLnBrk="1" latinLnBrk="0" hangingPunct="1">
        <a:spcBef>
          <a:spcPct val="20000"/>
        </a:spcBef>
        <a:buFont typeface="Arial"/>
        <a:buChar char="•"/>
        <a:defRPr sz="1000" kern="1200">
          <a:solidFill>
            <a:schemeClr val="accent3"/>
          </a:solidFill>
          <a:latin typeface="Arial"/>
          <a:ea typeface="+mn-ea"/>
          <a:cs typeface="Arial"/>
        </a:defRPr>
      </a:lvl3pPr>
      <a:lvl4pPr marL="493713" indent="0" algn="l" defTabSz="457200" rtl="0" eaLnBrk="1" latinLnBrk="0" hangingPunct="1">
        <a:spcBef>
          <a:spcPct val="20000"/>
        </a:spcBef>
        <a:buClr>
          <a:schemeClr val="accent2"/>
        </a:buClr>
        <a:buFont typeface="Courier New" panose="02070309020205020404" pitchFamily="49" charset="0"/>
        <a:buChar char="o"/>
        <a:tabLst/>
        <a:defRPr sz="1000" kern="1200">
          <a:solidFill>
            <a:schemeClr val="accent3"/>
          </a:solidFill>
          <a:latin typeface="Arial"/>
          <a:ea typeface="+mn-ea"/>
          <a:cs typeface="Arial"/>
        </a:defRPr>
      </a:lvl4pPr>
      <a:lvl5pPr marL="171450" indent="-171450" algn="l" defTabSz="457200" rtl="0" eaLnBrk="1" latinLnBrk="0" hangingPunct="1">
        <a:spcBef>
          <a:spcPct val="20000"/>
        </a:spcBef>
        <a:buClr>
          <a:schemeClr val="accent2"/>
        </a:buClr>
        <a:buFont typeface="Arial"/>
        <a:buChar char="•"/>
        <a:defRPr sz="1000" kern="1200">
          <a:solidFill>
            <a:schemeClr val="accent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06886" y="237469"/>
            <a:ext cx="8730229" cy="6383065"/>
          </a:xfrm>
          <a:prstGeom prst="rect">
            <a:avLst/>
          </a:prstGeom>
        </p:spPr>
      </p:pic>
    </p:spTree>
    <p:extLst>
      <p:ext uri="{BB962C8B-B14F-4D97-AF65-F5344CB8AC3E}">
        <p14:creationId xmlns:p14="http://schemas.microsoft.com/office/powerpoint/2010/main" val="143223932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dirty="0" smtClean="0"/>
              <a:t>Cliquez et modifiez le titre</a:t>
            </a:r>
            <a:endParaRPr lang="fr-FR"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08F75F1-2334-AB44-A6C8-96BCACC68192}" type="datetime1">
              <a:rPr lang="fr-FR" smtClean="0">
                <a:solidFill>
                  <a:prstClr val="black">
                    <a:tint val="75000"/>
                  </a:prstClr>
                </a:solidFill>
              </a:rPr>
              <a:pPr defTabSz="457200"/>
              <a:t>20/05/2021</a:t>
            </a:fld>
            <a:endParaRPr lang="fr-FR" dirty="0">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fr-FR" smtClean="0">
                <a:solidFill>
                  <a:prstClr val="black">
                    <a:tint val="75000"/>
                  </a:prstClr>
                </a:solidFill>
              </a:rPr>
              <a:t>Précisez le contexte de votre présentation, date et lieu</a:t>
            </a:r>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46312E2-7A7B-0B42-8E05-71B75A9714C4}" type="slidenum">
              <a:rPr lang="fr-FR" smtClean="0">
                <a:solidFill>
                  <a:prstClr val="black">
                    <a:tint val="75000"/>
                  </a:prstClr>
                </a:solidFill>
              </a:rPr>
              <a:pPr defTabSz="457200"/>
              <a:t>‹N°›</a:t>
            </a:fld>
            <a:endParaRPr lang="fr-FR">
              <a:solidFill>
                <a:prstClr val="black">
                  <a:tint val="75000"/>
                </a:prstClr>
              </a:solidFill>
            </a:endParaRPr>
          </a:p>
        </p:txBody>
      </p:sp>
    </p:spTree>
    <p:extLst>
      <p:ext uri="{BB962C8B-B14F-4D97-AF65-F5344CB8AC3E}">
        <p14:creationId xmlns:p14="http://schemas.microsoft.com/office/powerpoint/2010/main" val="336575648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Lst>
  <p:timing>
    <p:tnLst>
      <p:par>
        <p:cTn id="1" dur="indefinite" restart="never" nodeType="tmRoot"/>
      </p:par>
    </p:tnLst>
  </p:timing>
  <p:hf hdr="0"/>
  <p:txStyles>
    <p:titleStyle>
      <a:lvl1pPr algn="ctr" defTabSz="457200" rtl="0" eaLnBrk="1" latinLnBrk="0" hangingPunct="1">
        <a:spcBef>
          <a:spcPct val="0"/>
        </a:spcBef>
        <a:buNone/>
        <a:defRPr sz="4400" kern="1200">
          <a:solidFill>
            <a:schemeClr val="tx1"/>
          </a:solidFill>
          <a:latin typeface="Museo-700"/>
          <a:ea typeface="+mj-ea"/>
          <a:cs typeface="Museo-700"/>
        </a:defRPr>
      </a:lvl1pPr>
    </p:titleStyle>
    <p:bodyStyle>
      <a:lvl1pPr marL="342900" indent="-342900" algn="l" defTabSz="457200" rtl="0" eaLnBrk="1" latinLnBrk="0" hangingPunct="1">
        <a:spcBef>
          <a:spcPct val="20000"/>
        </a:spcBef>
        <a:buFont typeface="Arial"/>
        <a:buChar char="•"/>
        <a:defRPr sz="3200" kern="1200">
          <a:solidFill>
            <a:srgbClr val="2E3642"/>
          </a:solidFill>
          <a:latin typeface="Museo-700"/>
          <a:ea typeface="+mn-ea"/>
          <a:cs typeface="Museo-700"/>
        </a:defRPr>
      </a:lvl1pPr>
      <a:lvl2pPr marL="742950" indent="-285750" algn="l" defTabSz="457200" rtl="0" eaLnBrk="1" latinLnBrk="0" hangingPunct="1">
        <a:spcBef>
          <a:spcPct val="20000"/>
        </a:spcBef>
        <a:buFont typeface="Arial"/>
        <a:buChar char="–"/>
        <a:defRPr sz="2800" kern="1200">
          <a:solidFill>
            <a:srgbClr val="2E3642"/>
          </a:solidFill>
          <a:latin typeface="Catamaran Bold"/>
          <a:ea typeface="+mn-ea"/>
          <a:cs typeface="Catamaran Bold"/>
        </a:defRPr>
      </a:lvl2pPr>
      <a:lvl3pPr marL="1143000" indent="-228600" algn="l" defTabSz="457200" rtl="0" eaLnBrk="1" latinLnBrk="0" hangingPunct="1">
        <a:spcBef>
          <a:spcPct val="20000"/>
        </a:spcBef>
        <a:buFont typeface="Arial"/>
        <a:buChar char="•"/>
        <a:defRPr sz="2400" kern="1200">
          <a:solidFill>
            <a:srgbClr val="2E3642"/>
          </a:solidFill>
          <a:latin typeface="Catamaran Bold"/>
          <a:ea typeface="+mn-ea"/>
          <a:cs typeface="Catamaran Bold"/>
        </a:defRPr>
      </a:lvl3pPr>
      <a:lvl4pPr marL="1600200" indent="-228600" algn="l" defTabSz="457200" rtl="0" eaLnBrk="1" latinLnBrk="0" hangingPunct="1">
        <a:spcBef>
          <a:spcPct val="20000"/>
        </a:spcBef>
        <a:buFont typeface="Arial"/>
        <a:buChar char="–"/>
        <a:defRPr sz="2000" kern="1200">
          <a:solidFill>
            <a:srgbClr val="2E3642"/>
          </a:solidFill>
          <a:latin typeface="Catamaran"/>
          <a:ea typeface="+mn-ea"/>
          <a:cs typeface="Catamaran"/>
        </a:defRPr>
      </a:lvl4pPr>
      <a:lvl5pPr marL="2057400" indent="-228600" algn="l" defTabSz="457200" rtl="0" eaLnBrk="1" latinLnBrk="0" hangingPunct="1">
        <a:spcBef>
          <a:spcPct val="20000"/>
        </a:spcBef>
        <a:buFont typeface="Arial"/>
        <a:buChar char="»"/>
        <a:defRPr sz="2000" kern="1200">
          <a:solidFill>
            <a:srgbClr val="2E3642"/>
          </a:solidFill>
          <a:latin typeface="Catamaran"/>
          <a:ea typeface="+mn-ea"/>
          <a:cs typeface="Catamar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06885" y="237467"/>
            <a:ext cx="8730229" cy="6383065"/>
          </a:xfrm>
          <a:prstGeom prst="rect">
            <a:avLst/>
          </a:prstGeom>
        </p:spPr>
      </p:pic>
    </p:spTree>
    <p:extLst>
      <p:ext uri="{BB962C8B-B14F-4D97-AF65-F5344CB8AC3E}">
        <p14:creationId xmlns:p14="http://schemas.microsoft.com/office/powerpoint/2010/main" val="108567113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6B6309F-140D-4D69-9246-445DE2BE1649}"/>
              </a:ext>
            </a:extLst>
          </p:cNvPr>
          <p:cNvSpPr/>
          <p:nvPr/>
        </p:nvSpPr>
        <p:spPr>
          <a:xfrm rot="5190001">
            <a:off x="-1724813" y="4295586"/>
            <a:ext cx="3052440" cy="584639"/>
          </a:xfrm>
          <a:prstGeom prst="rect">
            <a:avLst/>
          </a:prstGeom>
          <a:solidFill>
            <a:srgbClr val="0066CC"/>
          </a:solidFill>
          <a:ln cap="flat">
            <a:noFill/>
            <a:prstDash val="solid"/>
          </a:ln>
        </p:spPr>
        <p:txBody>
          <a:bodyPr vert="horz" wrap="none" lIns="90004" tIns="44997" rIns="90004" bIns="44997" anchor="ctr" anchorCtr="1" compatLnSpc="1">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endParaRPr lang="fr-FR" sz="2400">
              <a:solidFill>
                <a:srgbClr val="000000"/>
              </a:solidFill>
              <a:latin typeface="Times New Roman" pitchFamily="18"/>
              <a:ea typeface="SimSun" pitchFamily="2"/>
              <a:cs typeface="Mangal" pitchFamily="2"/>
            </a:endParaRPr>
          </a:p>
        </p:txBody>
      </p:sp>
      <p:sp>
        <p:nvSpPr>
          <p:cNvPr id="3" name="Espace réservé du titre 2">
            <a:extLst>
              <a:ext uri="{FF2B5EF4-FFF2-40B4-BE49-F238E27FC236}">
                <a16:creationId xmlns:a16="http://schemas.microsoft.com/office/drawing/2014/main" xmlns="" id="{ADA3D51E-DF6A-452A-B813-1F49B8523411}"/>
              </a:ext>
            </a:extLst>
          </p:cNvPr>
          <p:cNvSpPr txBox="1">
            <a:spLocks noGrp="1"/>
          </p:cNvSpPr>
          <p:nvPr>
            <p:ph type="title"/>
          </p:nvPr>
        </p:nvSpPr>
        <p:spPr>
          <a:xfrm>
            <a:off x="763203" y="464396"/>
            <a:ext cx="7675921" cy="510482"/>
          </a:xfrm>
          <a:prstGeom prst="rect">
            <a:avLst/>
          </a:prstGeom>
          <a:noFill/>
          <a:ln>
            <a:noFill/>
          </a:ln>
        </p:spPr>
        <p:txBody>
          <a:bodyPr vert="horz" wrap="square" lIns="0" tIns="0" rIns="0" bIns="0" anchor="ctr" anchorCtr="1" compatLnSpc="1">
            <a:noAutofit/>
          </a:bodyPr>
          <a:lstStyle/>
          <a:p>
            <a:pPr lvl="0"/>
            <a:endParaRPr lang="fr-FR"/>
          </a:p>
        </p:txBody>
      </p:sp>
      <p:sp>
        <p:nvSpPr>
          <p:cNvPr id="4" name="Espace réservé du texte 3">
            <a:extLst>
              <a:ext uri="{FF2B5EF4-FFF2-40B4-BE49-F238E27FC236}">
                <a16:creationId xmlns:a16="http://schemas.microsoft.com/office/drawing/2014/main" xmlns="" id="{0A1A5E4F-163C-4C6E-8687-01C5A177EF5B}"/>
              </a:ext>
            </a:extLst>
          </p:cNvPr>
          <p:cNvSpPr txBox="1">
            <a:spLocks noGrp="1"/>
          </p:cNvSpPr>
          <p:nvPr>
            <p:ph type="body" idx="1"/>
          </p:nvPr>
        </p:nvSpPr>
        <p:spPr>
          <a:xfrm>
            <a:off x="763203" y="1860118"/>
            <a:ext cx="7675921" cy="3977639"/>
          </a:xfrm>
          <a:prstGeom prst="rect">
            <a:avLst/>
          </a:prstGeom>
          <a:noFill/>
          <a:ln>
            <a:noFill/>
          </a:ln>
        </p:spPr>
        <p:txBody>
          <a:bodyPr vert="horz" wrap="square" lIns="0" tIns="0" rIns="0" bIns="0" anchor="t" anchorCtr="0" compatLnSpc="1">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a:extLst>
              <a:ext uri="{FF2B5EF4-FFF2-40B4-BE49-F238E27FC236}">
                <a16:creationId xmlns:a16="http://schemas.microsoft.com/office/drawing/2014/main" xmlns="" id="{C1F831F0-8120-4963-9766-29024D147DFD}"/>
              </a:ext>
            </a:extLst>
          </p:cNvPr>
          <p:cNvSpPr/>
          <p:nvPr/>
        </p:nvSpPr>
        <p:spPr>
          <a:xfrm>
            <a:off x="0" y="0"/>
            <a:ext cx="559082" cy="6858000"/>
          </a:xfrm>
          <a:prstGeom prst="rect">
            <a:avLst/>
          </a:prstGeom>
          <a:solidFill>
            <a:srgbClr val="0066CC"/>
          </a:solidFill>
          <a:ln cap="flat">
            <a:noFill/>
            <a:prstDash val="solid"/>
          </a:ln>
        </p:spPr>
        <p:txBody>
          <a:bodyPr vert="horz" wrap="square" lIns="0" tIns="0" rIns="0" bIns="0" anchor="ctr" anchorCtr="1" compatLnSpc="1">
            <a:noAutofit/>
          </a:bodyPr>
          <a:lstStyle/>
          <a:p>
            <a:pPr hangingPunct="0">
              <a:defRPr sz="1800" b="0" i="0" u="none" strike="noStrike" kern="0" cap="none" spc="0" baseline="0">
                <a:solidFill>
                  <a:srgbClr val="000000"/>
                </a:solidFill>
                <a:uFillTx/>
              </a:defRPr>
            </a:pPr>
            <a:endParaRPr lang="fr-FR" sz="2400">
              <a:solidFill>
                <a:srgbClr val="000000"/>
              </a:solidFill>
              <a:latin typeface="Thorndale" pitchFamily="18"/>
              <a:ea typeface="Lucida Sans Unicode" pitchFamily="2"/>
              <a:cs typeface="Tahoma" pitchFamily="2"/>
            </a:endParaRPr>
          </a:p>
        </p:txBody>
      </p:sp>
    </p:spTree>
    <p:extLst>
      <p:ext uri="{BB962C8B-B14F-4D97-AF65-F5344CB8AC3E}">
        <p14:creationId xmlns:p14="http://schemas.microsoft.com/office/powerpoint/2010/main" val="3712988007"/>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marL="0" marR="0" lvl="0" indent="0" algn="ctr" defTabSz="914400" rtl="0" fontAlgn="auto" hangingPunct="0">
        <a:lnSpc>
          <a:spcPct val="100000"/>
        </a:lnSpc>
        <a:spcBef>
          <a:spcPts val="0"/>
        </a:spcBef>
        <a:spcAft>
          <a:spcPts val="0"/>
        </a:spcAft>
        <a:buNone/>
        <a:tabLst/>
        <a:defRPr lang="fr-FR" sz="3470" b="1" i="1" u="none" strike="noStrike" kern="0" cap="none" spc="0" baseline="0">
          <a:solidFill>
            <a:srgbClr val="000000"/>
          </a:solidFill>
          <a:uFillTx/>
          <a:latin typeface="Thorndale" pitchFamily="18"/>
        </a:defRPr>
      </a:lvl1pPr>
    </p:titleStyle>
    <p:bodyStyle>
      <a:lvl1pPr marL="0" marR="0" lvl="0" indent="0" algn="l" defTabSz="914400" rtl="0" fontAlgn="auto" hangingPunct="0">
        <a:lnSpc>
          <a:spcPct val="100000"/>
        </a:lnSpc>
        <a:spcBef>
          <a:spcPts val="0"/>
        </a:spcBef>
        <a:spcAft>
          <a:spcPts val="0"/>
        </a:spcAft>
        <a:buNone/>
        <a:tabLst/>
        <a:defRPr lang="fr-FR" sz="2910" b="0" i="0" u="none" strike="noStrike" kern="0" cap="none" spc="0" baseline="0">
          <a:solidFill>
            <a:srgbClr val="0066CC"/>
          </a:solidFill>
          <a:uFillTx/>
          <a:latin typeface="Thorndale" pitchFamily="18"/>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fr-FR"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fr-FR"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fr-FR"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fr-FR"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rot="16380000">
            <a:off x="-1142206" y="1248569"/>
            <a:ext cx="3052762" cy="584200"/>
          </a:xfrm>
          <a:prstGeom prst="roundRect">
            <a:avLst>
              <a:gd name="adj" fmla="val 269"/>
            </a:avLst>
          </a:prstGeom>
          <a:gradFill rotWithShape="0">
            <a:gsLst>
              <a:gs pos="0">
                <a:srgbClr val="0066CC">
                  <a:alpha val="0"/>
                </a:srgbClr>
              </a:gs>
              <a:gs pos="100000">
                <a:srgbClr val="0066CC"/>
              </a:gs>
            </a:gsLst>
            <a:path path="shape">
              <a:fillToRect l="50000" t="50000" r="50000" b="50000"/>
            </a:path>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fr-FR" sz="2400" smtClean="0">
              <a:solidFill>
                <a:srgbClr val="FFFFFF"/>
              </a:solidFill>
              <a:ea typeface="SimSun" charset="-122"/>
            </a:endParaRPr>
          </a:p>
        </p:txBody>
      </p:sp>
      <p:sp>
        <p:nvSpPr>
          <p:cNvPr id="2050" name="Rectangle 2"/>
          <p:cNvSpPr>
            <a:spLocks noGrp="1" noChangeArrowheads="1"/>
          </p:cNvSpPr>
          <p:nvPr>
            <p:ph type="title"/>
          </p:nvPr>
        </p:nvSpPr>
        <p:spPr bwMode="auto">
          <a:xfrm>
            <a:off x="763588" y="465138"/>
            <a:ext cx="7673975" cy="50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smtClean="0"/>
              <a:t>Cliquez pour éditer le format du texte-titre</a:t>
            </a:r>
          </a:p>
        </p:txBody>
      </p:sp>
      <p:sp>
        <p:nvSpPr>
          <p:cNvPr id="2051" name="Rectangle 3"/>
          <p:cNvSpPr>
            <a:spLocks noGrp="1" noChangeArrowheads="1"/>
          </p:cNvSpPr>
          <p:nvPr>
            <p:ph type="body" idx="1"/>
          </p:nvPr>
        </p:nvSpPr>
        <p:spPr bwMode="auto">
          <a:xfrm>
            <a:off x="763588" y="1860550"/>
            <a:ext cx="7673975" cy="397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5780" rIns="0" bIns="0" numCol="1" anchor="t" anchorCtr="0" compatLnSpc="1">
            <a:prstTxWarp prst="textNoShape">
              <a:avLst/>
            </a:prstTxWarp>
          </a:bodyPr>
          <a:lstStyle/>
          <a:p>
            <a:pPr lvl="0"/>
            <a:r>
              <a:rPr lang="en-GB" altLang="fr-FR" smtClean="0"/>
              <a:t>Cliquez pour éditer le format du plan de texte</a:t>
            </a:r>
          </a:p>
          <a:p>
            <a:pPr lvl="1"/>
            <a:r>
              <a:rPr lang="en-GB" altLang="fr-FR" smtClean="0"/>
              <a:t>Second niveau de plan</a:t>
            </a:r>
          </a:p>
          <a:p>
            <a:pPr lvl="2"/>
            <a:r>
              <a:rPr lang="en-GB" altLang="fr-FR" smtClean="0"/>
              <a:t>Troisième niveau de plan</a:t>
            </a:r>
          </a:p>
          <a:p>
            <a:pPr lvl="3"/>
            <a:r>
              <a:rPr lang="en-GB" altLang="fr-FR" smtClean="0"/>
              <a:t>Quatrième niveau de plan</a:t>
            </a:r>
          </a:p>
          <a:p>
            <a:pPr lvl="4"/>
            <a:r>
              <a:rPr lang="en-GB" altLang="fr-FR" smtClean="0"/>
              <a:t>Cinquième niveau de plan</a:t>
            </a:r>
          </a:p>
          <a:p>
            <a:pPr lvl="4"/>
            <a:r>
              <a:rPr lang="en-GB" altLang="fr-FR" smtClean="0"/>
              <a:t>Sixième niveau de plan</a:t>
            </a:r>
          </a:p>
          <a:p>
            <a:pPr lvl="4"/>
            <a:r>
              <a:rPr lang="en-GB" altLang="fr-FR" smtClean="0"/>
              <a:t>Septième niveau de plan</a:t>
            </a:r>
          </a:p>
        </p:txBody>
      </p:sp>
      <p:sp>
        <p:nvSpPr>
          <p:cNvPr id="2052" name="AutoShape 4"/>
          <p:cNvSpPr>
            <a:spLocks noChangeArrowheads="1"/>
          </p:cNvSpPr>
          <p:nvPr/>
        </p:nvSpPr>
        <p:spPr bwMode="auto">
          <a:xfrm>
            <a:off x="0" y="0"/>
            <a:ext cx="558800" cy="6858000"/>
          </a:xfrm>
          <a:prstGeom prst="roundRect">
            <a:avLst>
              <a:gd name="adj" fmla="val 282"/>
            </a:avLst>
          </a:prstGeom>
          <a:gradFill rotWithShape="0">
            <a:gsLst>
              <a:gs pos="0">
                <a:srgbClr val="0066CC">
                  <a:alpha val="0"/>
                </a:srgbClr>
              </a:gs>
              <a:gs pos="100000">
                <a:srgbClr val="0066CC">
                  <a:alpha val="50999"/>
                </a:srgbClr>
              </a:gs>
            </a:gsLst>
            <a:path path="shape">
              <a:fillToRect l="50000" t="50000" r="50000" b="50000"/>
            </a:path>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fr-FR" sz="2400" smtClean="0">
              <a:solidFill>
                <a:srgbClr val="FFFFFF"/>
              </a:solidFill>
              <a:ea typeface="SimSun" charset="-122"/>
            </a:endParaRPr>
          </a:p>
        </p:txBody>
      </p:sp>
    </p:spTree>
    <p:extLst>
      <p:ext uri="{BB962C8B-B14F-4D97-AF65-F5344CB8AC3E}">
        <p14:creationId xmlns:p14="http://schemas.microsoft.com/office/powerpoint/2010/main" val="387338103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ctr" defTabSz="449263" rtl="0" fontAlgn="base" hangingPunct="0">
        <a:lnSpc>
          <a:spcPct val="93000"/>
        </a:lnSpc>
        <a:spcBef>
          <a:spcPct val="0"/>
        </a:spcBef>
        <a:spcAft>
          <a:spcPct val="0"/>
        </a:spcAft>
        <a:buClr>
          <a:srgbClr val="000000"/>
        </a:buClr>
        <a:buSzPct val="100000"/>
        <a:buFont typeface="Times New Roman" pitchFamily="16" charset="0"/>
        <a:defRPr sz="3500" b="1" i="1">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itchFamily="16" charset="0"/>
        <a:defRPr sz="3500" b="1" i="1">
          <a:solidFill>
            <a:srgbClr val="000000"/>
          </a:solidFill>
          <a:latin typeface="Times New Roman" pitchFamily="16" charset="0"/>
          <a:ea typeface="Lucida Sans Unicode" charset="0"/>
          <a:cs typeface="Lucida Sans Unicode" charset="0"/>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itchFamily="16" charset="0"/>
        <a:defRPr sz="3500" b="1" i="1">
          <a:solidFill>
            <a:srgbClr val="000000"/>
          </a:solidFill>
          <a:latin typeface="Times New Roman" pitchFamily="16" charset="0"/>
          <a:ea typeface="Lucida Sans Unicode" charset="0"/>
          <a:cs typeface="Lucida Sans Unicode" charset="0"/>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itchFamily="16" charset="0"/>
        <a:defRPr sz="3500" b="1" i="1">
          <a:solidFill>
            <a:srgbClr val="000000"/>
          </a:solidFill>
          <a:latin typeface="Times New Roman" pitchFamily="16" charset="0"/>
          <a:ea typeface="Lucida Sans Unicode" charset="0"/>
          <a:cs typeface="Lucida Sans Unicode" charset="0"/>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itchFamily="16" charset="0"/>
        <a:defRPr sz="3500" b="1" i="1">
          <a:solidFill>
            <a:srgbClr val="000000"/>
          </a:solidFill>
          <a:latin typeface="Times New Roman" pitchFamily="16" charset="0"/>
          <a:ea typeface="Lucida Sans Unicode" charset="0"/>
          <a:cs typeface="Lucida Sans Unicode"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3500" b="1" i="1">
          <a:solidFill>
            <a:srgbClr val="000000"/>
          </a:solidFill>
          <a:latin typeface="Times New Roman" pitchFamily="16" charset="0"/>
          <a:ea typeface="Lucida Sans Unicode" charset="0"/>
          <a:cs typeface="Lucida Sans Unicode"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3500" b="1" i="1">
          <a:solidFill>
            <a:srgbClr val="000000"/>
          </a:solidFill>
          <a:latin typeface="Times New Roman" pitchFamily="16" charset="0"/>
          <a:ea typeface="Lucida Sans Unicode" charset="0"/>
          <a:cs typeface="Lucida Sans Unicode"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3500" b="1" i="1">
          <a:solidFill>
            <a:srgbClr val="000000"/>
          </a:solidFill>
          <a:latin typeface="Times New Roman" pitchFamily="16" charset="0"/>
          <a:ea typeface="Lucida Sans Unicode" charset="0"/>
          <a:cs typeface="Lucida Sans Unicode"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3500" b="1" i="1">
          <a:solidFill>
            <a:srgbClr val="000000"/>
          </a:solidFill>
          <a:latin typeface="Times New Roman" pitchFamily="16" charset="0"/>
          <a:ea typeface="Lucida Sans Unicode" charset="0"/>
          <a:cs typeface="Lucida Sans Unicode" charset="0"/>
        </a:defRPr>
      </a:lvl9pPr>
    </p:titleStyle>
    <p:bodyStyle>
      <a:lvl1pPr marL="342900" indent="-342900" algn="l" defTabSz="449263" rtl="0" fontAlgn="base" hangingPunct="0">
        <a:lnSpc>
          <a:spcPct val="93000"/>
        </a:lnSpc>
        <a:spcBef>
          <a:spcPct val="0"/>
        </a:spcBef>
        <a:spcAft>
          <a:spcPct val="0"/>
        </a:spcAft>
        <a:buClr>
          <a:srgbClr val="000000"/>
        </a:buClr>
        <a:buSzPct val="100000"/>
        <a:buFont typeface="Times New Roman" pitchFamily="16" charset="0"/>
        <a:defRPr sz="2900">
          <a:solidFill>
            <a:srgbClr val="0066CC"/>
          </a:solidFill>
          <a:latin typeface="+mn-lt"/>
          <a:ea typeface="+mn-ea"/>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6" charset="0"/>
        <a:defRPr sz="2500">
          <a:solidFill>
            <a:srgbClr val="0066CC"/>
          </a:solidFill>
          <a:latin typeface="+mn-lt"/>
          <a:ea typeface="+mn-ea"/>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6" charset="0"/>
        <a:defRPr sz="2200">
          <a:solidFill>
            <a:srgbClr val="0066CC"/>
          </a:solidFill>
          <a:latin typeface="+mn-lt"/>
          <a:ea typeface="+mn-ea"/>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6" charset="0"/>
        <a:defRPr>
          <a:solidFill>
            <a:srgbClr val="0066CC"/>
          </a:solidFill>
          <a:latin typeface="+mn-lt"/>
          <a:ea typeface="+mn-ea"/>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6" charset="0"/>
        <a:defRPr>
          <a:solidFill>
            <a:srgbClr val="0066CC"/>
          </a:solidFill>
          <a:latin typeface="+mn-lt"/>
          <a:ea typeface="+mn-ea"/>
          <a:cs typeface="+mn-cs"/>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a:solidFill>
            <a:srgbClr val="0066CC"/>
          </a:solidFill>
          <a:latin typeface="+mn-lt"/>
          <a:ea typeface="+mn-ea"/>
          <a:cs typeface="+mn-cs"/>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a:solidFill>
            <a:srgbClr val="0066CC"/>
          </a:solidFill>
          <a:latin typeface="+mn-lt"/>
          <a:ea typeface="+mn-ea"/>
          <a:cs typeface="+mn-cs"/>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a:solidFill>
            <a:srgbClr val="0066CC"/>
          </a:solidFill>
          <a:latin typeface="+mn-lt"/>
          <a:ea typeface="+mn-ea"/>
          <a:cs typeface="+mn-cs"/>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a:solidFill>
            <a:srgbClr val="0066CC"/>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16"/>
          <a:stretch>
            <a:fillRect/>
          </a:stretch>
        </a:blipFill>
        <a:effectLst/>
      </p:bgPr>
    </p:bg>
    <p:spTree>
      <p:nvGrpSpPr>
        <p:cNvPr id="1" name=""/>
        <p:cNvGrpSpPr/>
        <p:nvPr/>
      </p:nvGrpSpPr>
      <p:grpSpPr>
        <a:xfrm>
          <a:off x="0" y="0"/>
          <a:ext cx="0" cy="0"/>
          <a:chOff x="0" y="0"/>
          <a:chExt cx="0" cy="0"/>
        </a:xfrm>
      </p:grpSpPr>
      <p:pic>
        <p:nvPicPr>
          <p:cNvPr id="41" name="Image 9"/>
          <p:cNvPicPr/>
          <p:nvPr/>
        </p:nvPicPr>
        <p:blipFill>
          <a:blip r:embed="rId17"/>
          <a:stretch/>
        </p:blipFill>
        <p:spPr>
          <a:xfrm>
            <a:off x="228600" y="177840"/>
            <a:ext cx="2164680" cy="989640"/>
          </a:xfrm>
          <a:prstGeom prst="rect">
            <a:avLst/>
          </a:prstGeom>
          <a:ln>
            <a:noFill/>
          </a:ln>
        </p:spPr>
      </p:pic>
      <p:sp>
        <p:nvSpPr>
          <p:cNvPr id="42"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fr-FR" sz="4400" b="0" strike="noStrike" spc="-1">
                <a:latin typeface="Arial"/>
              </a:rPr>
              <a:t>Cliquez pour éditer le format du texte-titre</a:t>
            </a:r>
          </a:p>
        </p:txBody>
      </p:sp>
      <p:sp>
        <p:nvSpPr>
          <p:cNvPr id="43"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extLst>
      <p:ext uri="{BB962C8B-B14F-4D97-AF65-F5344CB8AC3E}">
        <p14:creationId xmlns:p14="http://schemas.microsoft.com/office/powerpoint/2010/main" val="441079808"/>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sldNum"/>
          </p:nvPr>
        </p:nvSpPr>
        <p:spPr bwMode="auto">
          <a:xfrm>
            <a:off x="0" y="6840538"/>
            <a:ext cx="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3000"/>
              </a:lnSpc>
              <a:defRPr sz="1400">
                <a:solidFill>
                  <a:srgbClr val="000000"/>
                </a:solidFill>
              </a:defRPr>
            </a:lvl1pPr>
          </a:lstStyle>
          <a:p>
            <a:pPr defTabSz="449263" fontAlgn="base">
              <a:spcBef>
                <a:spcPct val="0"/>
              </a:spcBef>
              <a:spcAft>
                <a:spcPct val="0"/>
              </a:spcAft>
              <a:buClr>
                <a:srgbClr val="000000"/>
              </a:buClr>
              <a:buSzPct val="100000"/>
              <a:buFont typeface="Times New Roman" pitchFamily="16" charset="0"/>
              <a:buNone/>
            </a:pPr>
            <a:fld id="{7C107857-12F0-4C79-9444-E5C3F7E2286C}" type="slidenum">
              <a:rPr lang="fr-FR" altLang="fr-FR" smtClean="0">
                <a:latin typeface="Times New Roman" pitchFamily="16" charset="0"/>
                <a:ea typeface="SimSun" charset="-122"/>
              </a:rPr>
              <a:pPr defTabSz="449263" fontAlgn="base">
                <a:spcBef>
                  <a:spcPct val="0"/>
                </a:spcBef>
                <a:spcAft>
                  <a:spcPct val="0"/>
                </a:spcAft>
                <a:buClr>
                  <a:srgbClr val="000000"/>
                </a:buClr>
                <a:buSzPct val="100000"/>
                <a:buFont typeface="Times New Roman" pitchFamily="16" charset="0"/>
                <a:buNone/>
              </a:pPr>
              <a:t>‹N°›</a:t>
            </a:fld>
            <a:endParaRPr lang="fr-FR" altLang="fr-FR" smtClean="0">
              <a:latin typeface="Times New Roman" pitchFamily="16" charset="0"/>
              <a:ea typeface="SimSun" charset="-122"/>
            </a:endParaRPr>
          </a:p>
        </p:txBody>
      </p:sp>
      <p:sp>
        <p:nvSpPr>
          <p:cNvPr id="3074" name="Rectangle 2"/>
          <p:cNvSpPr>
            <a:spLocks noGrp="1" noChangeArrowheads="1"/>
          </p:cNvSpPr>
          <p:nvPr>
            <p:ph type="title"/>
          </p:nvPr>
        </p:nvSpPr>
        <p:spPr bwMode="auto">
          <a:xfrm>
            <a:off x="2973388" y="1406525"/>
            <a:ext cx="6931025" cy="547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smtClean="0"/>
              <a:t>Thème</a:t>
            </a:r>
          </a:p>
        </p:txBody>
      </p:sp>
      <p:sp>
        <p:nvSpPr>
          <p:cNvPr id="3075" name="Rectangle 3"/>
          <p:cNvSpPr>
            <a:spLocks noGrp="1" noChangeArrowheads="1"/>
          </p:cNvSpPr>
          <p:nvPr>
            <p:ph type="body" idx="1"/>
          </p:nvPr>
        </p:nvSpPr>
        <p:spPr bwMode="auto">
          <a:xfrm>
            <a:off x="0" y="2879725"/>
            <a:ext cx="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448" rIns="0" bIns="0" numCol="1" anchor="t" anchorCtr="0" compatLnSpc="1">
            <a:prstTxWarp prst="textNoShape">
              <a:avLst/>
            </a:prstTxWarp>
          </a:bodyPr>
          <a:lstStyle/>
          <a:p>
            <a:pPr lvl="0"/>
            <a:r>
              <a:rPr lang="en-GB" altLang="fr-FR" smtClean="0"/>
              <a:t>Cliquez pour éditer le format du plan de texte</a:t>
            </a:r>
          </a:p>
          <a:p>
            <a:pPr lvl="1"/>
            <a:r>
              <a:rPr lang="en-GB" altLang="fr-FR" smtClean="0"/>
              <a:t>Second niveau de plan</a:t>
            </a:r>
          </a:p>
          <a:p>
            <a:pPr lvl="2"/>
            <a:r>
              <a:rPr lang="en-GB" altLang="fr-FR" smtClean="0"/>
              <a:t>Troisième niveau de plan</a:t>
            </a:r>
          </a:p>
          <a:p>
            <a:pPr lvl="3"/>
            <a:r>
              <a:rPr lang="en-GB" altLang="fr-FR" smtClean="0"/>
              <a:t>Quatrième niveau de plan</a:t>
            </a:r>
          </a:p>
          <a:p>
            <a:pPr lvl="4"/>
            <a:r>
              <a:rPr lang="en-GB" altLang="fr-FR" smtClean="0"/>
              <a:t>Cinquième niveau de plan</a:t>
            </a:r>
          </a:p>
          <a:p>
            <a:pPr lvl="4"/>
            <a:r>
              <a:rPr lang="en-GB" altLang="fr-FR" smtClean="0"/>
              <a:t>Sixième niveau de plan</a:t>
            </a:r>
          </a:p>
          <a:p>
            <a:pPr lvl="4"/>
            <a:r>
              <a:rPr lang="en-GB" altLang="fr-FR" smtClean="0"/>
              <a:t>Septième niveau de plan</a:t>
            </a:r>
          </a:p>
          <a:p>
            <a:pPr lvl="4"/>
            <a:r>
              <a:rPr lang="en-GB" altLang="fr-FR" smtClean="0"/>
              <a:t>Huitième niveau de plan</a:t>
            </a:r>
          </a:p>
          <a:p>
            <a:pPr lvl="4"/>
            <a:r>
              <a:rPr lang="en-GB" altLang="fr-FR" smtClean="0"/>
              <a:t>Neuvième niveau de plan</a:t>
            </a:r>
          </a:p>
        </p:txBody>
      </p:sp>
      <p:sp>
        <p:nvSpPr>
          <p:cNvPr id="3076" name="AutoShape 4"/>
          <p:cNvSpPr>
            <a:spLocks noChangeArrowheads="1"/>
          </p:cNvSpPr>
          <p:nvPr/>
        </p:nvSpPr>
        <p:spPr bwMode="auto">
          <a:xfrm>
            <a:off x="0" y="6119813"/>
            <a:ext cx="1588" cy="1587"/>
          </a:xfrm>
          <a:prstGeom prst="roundRect">
            <a:avLst>
              <a:gd name="adj" fmla="val 5000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fr-FR" sz="2400" smtClean="0">
              <a:solidFill>
                <a:srgbClr val="FFFFFF"/>
              </a:solidFill>
              <a:latin typeface="Times New Roman" pitchFamily="16" charset="0"/>
              <a:ea typeface="SimSun" charset="-122"/>
            </a:endParaRPr>
          </a:p>
        </p:txBody>
      </p:sp>
      <p:sp>
        <p:nvSpPr>
          <p:cNvPr id="3077" name="Rectangle 5"/>
          <p:cNvSpPr>
            <a:spLocks noGrp="1" noChangeArrowheads="1"/>
          </p:cNvSpPr>
          <p:nvPr>
            <p:ph type="ftr"/>
          </p:nvPr>
        </p:nvSpPr>
        <p:spPr bwMode="auto">
          <a:xfrm>
            <a:off x="3105150" y="8280400"/>
            <a:ext cx="31940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3000"/>
              </a:lnSpc>
              <a:tabLst>
                <a:tab pos="449263" algn="l"/>
                <a:tab pos="898525" algn="l"/>
                <a:tab pos="1347788" algn="l"/>
                <a:tab pos="1797050" algn="l"/>
                <a:tab pos="2246313" algn="l"/>
                <a:tab pos="2695575" algn="l"/>
                <a:tab pos="3144838" algn="l"/>
              </a:tabLst>
              <a:defRPr sz="1400">
                <a:solidFill>
                  <a:srgbClr val="000000"/>
                </a:solidFill>
              </a:defRPr>
            </a:lvl1pPr>
          </a:lstStyle>
          <a:p>
            <a:pPr defTabSz="449263" fontAlgn="base">
              <a:spcBef>
                <a:spcPct val="0"/>
              </a:spcBef>
              <a:spcAft>
                <a:spcPct val="0"/>
              </a:spcAft>
              <a:buClr>
                <a:srgbClr val="000000"/>
              </a:buClr>
              <a:buSzPct val="100000"/>
              <a:buFont typeface="Times New Roman" pitchFamily="16" charset="0"/>
              <a:buNone/>
            </a:pPr>
            <a:endParaRPr lang="fr-FR" altLang="fr-FR" smtClean="0">
              <a:latin typeface="Times New Roman" pitchFamily="16" charset="0"/>
              <a:ea typeface="SimSun" charset="-122"/>
            </a:endParaRPr>
          </a:p>
        </p:txBody>
      </p:sp>
      <p:sp>
        <p:nvSpPr>
          <p:cNvPr id="3078" name="Rectangle 6"/>
          <p:cNvSpPr>
            <a:spLocks noGrp="1" noChangeArrowheads="1"/>
          </p:cNvSpPr>
          <p:nvPr>
            <p:ph type="dt"/>
          </p:nvPr>
        </p:nvSpPr>
        <p:spPr bwMode="auto">
          <a:xfrm>
            <a:off x="352425" y="8459788"/>
            <a:ext cx="2346325" cy="566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3000"/>
              </a:lnSpc>
              <a:tabLst>
                <a:tab pos="449263" algn="l"/>
                <a:tab pos="898525" algn="l"/>
                <a:tab pos="1347788" algn="l"/>
                <a:tab pos="1797050" algn="l"/>
                <a:tab pos="2246313" algn="l"/>
              </a:tabLst>
              <a:defRPr sz="1400">
                <a:solidFill>
                  <a:srgbClr val="000000"/>
                </a:solidFill>
              </a:defRPr>
            </a:lvl1pPr>
          </a:lstStyle>
          <a:p>
            <a:pPr defTabSz="449263" fontAlgn="base">
              <a:spcBef>
                <a:spcPct val="0"/>
              </a:spcBef>
              <a:spcAft>
                <a:spcPct val="0"/>
              </a:spcAft>
              <a:buClr>
                <a:srgbClr val="000000"/>
              </a:buClr>
              <a:buSzPct val="100000"/>
              <a:buFont typeface="Times New Roman" pitchFamily="16" charset="0"/>
              <a:buNone/>
            </a:pPr>
            <a:endParaRPr lang="fr-FR" altLang="fr-FR" smtClean="0">
              <a:latin typeface="Times New Roman" pitchFamily="16" charset="0"/>
              <a:ea typeface="SimSun" charset="-122"/>
            </a:endParaRPr>
          </a:p>
        </p:txBody>
      </p:sp>
      <p:sp>
        <p:nvSpPr>
          <p:cNvPr id="3079" name="AutoShape 7"/>
          <p:cNvSpPr>
            <a:spLocks noChangeArrowheads="1"/>
          </p:cNvSpPr>
          <p:nvPr/>
        </p:nvSpPr>
        <p:spPr bwMode="auto">
          <a:xfrm>
            <a:off x="0" y="7289800"/>
            <a:ext cx="10080625" cy="269875"/>
          </a:xfrm>
          <a:prstGeom prst="roundRect">
            <a:avLst>
              <a:gd name="adj" fmla="val 588"/>
            </a:avLst>
          </a:prstGeom>
          <a:solidFill>
            <a:srgbClr val="999999"/>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fr-FR" sz="2400" smtClean="0">
              <a:solidFill>
                <a:srgbClr val="FFFFFF"/>
              </a:solidFill>
              <a:latin typeface="Times New Roman" pitchFamily="16" charset="0"/>
              <a:ea typeface="SimSun" charset="-122"/>
            </a:endParaRPr>
          </a:p>
        </p:txBody>
      </p:sp>
      <p:sp>
        <p:nvSpPr>
          <p:cNvPr id="3080" name="AutoShape 8"/>
          <p:cNvSpPr>
            <a:spLocks noChangeArrowheads="1"/>
          </p:cNvSpPr>
          <p:nvPr/>
        </p:nvSpPr>
        <p:spPr bwMode="auto">
          <a:xfrm>
            <a:off x="0" y="7019925"/>
            <a:ext cx="10080625" cy="269875"/>
          </a:xfrm>
          <a:prstGeom prst="roundRect">
            <a:avLst>
              <a:gd name="adj" fmla="val 588"/>
            </a:avLst>
          </a:prstGeom>
          <a:solidFill>
            <a:srgbClr val="333333"/>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fr-FR" sz="2400" smtClean="0">
              <a:solidFill>
                <a:srgbClr val="FFFFFF"/>
              </a:solidFill>
              <a:latin typeface="Times New Roman" pitchFamily="16" charset="0"/>
              <a:ea typeface="SimSun" charset="-122"/>
            </a:endParaRPr>
          </a:p>
        </p:txBody>
      </p:sp>
      <p:sp>
        <p:nvSpPr>
          <p:cNvPr id="3081" name="Freeform 9"/>
          <p:cNvSpPr>
            <a:spLocks noChangeArrowheads="1"/>
          </p:cNvSpPr>
          <p:nvPr/>
        </p:nvSpPr>
        <p:spPr bwMode="auto">
          <a:xfrm>
            <a:off x="0" y="0"/>
            <a:ext cx="2879725" cy="7019925"/>
          </a:xfrm>
          <a:custGeom>
            <a:avLst/>
            <a:gdLst>
              <a:gd name="T0" fmla="*/ 0 w 8001"/>
              <a:gd name="T1" fmla="*/ 19500 h 19501"/>
              <a:gd name="T2" fmla="*/ 0 w 8001"/>
              <a:gd name="T3" fmla="*/ 0 h 19501"/>
              <a:gd name="T4" fmla="*/ 8000 w 8001"/>
              <a:gd name="T5" fmla="*/ 0 h 19501"/>
              <a:gd name="T6" fmla="*/ 4500 w 8001"/>
              <a:gd name="T7" fmla="*/ 19500 h 19501"/>
              <a:gd name="T8" fmla="*/ 0 w 8001"/>
              <a:gd name="T9" fmla="*/ 19500 h 19501"/>
            </a:gdLst>
            <a:ahLst/>
            <a:cxnLst>
              <a:cxn ang="0">
                <a:pos x="T0" y="T1"/>
              </a:cxn>
              <a:cxn ang="0">
                <a:pos x="T2" y="T3"/>
              </a:cxn>
              <a:cxn ang="0">
                <a:pos x="T4" y="T5"/>
              </a:cxn>
              <a:cxn ang="0">
                <a:pos x="T6" y="T7"/>
              </a:cxn>
              <a:cxn ang="0">
                <a:pos x="T8" y="T9"/>
              </a:cxn>
            </a:cxnLst>
            <a:rect l="0" t="0" r="r" b="b"/>
            <a:pathLst>
              <a:path w="8001" h="19501">
                <a:moveTo>
                  <a:pt x="0" y="19500"/>
                </a:moveTo>
                <a:cubicBezTo>
                  <a:pt x="0" y="13000"/>
                  <a:pt x="0" y="6500"/>
                  <a:pt x="0" y="0"/>
                </a:cubicBezTo>
                <a:cubicBezTo>
                  <a:pt x="2667" y="0"/>
                  <a:pt x="5333" y="0"/>
                  <a:pt x="8000" y="0"/>
                </a:cubicBezTo>
                <a:cubicBezTo>
                  <a:pt x="8000" y="6500"/>
                  <a:pt x="6500" y="14882"/>
                  <a:pt x="4500" y="19500"/>
                </a:cubicBezTo>
                <a:cubicBezTo>
                  <a:pt x="1833" y="19500"/>
                  <a:pt x="2667" y="19500"/>
                  <a:pt x="0" y="19500"/>
                </a:cubicBezTo>
              </a:path>
            </a:pathLst>
          </a:custGeom>
          <a:solidFill>
            <a:srgbClr val="333333"/>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fr-FR" sz="2400" smtClean="0">
              <a:solidFill>
                <a:srgbClr val="FFFFFF"/>
              </a:solidFill>
              <a:latin typeface="Times New Roman" pitchFamily="16" charset="0"/>
              <a:ea typeface="SimSun" charset="-122"/>
            </a:endParaRPr>
          </a:p>
        </p:txBody>
      </p:sp>
      <p:sp>
        <p:nvSpPr>
          <p:cNvPr id="3082" name="Text Box 10"/>
          <p:cNvSpPr txBox="1">
            <a:spLocks noChangeArrowheads="1"/>
          </p:cNvSpPr>
          <p:nvPr/>
        </p:nvSpPr>
        <p:spPr bwMode="auto">
          <a:xfrm rot="21600000">
            <a:off x="0" y="0"/>
            <a:ext cx="28797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nchor="ctr" anchorCtr="1"/>
          <a:lstStyle>
            <a:lvl1pPr>
              <a:tabLst>
                <a:tab pos="107950" algn="l"/>
                <a:tab pos="1022350" algn="l"/>
                <a:tab pos="1936750" algn="l"/>
                <a:tab pos="2851150" algn="l"/>
                <a:tab pos="3765550" algn="l"/>
                <a:tab pos="4679950" algn="l"/>
                <a:tab pos="5594350" algn="l"/>
                <a:tab pos="6508750" algn="l"/>
                <a:tab pos="7423150" algn="l"/>
                <a:tab pos="8337550" algn="l"/>
                <a:tab pos="9251950" algn="l"/>
                <a:tab pos="10166350" algn="l"/>
              </a:tabLst>
              <a:defRPr sz="2400">
                <a:solidFill>
                  <a:srgbClr val="000000"/>
                </a:solidFill>
                <a:latin typeface="Times New Roman" pitchFamily="16" charset="0"/>
                <a:ea typeface="SimSun" charset="-122"/>
              </a:defRPr>
            </a:lvl1pPr>
            <a:lvl2pPr>
              <a:tabLst>
                <a:tab pos="107950" algn="l"/>
                <a:tab pos="1022350" algn="l"/>
                <a:tab pos="1936750" algn="l"/>
                <a:tab pos="2851150" algn="l"/>
                <a:tab pos="3765550" algn="l"/>
                <a:tab pos="4679950" algn="l"/>
                <a:tab pos="5594350" algn="l"/>
                <a:tab pos="6508750" algn="l"/>
                <a:tab pos="7423150" algn="l"/>
                <a:tab pos="8337550" algn="l"/>
                <a:tab pos="9251950" algn="l"/>
                <a:tab pos="10166350" algn="l"/>
              </a:tabLst>
              <a:defRPr sz="2400">
                <a:solidFill>
                  <a:srgbClr val="000000"/>
                </a:solidFill>
                <a:latin typeface="Times New Roman" pitchFamily="16" charset="0"/>
                <a:ea typeface="SimSun" charset="-122"/>
              </a:defRPr>
            </a:lvl2pPr>
            <a:lvl3pPr>
              <a:tabLst>
                <a:tab pos="107950" algn="l"/>
                <a:tab pos="1022350" algn="l"/>
                <a:tab pos="1936750" algn="l"/>
                <a:tab pos="2851150" algn="l"/>
                <a:tab pos="3765550" algn="l"/>
                <a:tab pos="4679950" algn="l"/>
                <a:tab pos="5594350" algn="l"/>
                <a:tab pos="6508750" algn="l"/>
                <a:tab pos="7423150" algn="l"/>
                <a:tab pos="8337550" algn="l"/>
                <a:tab pos="9251950" algn="l"/>
                <a:tab pos="10166350" algn="l"/>
              </a:tabLst>
              <a:defRPr sz="2400">
                <a:solidFill>
                  <a:srgbClr val="000000"/>
                </a:solidFill>
                <a:latin typeface="Times New Roman" pitchFamily="16" charset="0"/>
                <a:ea typeface="SimSun" charset="-122"/>
              </a:defRPr>
            </a:lvl3pPr>
            <a:lvl4pPr>
              <a:tabLst>
                <a:tab pos="107950" algn="l"/>
                <a:tab pos="1022350" algn="l"/>
                <a:tab pos="1936750" algn="l"/>
                <a:tab pos="2851150" algn="l"/>
                <a:tab pos="3765550" algn="l"/>
                <a:tab pos="4679950" algn="l"/>
                <a:tab pos="5594350" algn="l"/>
                <a:tab pos="6508750" algn="l"/>
                <a:tab pos="7423150" algn="l"/>
                <a:tab pos="8337550" algn="l"/>
                <a:tab pos="9251950" algn="l"/>
                <a:tab pos="10166350" algn="l"/>
              </a:tabLst>
              <a:defRPr sz="2400">
                <a:solidFill>
                  <a:srgbClr val="000000"/>
                </a:solidFill>
                <a:latin typeface="Times New Roman" pitchFamily="16" charset="0"/>
                <a:ea typeface="SimSun" charset="-122"/>
              </a:defRPr>
            </a:lvl4pPr>
            <a:lvl5pPr>
              <a:tabLst>
                <a:tab pos="107950" algn="l"/>
                <a:tab pos="1022350" algn="l"/>
                <a:tab pos="1936750" algn="l"/>
                <a:tab pos="2851150" algn="l"/>
                <a:tab pos="3765550" algn="l"/>
                <a:tab pos="4679950" algn="l"/>
                <a:tab pos="5594350" algn="l"/>
                <a:tab pos="6508750" algn="l"/>
                <a:tab pos="7423150" algn="l"/>
                <a:tab pos="8337550" algn="l"/>
                <a:tab pos="9251950" algn="l"/>
                <a:tab pos="10166350" algn="l"/>
              </a:tabLst>
              <a:defRPr sz="2400">
                <a:solidFill>
                  <a:srgbClr val="000000"/>
                </a:solidFill>
                <a:latin typeface="Times New Roman" pitchFamily="16"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107950" algn="l"/>
                <a:tab pos="1022350" algn="l"/>
                <a:tab pos="1936750" algn="l"/>
                <a:tab pos="2851150" algn="l"/>
                <a:tab pos="3765550" algn="l"/>
                <a:tab pos="4679950" algn="l"/>
                <a:tab pos="5594350" algn="l"/>
                <a:tab pos="6508750" algn="l"/>
                <a:tab pos="7423150" algn="l"/>
                <a:tab pos="8337550" algn="l"/>
                <a:tab pos="9251950" algn="l"/>
                <a:tab pos="10166350" algn="l"/>
              </a:tabLst>
              <a:defRPr sz="2400">
                <a:solidFill>
                  <a:srgbClr val="000000"/>
                </a:solidFill>
                <a:latin typeface="Times New Roman" pitchFamily="16"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107950" algn="l"/>
                <a:tab pos="1022350" algn="l"/>
                <a:tab pos="1936750" algn="l"/>
                <a:tab pos="2851150" algn="l"/>
                <a:tab pos="3765550" algn="l"/>
                <a:tab pos="4679950" algn="l"/>
                <a:tab pos="5594350" algn="l"/>
                <a:tab pos="6508750" algn="l"/>
                <a:tab pos="7423150" algn="l"/>
                <a:tab pos="8337550" algn="l"/>
                <a:tab pos="9251950" algn="l"/>
                <a:tab pos="10166350" algn="l"/>
              </a:tabLst>
              <a:defRPr sz="2400">
                <a:solidFill>
                  <a:srgbClr val="000000"/>
                </a:solidFill>
                <a:latin typeface="Times New Roman" pitchFamily="16"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107950" algn="l"/>
                <a:tab pos="1022350" algn="l"/>
                <a:tab pos="1936750" algn="l"/>
                <a:tab pos="2851150" algn="l"/>
                <a:tab pos="3765550" algn="l"/>
                <a:tab pos="4679950" algn="l"/>
                <a:tab pos="5594350" algn="l"/>
                <a:tab pos="6508750" algn="l"/>
                <a:tab pos="7423150" algn="l"/>
                <a:tab pos="8337550" algn="l"/>
                <a:tab pos="9251950" algn="l"/>
                <a:tab pos="10166350" algn="l"/>
              </a:tabLst>
              <a:defRPr sz="2400">
                <a:solidFill>
                  <a:srgbClr val="000000"/>
                </a:solidFill>
                <a:latin typeface="Times New Roman" pitchFamily="16"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107950" algn="l"/>
                <a:tab pos="1022350" algn="l"/>
                <a:tab pos="1936750" algn="l"/>
                <a:tab pos="2851150" algn="l"/>
                <a:tab pos="3765550" algn="l"/>
                <a:tab pos="4679950" algn="l"/>
                <a:tab pos="5594350" algn="l"/>
                <a:tab pos="6508750" algn="l"/>
                <a:tab pos="7423150" algn="l"/>
                <a:tab pos="8337550" algn="l"/>
                <a:tab pos="9251950" algn="l"/>
                <a:tab pos="10166350" algn="l"/>
              </a:tabLst>
              <a:defRPr sz="2400">
                <a:solidFill>
                  <a:srgbClr val="000000"/>
                </a:solidFill>
                <a:latin typeface="Times New Roman" pitchFamily="16" charset="0"/>
                <a:ea typeface="SimSun" charset="-122"/>
              </a:defRPr>
            </a:lvl9pPr>
          </a:lstStyle>
          <a:p>
            <a:pPr marL="107950" defTabSz="449263" fontAlgn="base">
              <a:lnSpc>
                <a:spcPct val="150000"/>
              </a:lnSpc>
              <a:spcBef>
                <a:spcPct val="0"/>
              </a:spcBef>
              <a:spcAft>
                <a:spcPts val="1138"/>
              </a:spcAft>
              <a:buClr>
                <a:srgbClr val="000000"/>
              </a:buClr>
              <a:buSzPct val="100000"/>
              <a:buFont typeface="Times New Roman" pitchFamily="16" charset="0"/>
              <a:buNone/>
            </a:pPr>
            <a:endParaRPr lang="fr-FR" altLang="fr-FR" sz="2200" b="1" smtClean="0">
              <a:solidFill>
                <a:srgbClr val="FFD320"/>
              </a:solidFill>
              <a:latin typeface="Arial" charset="0"/>
            </a:endParaRPr>
          </a:p>
          <a:p>
            <a:pPr marL="107950" defTabSz="449263" fontAlgn="base">
              <a:lnSpc>
                <a:spcPct val="150000"/>
              </a:lnSpc>
              <a:spcBef>
                <a:spcPct val="0"/>
              </a:spcBef>
              <a:spcAft>
                <a:spcPts val="1138"/>
              </a:spcAft>
              <a:buClr>
                <a:srgbClr val="000000"/>
              </a:buClr>
              <a:buSzPct val="100000"/>
              <a:buFont typeface="Times New Roman" pitchFamily="16" charset="0"/>
              <a:buNone/>
            </a:pPr>
            <a:endParaRPr lang="fr-FR" altLang="fr-FR" sz="2200" b="1" smtClean="0">
              <a:solidFill>
                <a:srgbClr val="FFD320"/>
              </a:solidFill>
              <a:latin typeface="Arial" charset="0"/>
            </a:endParaRPr>
          </a:p>
          <a:p>
            <a:pPr marL="107950" defTabSz="449263" fontAlgn="base">
              <a:lnSpc>
                <a:spcPct val="150000"/>
              </a:lnSpc>
              <a:spcBef>
                <a:spcPct val="0"/>
              </a:spcBef>
              <a:spcAft>
                <a:spcPts val="1138"/>
              </a:spcAft>
              <a:buClr>
                <a:srgbClr val="000000"/>
              </a:buClr>
              <a:buSzPct val="100000"/>
              <a:buFont typeface="Times New Roman" pitchFamily="16" charset="0"/>
              <a:buNone/>
            </a:pPr>
            <a:endParaRPr lang="fr-FR" altLang="fr-FR" sz="2200" b="1" smtClean="0">
              <a:solidFill>
                <a:srgbClr val="FFD320"/>
              </a:solidFill>
              <a:latin typeface="Arial" charset="0"/>
            </a:endParaRPr>
          </a:p>
          <a:p>
            <a:pPr marL="107950" defTabSz="449263" fontAlgn="base">
              <a:lnSpc>
                <a:spcPct val="150000"/>
              </a:lnSpc>
              <a:spcBef>
                <a:spcPct val="0"/>
              </a:spcBef>
              <a:spcAft>
                <a:spcPts val="1138"/>
              </a:spcAft>
              <a:buClr>
                <a:srgbClr val="000000"/>
              </a:buClr>
              <a:buSzPct val="100000"/>
              <a:buFont typeface="Times New Roman" pitchFamily="16" charset="0"/>
              <a:buNone/>
            </a:pPr>
            <a:endParaRPr lang="fr-FR" altLang="fr-FR" sz="2200" b="1" smtClean="0">
              <a:solidFill>
                <a:srgbClr val="FFD320"/>
              </a:solidFill>
              <a:latin typeface="Arial" charset="0"/>
            </a:endParaRPr>
          </a:p>
          <a:p>
            <a:pPr marL="107950" defTabSz="449263" fontAlgn="base">
              <a:lnSpc>
                <a:spcPct val="150000"/>
              </a:lnSpc>
              <a:spcBef>
                <a:spcPct val="0"/>
              </a:spcBef>
              <a:spcAft>
                <a:spcPts val="1138"/>
              </a:spcAft>
              <a:buClr>
                <a:srgbClr val="000000"/>
              </a:buClr>
              <a:buSzPct val="100000"/>
              <a:buFont typeface="Times New Roman" pitchFamily="16" charset="0"/>
              <a:buNone/>
            </a:pPr>
            <a:endParaRPr lang="fr-FR" altLang="fr-FR" sz="2200" b="1" smtClean="0">
              <a:solidFill>
                <a:srgbClr val="FFD320"/>
              </a:solidFill>
              <a:latin typeface="Arial" charset="0"/>
            </a:endParaRPr>
          </a:p>
          <a:p>
            <a:pPr marL="107950" defTabSz="449263" fontAlgn="base">
              <a:lnSpc>
                <a:spcPct val="150000"/>
              </a:lnSpc>
              <a:spcBef>
                <a:spcPct val="0"/>
              </a:spcBef>
              <a:spcAft>
                <a:spcPts val="1138"/>
              </a:spcAft>
              <a:buClr>
                <a:srgbClr val="000000"/>
              </a:buClr>
              <a:buSzPct val="100000"/>
              <a:buFont typeface="Times New Roman" pitchFamily="16" charset="0"/>
              <a:buNone/>
            </a:pPr>
            <a:endParaRPr lang="fr-FR" altLang="fr-FR" sz="2200" b="1" smtClean="0">
              <a:solidFill>
                <a:srgbClr val="FFD320"/>
              </a:solidFill>
              <a:latin typeface="Arial" charset="0"/>
            </a:endParaRPr>
          </a:p>
          <a:p>
            <a:pPr marL="107950" defTabSz="449263" fontAlgn="base">
              <a:lnSpc>
                <a:spcPct val="150000"/>
              </a:lnSpc>
              <a:spcBef>
                <a:spcPct val="0"/>
              </a:spcBef>
              <a:spcAft>
                <a:spcPts val="1138"/>
              </a:spcAft>
              <a:buClr>
                <a:srgbClr val="000000"/>
              </a:buClr>
              <a:buSzPct val="100000"/>
              <a:buFont typeface="Times New Roman" pitchFamily="16" charset="0"/>
              <a:buNone/>
            </a:pPr>
            <a:endParaRPr lang="fr-FR" altLang="fr-FR" sz="2200" b="1" smtClean="0">
              <a:solidFill>
                <a:srgbClr val="FFD320"/>
              </a:solidFill>
              <a:latin typeface="Arial" charset="0"/>
            </a:endParaRPr>
          </a:p>
        </p:txBody>
      </p:sp>
      <p:pic>
        <p:nvPicPr>
          <p:cNvPr id="3083" name="Picture 1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60863" y="7019925"/>
            <a:ext cx="1357312" cy="539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3180015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txStyles>
    <p:titleStyle>
      <a:lvl1pPr algn="l" defTabSz="449263" rtl="0" fontAlgn="base" hangingPunct="0">
        <a:lnSpc>
          <a:spcPct val="93000"/>
        </a:lnSpc>
        <a:spcBef>
          <a:spcPct val="0"/>
        </a:spcBef>
        <a:spcAft>
          <a:spcPct val="0"/>
        </a:spcAft>
        <a:buClr>
          <a:srgbClr val="000000"/>
        </a:buClr>
        <a:buSzPct val="100000"/>
        <a:buFont typeface="Times New Roman" pitchFamily="16" charset="0"/>
        <a:defRPr sz="5000" b="1">
          <a:solidFill>
            <a:srgbClr val="4C4C4C"/>
          </a:solidFill>
          <a:latin typeface="+mj-lt"/>
          <a:ea typeface="+mj-ea"/>
          <a:cs typeface="+mj-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6" charset="0"/>
        <a:defRPr sz="5000" b="1">
          <a:solidFill>
            <a:srgbClr val="4C4C4C"/>
          </a:solidFill>
          <a:latin typeface="Arial" charset="0"/>
          <a:cs typeface="Arial Unicode MS" charset="0"/>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6" charset="0"/>
        <a:defRPr sz="5000" b="1">
          <a:solidFill>
            <a:srgbClr val="4C4C4C"/>
          </a:solidFill>
          <a:latin typeface="Arial" charset="0"/>
          <a:cs typeface="Arial Unicode MS" charset="0"/>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6" charset="0"/>
        <a:defRPr sz="5000" b="1">
          <a:solidFill>
            <a:srgbClr val="4C4C4C"/>
          </a:solidFill>
          <a:latin typeface="Arial" charset="0"/>
          <a:cs typeface="Arial Unicode MS" charset="0"/>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6" charset="0"/>
        <a:defRPr sz="5000" b="1">
          <a:solidFill>
            <a:srgbClr val="4C4C4C"/>
          </a:solidFill>
          <a:latin typeface="Arial" charset="0"/>
          <a:cs typeface="Arial Unicode MS"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5000" b="1">
          <a:solidFill>
            <a:srgbClr val="4C4C4C"/>
          </a:solidFill>
          <a:latin typeface="Arial" charset="0"/>
          <a:cs typeface="Arial Unicode MS"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5000" b="1">
          <a:solidFill>
            <a:srgbClr val="4C4C4C"/>
          </a:solidFill>
          <a:latin typeface="Arial" charset="0"/>
          <a:cs typeface="Arial Unicode MS"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5000" b="1">
          <a:solidFill>
            <a:srgbClr val="4C4C4C"/>
          </a:solidFill>
          <a:latin typeface="Arial" charset="0"/>
          <a:cs typeface="Arial Unicode MS"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5000" b="1">
          <a:solidFill>
            <a:srgbClr val="4C4C4C"/>
          </a:solidFill>
          <a:latin typeface="Arial" charset="0"/>
          <a:cs typeface="Arial Unicode MS" charset="0"/>
        </a:defRPr>
      </a:lvl9pPr>
    </p:titleStyle>
    <p:bodyStyle>
      <a:lvl1pPr marL="342900" indent="-342900" algn="l" defTabSz="449263" rtl="0" fontAlgn="base" hangingPunct="0">
        <a:lnSpc>
          <a:spcPct val="93000"/>
        </a:lnSpc>
        <a:spcBef>
          <a:spcPct val="0"/>
        </a:spcBef>
        <a:spcAft>
          <a:spcPts val="1425"/>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pitchFamily="16" charset="0"/>
        <a:defRPr sz="2800">
          <a:solidFill>
            <a:srgbClr val="000000"/>
          </a:solidFill>
          <a:latin typeface="+mn-lt"/>
          <a:cs typeface="+mn-cs"/>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pitchFamily="16" charset="0"/>
        <a:defRPr sz="2400">
          <a:solidFill>
            <a:srgbClr val="000000"/>
          </a:solidFill>
          <a:latin typeface="+mn-lt"/>
          <a:cs typeface="+mn-cs"/>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pitchFamily="16" charset="0"/>
        <a:defRPr sz="2000">
          <a:solidFill>
            <a:srgbClr val="000000"/>
          </a:solidFill>
          <a:latin typeface="+mn-lt"/>
          <a:cs typeface="+mn-cs"/>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369" tIns="45685" rIns="91369" bIns="45685" rtlCol="0" anchor="ctr">
            <a:normAutofit/>
          </a:bodyPr>
          <a:lstStyle/>
          <a:p>
            <a:r>
              <a:rPr lang="fr-FR" dirty="0"/>
              <a:t>Cliquez et modifiez le titre</a:t>
            </a:r>
          </a:p>
        </p:txBody>
      </p:sp>
      <p:sp>
        <p:nvSpPr>
          <p:cNvPr id="3" name="Espace réservé du texte 2"/>
          <p:cNvSpPr>
            <a:spLocks noGrp="1"/>
          </p:cNvSpPr>
          <p:nvPr>
            <p:ph type="body" idx="1"/>
          </p:nvPr>
        </p:nvSpPr>
        <p:spPr>
          <a:xfrm>
            <a:off x="457200" y="1600203"/>
            <a:ext cx="8229600" cy="4525963"/>
          </a:xfrm>
          <a:prstGeom prst="rect">
            <a:avLst/>
          </a:prstGeom>
        </p:spPr>
        <p:txBody>
          <a:bodyPr vert="horz" lIns="91369" tIns="45685" rIns="91369" bIns="45685"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0" y="6356356"/>
            <a:ext cx="2133600" cy="365125"/>
          </a:xfrm>
          <a:prstGeom prst="rect">
            <a:avLst/>
          </a:prstGeom>
        </p:spPr>
        <p:txBody>
          <a:bodyPr vert="horz" lIns="91369" tIns="45685" rIns="91369" bIns="45685" rtlCol="0" anchor="ctr"/>
          <a:lstStyle>
            <a:lvl1pPr algn="l">
              <a:defRPr sz="1200">
                <a:solidFill>
                  <a:schemeClr val="tx1">
                    <a:tint val="75000"/>
                  </a:schemeClr>
                </a:solidFill>
              </a:defRPr>
            </a:lvl1pPr>
          </a:lstStyle>
          <a:p>
            <a:pPr defTabSz="456848"/>
            <a:fld id="{F08F75F1-2334-AB44-A6C8-96BCACC68192}" type="datetime1">
              <a:rPr lang="fr-FR" smtClean="0">
                <a:solidFill>
                  <a:prstClr val="black">
                    <a:tint val="75000"/>
                  </a:prstClr>
                </a:solidFill>
              </a:rPr>
              <a:pPr defTabSz="456848"/>
              <a:t>20/05/2021</a:t>
            </a:fld>
            <a:endParaRPr lang="fr-FR" dirty="0">
              <a:solidFill>
                <a:prstClr val="black">
                  <a:tint val="75000"/>
                </a:prstClr>
              </a:solidFill>
            </a:endParaRPr>
          </a:p>
        </p:txBody>
      </p:sp>
      <p:sp>
        <p:nvSpPr>
          <p:cNvPr id="5" name="Espace réservé du pied de page 4"/>
          <p:cNvSpPr>
            <a:spLocks noGrp="1"/>
          </p:cNvSpPr>
          <p:nvPr>
            <p:ph type="ftr" sz="quarter" idx="3"/>
          </p:nvPr>
        </p:nvSpPr>
        <p:spPr>
          <a:xfrm>
            <a:off x="3124200" y="6356356"/>
            <a:ext cx="2895600" cy="365125"/>
          </a:xfrm>
          <a:prstGeom prst="rect">
            <a:avLst/>
          </a:prstGeom>
        </p:spPr>
        <p:txBody>
          <a:bodyPr vert="horz" lIns="91369" tIns="45685" rIns="91369" bIns="45685" rtlCol="0" anchor="ctr"/>
          <a:lstStyle>
            <a:lvl1pPr algn="ctr">
              <a:defRPr sz="1200">
                <a:solidFill>
                  <a:schemeClr val="tx1">
                    <a:tint val="75000"/>
                  </a:schemeClr>
                </a:solidFill>
              </a:defRPr>
            </a:lvl1pPr>
          </a:lstStyle>
          <a:p>
            <a:pPr defTabSz="456848"/>
            <a:r>
              <a:rPr lang="fr-FR">
                <a:solidFill>
                  <a:prstClr val="black">
                    <a:tint val="75000"/>
                  </a:prstClr>
                </a:solidFill>
              </a:rPr>
              <a:t>Précisez le contexte de votre présentation, date et lieu</a:t>
            </a:r>
          </a:p>
        </p:txBody>
      </p:sp>
      <p:sp>
        <p:nvSpPr>
          <p:cNvPr id="6" name="Espace réservé du numéro de diapositive 5"/>
          <p:cNvSpPr>
            <a:spLocks noGrp="1"/>
          </p:cNvSpPr>
          <p:nvPr>
            <p:ph type="sldNum" sz="quarter" idx="4"/>
          </p:nvPr>
        </p:nvSpPr>
        <p:spPr>
          <a:xfrm>
            <a:off x="6553200" y="6356356"/>
            <a:ext cx="2133600" cy="365125"/>
          </a:xfrm>
          <a:prstGeom prst="rect">
            <a:avLst/>
          </a:prstGeom>
        </p:spPr>
        <p:txBody>
          <a:bodyPr vert="horz" lIns="91369" tIns="45685" rIns="91369" bIns="45685" rtlCol="0" anchor="ctr"/>
          <a:lstStyle>
            <a:lvl1pPr algn="r">
              <a:defRPr sz="1200">
                <a:solidFill>
                  <a:schemeClr val="tx1">
                    <a:tint val="75000"/>
                  </a:schemeClr>
                </a:solidFill>
              </a:defRPr>
            </a:lvl1pPr>
          </a:lstStyle>
          <a:p>
            <a:pPr defTabSz="456848"/>
            <a:fld id="{146312E2-7A7B-0B42-8E05-71B75A9714C4}" type="slidenum">
              <a:rPr lang="fr-FR" smtClean="0">
                <a:solidFill>
                  <a:prstClr val="black">
                    <a:tint val="75000"/>
                  </a:prstClr>
                </a:solidFill>
              </a:rPr>
              <a:pPr defTabSz="456848"/>
              <a:t>‹N°›</a:t>
            </a:fld>
            <a:endParaRPr lang="fr-FR">
              <a:solidFill>
                <a:prstClr val="black">
                  <a:tint val="75000"/>
                </a:prstClr>
              </a:solidFill>
            </a:endParaRPr>
          </a:p>
        </p:txBody>
      </p:sp>
    </p:spTree>
    <p:extLst>
      <p:ext uri="{BB962C8B-B14F-4D97-AF65-F5344CB8AC3E}">
        <p14:creationId xmlns:p14="http://schemas.microsoft.com/office/powerpoint/2010/main" val="318886082"/>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 id="2147483886" r:id="rId23"/>
    <p:sldLayoutId id="2147483887" r:id="rId24"/>
  </p:sldLayoutIdLst>
  <p:hf hdr="0"/>
  <p:txStyles>
    <p:titleStyle>
      <a:lvl1pPr algn="ctr" defTabSz="456848" rtl="0" eaLnBrk="1" latinLnBrk="0" hangingPunct="1">
        <a:spcBef>
          <a:spcPct val="0"/>
        </a:spcBef>
        <a:buNone/>
        <a:defRPr sz="4400" kern="1200">
          <a:solidFill>
            <a:schemeClr val="tx1"/>
          </a:solidFill>
          <a:latin typeface="Museo-700"/>
          <a:ea typeface="+mj-ea"/>
          <a:cs typeface="Museo-700"/>
        </a:defRPr>
      </a:lvl1pPr>
    </p:titleStyle>
    <p:bodyStyle>
      <a:lvl1pPr marL="342636" indent="-342636" algn="l" defTabSz="456848" rtl="0" eaLnBrk="1" latinLnBrk="0" hangingPunct="1">
        <a:spcBef>
          <a:spcPct val="20000"/>
        </a:spcBef>
        <a:buFont typeface="Arial"/>
        <a:buChar char="•"/>
        <a:defRPr sz="3200" kern="1200">
          <a:solidFill>
            <a:srgbClr val="2E3642"/>
          </a:solidFill>
          <a:latin typeface="Museo-700"/>
          <a:ea typeface="+mn-ea"/>
          <a:cs typeface="Museo-700"/>
        </a:defRPr>
      </a:lvl1pPr>
      <a:lvl2pPr marL="742380" indent="-285530" algn="l" defTabSz="456848" rtl="0" eaLnBrk="1" latinLnBrk="0" hangingPunct="1">
        <a:spcBef>
          <a:spcPct val="20000"/>
        </a:spcBef>
        <a:buFont typeface="Arial"/>
        <a:buChar char="–"/>
        <a:defRPr sz="2800" kern="1200">
          <a:solidFill>
            <a:srgbClr val="2E3642"/>
          </a:solidFill>
          <a:latin typeface="Catamaran Bold"/>
          <a:ea typeface="+mn-ea"/>
          <a:cs typeface="Catamaran Bold"/>
        </a:defRPr>
      </a:lvl2pPr>
      <a:lvl3pPr marL="1142122" indent="-228425" algn="l" defTabSz="456848" rtl="0" eaLnBrk="1" latinLnBrk="0" hangingPunct="1">
        <a:spcBef>
          <a:spcPct val="20000"/>
        </a:spcBef>
        <a:buFont typeface="Arial"/>
        <a:buChar char="•"/>
        <a:defRPr sz="2400" kern="1200">
          <a:solidFill>
            <a:srgbClr val="2E3642"/>
          </a:solidFill>
          <a:latin typeface="Catamaran Bold"/>
          <a:ea typeface="+mn-ea"/>
          <a:cs typeface="Catamaran Bold"/>
        </a:defRPr>
      </a:lvl3pPr>
      <a:lvl4pPr marL="1598970" indent="-228425" algn="l" defTabSz="456848" rtl="0" eaLnBrk="1" latinLnBrk="0" hangingPunct="1">
        <a:spcBef>
          <a:spcPct val="20000"/>
        </a:spcBef>
        <a:buFont typeface="Arial"/>
        <a:buChar char="–"/>
        <a:defRPr sz="2000" kern="1200">
          <a:solidFill>
            <a:srgbClr val="2E3642"/>
          </a:solidFill>
          <a:latin typeface="Catamaran"/>
          <a:ea typeface="+mn-ea"/>
          <a:cs typeface="Catamaran"/>
        </a:defRPr>
      </a:lvl4pPr>
      <a:lvl5pPr marL="2055820" indent="-228425" algn="l" defTabSz="456848" rtl="0" eaLnBrk="1" latinLnBrk="0" hangingPunct="1">
        <a:spcBef>
          <a:spcPct val="20000"/>
        </a:spcBef>
        <a:buFont typeface="Arial"/>
        <a:buChar char="»"/>
        <a:defRPr sz="2000" kern="1200">
          <a:solidFill>
            <a:srgbClr val="2E3642"/>
          </a:solidFill>
          <a:latin typeface="Catamaran"/>
          <a:ea typeface="+mn-ea"/>
          <a:cs typeface="Catamaran"/>
        </a:defRPr>
      </a:lvl5pPr>
      <a:lvl6pPr marL="2512668" indent="-228425" algn="l" defTabSz="456848" rtl="0" eaLnBrk="1" latinLnBrk="0" hangingPunct="1">
        <a:spcBef>
          <a:spcPct val="20000"/>
        </a:spcBef>
        <a:buFont typeface="Arial"/>
        <a:buChar char="•"/>
        <a:defRPr sz="2000" kern="1200">
          <a:solidFill>
            <a:schemeClr val="tx1"/>
          </a:solidFill>
          <a:latin typeface="+mn-lt"/>
          <a:ea typeface="+mn-ea"/>
          <a:cs typeface="+mn-cs"/>
        </a:defRPr>
      </a:lvl6pPr>
      <a:lvl7pPr marL="2969518" indent="-228425" algn="l" defTabSz="456848" rtl="0" eaLnBrk="1" latinLnBrk="0" hangingPunct="1">
        <a:spcBef>
          <a:spcPct val="20000"/>
        </a:spcBef>
        <a:buFont typeface="Arial"/>
        <a:buChar char="•"/>
        <a:defRPr sz="2000" kern="1200">
          <a:solidFill>
            <a:schemeClr val="tx1"/>
          </a:solidFill>
          <a:latin typeface="+mn-lt"/>
          <a:ea typeface="+mn-ea"/>
          <a:cs typeface="+mn-cs"/>
        </a:defRPr>
      </a:lvl7pPr>
      <a:lvl8pPr marL="3426366" indent="-228425" algn="l" defTabSz="456848" rtl="0" eaLnBrk="1" latinLnBrk="0" hangingPunct="1">
        <a:spcBef>
          <a:spcPct val="20000"/>
        </a:spcBef>
        <a:buFont typeface="Arial"/>
        <a:buChar char="•"/>
        <a:defRPr sz="2000" kern="1200">
          <a:solidFill>
            <a:schemeClr val="tx1"/>
          </a:solidFill>
          <a:latin typeface="+mn-lt"/>
          <a:ea typeface="+mn-ea"/>
          <a:cs typeface="+mn-cs"/>
        </a:defRPr>
      </a:lvl8pPr>
      <a:lvl9pPr marL="3883216" indent="-228425" algn="l" defTabSz="45684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6848" rtl="0" eaLnBrk="1" latinLnBrk="0" hangingPunct="1">
        <a:defRPr sz="1800" kern="1200">
          <a:solidFill>
            <a:schemeClr val="tx1"/>
          </a:solidFill>
          <a:latin typeface="+mn-lt"/>
          <a:ea typeface="+mn-ea"/>
          <a:cs typeface="+mn-cs"/>
        </a:defRPr>
      </a:lvl1pPr>
      <a:lvl2pPr marL="456848" algn="l" defTabSz="456848" rtl="0" eaLnBrk="1" latinLnBrk="0" hangingPunct="1">
        <a:defRPr sz="1800" kern="1200">
          <a:solidFill>
            <a:schemeClr val="tx1"/>
          </a:solidFill>
          <a:latin typeface="+mn-lt"/>
          <a:ea typeface="+mn-ea"/>
          <a:cs typeface="+mn-cs"/>
        </a:defRPr>
      </a:lvl2pPr>
      <a:lvl3pPr marL="913698" algn="l" defTabSz="456848" rtl="0" eaLnBrk="1" latinLnBrk="0" hangingPunct="1">
        <a:defRPr sz="1800" kern="1200">
          <a:solidFill>
            <a:schemeClr val="tx1"/>
          </a:solidFill>
          <a:latin typeface="+mn-lt"/>
          <a:ea typeface="+mn-ea"/>
          <a:cs typeface="+mn-cs"/>
        </a:defRPr>
      </a:lvl3pPr>
      <a:lvl4pPr marL="1370545" algn="l" defTabSz="456848" rtl="0" eaLnBrk="1" latinLnBrk="0" hangingPunct="1">
        <a:defRPr sz="1800" kern="1200">
          <a:solidFill>
            <a:schemeClr val="tx1"/>
          </a:solidFill>
          <a:latin typeface="+mn-lt"/>
          <a:ea typeface="+mn-ea"/>
          <a:cs typeface="+mn-cs"/>
        </a:defRPr>
      </a:lvl4pPr>
      <a:lvl5pPr marL="1827396" algn="l" defTabSz="456848" rtl="0" eaLnBrk="1" latinLnBrk="0" hangingPunct="1">
        <a:defRPr sz="1800" kern="1200">
          <a:solidFill>
            <a:schemeClr val="tx1"/>
          </a:solidFill>
          <a:latin typeface="+mn-lt"/>
          <a:ea typeface="+mn-ea"/>
          <a:cs typeface="+mn-cs"/>
        </a:defRPr>
      </a:lvl5pPr>
      <a:lvl6pPr marL="2284247" algn="l" defTabSz="456848" rtl="0" eaLnBrk="1" latinLnBrk="0" hangingPunct="1">
        <a:defRPr sz="1800" kern="1200">
          <a:solidFill>
            <a:schemeClr val="tx1"/>
          </a:solidFill>
          <a:latin typeface="+mn-lt"/>
          <a:ea typeface="+mn-ea"/>
          <a:cs typeface="+mn-cs"/>
        </a:defRPr>
      </a:lvl6pPr>
      <a:lvl7pPr marL="2741093" algn="l" defTabSz="456848" rtl="0" eaLnBrk="1" latinLnBrk="0" hangingPunct="1">
        <a:defRPr sz="1800" kern="1200">
          <a:solidFill>
            <a:schemeClr val="tx1"/>
          </a:solidFill>
          <a:latin typeface="+mn-lt"/>
          <a:ea typeface="+mn-ea"/>
          <a:cs typeface="+mn-cs"/>
        </a:defRPr>
      </a:lvl7pPr>
      <a:lvl8pPr marL="3197941" algn="l" defTabSz="456848" rtl="0" eaLnBrk="1" latinLnBrk="0" hangingPunct="1">
        <a:defRPr sz="1800" kern="1200">
          <a:solidFill>
            <a:schemeClr val="tx1"/>
          </a:solidFill>
          <a:latin typeface="+mn-lt"/>
          <a:ea typeface="+mn-ea"/>
          <a:cs typeface="+mn-cs"/>
        </a:defRPr>
      </a:lvl8pPr>
      <a:lvl9pPr marL="3654789" algn="l" defTabSz="45684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 Id="rId9" Type="http://schemas.openxmlformats.org/officeDocument/2006/relationships/image" Target="../media/image32.jpeg"/></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131.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3.xml"/></Relationships>
</file>

<file path=ppt/slides/_rels/slide1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5.jpeg"/><Relationship Id="rId7"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133.xml"/><Relationship Id="rId6" Type="http://schemas.openxmlformats.org/officeDocument/2006/relationships/image" Target="https://encrypted-tbn2.gstatic.com/images?q=tbn:ANd9GcQKh9AsF8wFcjAinKF2cwkagvDvvcHyN3wb6NCicrpUSPIvbURj" TargetMode="External"/><Relationship Id="rId5" Type="http://schemas.openxmlformats.org/officeDocument/2006/relationships/image" Target="../media/image49.jpeg"/><Relationship Id="rId4" Type="http://schemas.openxmlformats.org/officeDocument/2006/relationships/hyperlink" Target="http://www.google.fr/imgres?imgurl=http://p7.storage.canalblog.com/72/14/1152615/89282741_o.png&amp;imgrefurl=http://conseilrecruteur.canalblog.com/archives/2013/09/02/27900092.html&amp;h=1500&amp;w=1500&amp;sz=251&amp;tbnid=Svzi6XmFDj7erM:&amp;tbnh=90&amp;tbnw=90&amp;zoom=1&amp;usg=__JJBHWxvR3NBegKV0KFA036nEnhc%3D&amp;docid=2nyAXgkDidfb9M&amp;sa=X&amp;ei=jikHU_HVCMST0AXHu4G4BQ&amp;ved=0CEIQ9QEwBA&amp;dur=30" TargetMode="External"/><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106.xml"/><Relationship Id="rId4" Type="http://schemas.openxmlformats.org/officeDocument/2006/relationships/image" Target="../media/image34.jpe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8.xml"/><Relationship Id="rId1" Type="http://schemas.openxmlformats.org/officeDocument/2006/relationships/tags" Target="../tags/tag1.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5.xml"/><Relationship Id="rId1" Type="http://schemas.openxmlformats.org/officeDocument/2006/relationships/tags" Target="../tags/tag2.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3.png"/><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4.png"/><Relationship Id="rId7" Type="http://schemas.openxmlformats.org/officeDocument/2006/relationships/diagramColors" Target="../diagrams/colors2.xml"/><Relationship Id="rId2" Type="http://schemas.openxmlformats.org/officeDocument/2006/relationships/notesSlide" Target="../notesSlides/notesSlide14.xml"/><Relationship Id="rId1" Type="http://schemas.openxmlformats.org/officeDocument/2006/relationships/slideLayout" Target="../slideLayouts/slideLayout11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1.xml"/><Relationship Id="rId5" Type="http://schemas.openxmlformats.org/officeDocument/2006/relationships/image" Target="../media/image37.jpeg"/><Relationship Id="rId4" Type="http://schemas.openxmlformats.org/officeDocument/2006/relationships/image" Target="../media/image3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9.jpeg"/><Relationship Id="rId2" Type="http://schemas.openxmlformats.org/officeDocument/2006/relationships/diagramData" Target="../diagrams/data3.xml"/><Relationship Id="rId1" Type="http://schemas.openxmlformats.org/officeDocument/2006/relationships/slideLayout" Target="../slideLayouts/slideLayout8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61.jpeg"/><Relationship Id="rId1" Type="http://schemas.openxmlformats.org/officeDocument/2006/relationships/slideLayout" Target="../slideLayouts/slideLayout8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1.xml"/><Relationship Id="rId4" Type="http://schemas.openxmlformats.org/officeDocument/2006/relationships/image" Target="../media/image36.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62.png"/><Relationship Id="rId1" Type="http://schemas.openxmlformats.org/officeDocument/2006/relationships/slideLayout" Target="../slideLayouts/slideLayout8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6.png"/><Relationship Id="rId12" Type="http://schemas.openxmlformats.org/officeDocument/2006/relationships/image" Target="../media/image23.svg"/><Relationship Id="rId2" Type="http://schemas.openxmlformats.org/officeDocument/2006/relationships/image" Target="../media/image63.png"/><Relationship Id="rId1" Type="http://schemas.openxmlformats.org/officeDocument/2006/relationships/slideLayout" Target="../slideLayouts/slideLayout82.xml"/><Relationship Id="rId6" Type="http://schemas.openxmlformats.org/officeDocument/2006/relationships/image" Target="../media/image17.svg"/><Relationship Id="rId11" Type="http://schemas.openxmlformats.org/officeDocument/2006/relationships/image" Target="../media/image68.png"/><Relationship Id="rId5" Type="http://schemas.openxmlformats.org/officeDocument/2006/relationships/image" Target="../media/image65.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70.png"/><Relationship Id="rId1" Type="http://schemas.openxmlformats.org/officeDocument/2006/relationships/slideLayout" Target="../slideLayouts/slideLayout82.xml"/><Relationship Id="rId6" Type="http://schemas.openxmlformats.org/officeDocument/2006/relationships/image" Target="../media/image72.png"/><Relationship Id="rId5" Type="http://schemas.openxmlformats.org/officeDocument/2006/relationships/image" Target="../media/image28.sv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73.png"/><Relationship Id="rId7" Type="http://schemas.openxmlformats.org/officeDocument/2006/relationships/diagramQuickStyle" Target="../diagrams/quickStyle7.xml"/><Relationship Id="rId2" Type="http://schemas.openxmlformats.org/officeDocument/2006/relationships/notesSlide" Target="../notesSlides/notesSlide16.xml"/><Relationship Id="rId1" Type="http://schemas.openxmlformats.org/officeDocument/2006/relationships/slideLayout" Target="../slideLayouts/slideLayout82.xml"/><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74.png"/><Relationship Id="rId4" Type="http://schemas.openxmlformats.org/officeDocument/2006/relationships/image" Target="../media/image32.svg"/><Relationship Id="rId9" Type="http://schemas.microsoft.com/office/2007/relationships/diagramDrawing" Target="../diagrams/drawing7.xml"/></Relationships>
</file>

<file path=ppt/slides/_rels/slide4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5.png"/><Relationship Id="rId7" Type="http://schemas.openxmlformats.org/officeDocument/2006/relationships/image" Target="../media/image38.svg"/><Relationship Id="rId2" Type="http://schemas.openxmlformats.org/officeDocument/2006/relationships/notesSlide" Target="../notesSlides/notesSlide17.xml"/><Relationship Id="rId1" Type="http://schemas.openxmlformats.org/officeDocument/2006/relationships/slideLayout" Target="../slideLayouts/slideLayout82.xml"/><Relationship Id="rId6" Type="http://schemas.openxmlformats.org/officeDocument/2006/relationships/image" Target="../media/image77.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79.png"/><Relationship Id="rId4" Type="http://schemas.openxmlformats.org/officeDocument/2006/relationships/image" Target="../media/image76.png"/><Relationship Id="rId9" Type="http://schemas.openxmlformats.org/officeDocument/2006/relationships/image" Target="../media/image40.sv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93.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3.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1.xml"/><Relationship Id="rId4" Type="http://schemas.openxmlformats.org/officeDocument/2006/relationships/image" Target="../media/image38.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3.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8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2.xml"/><Relationship Id="rId1" Type="http://schemas.openxmlformats.org/officeDocument/2006/relationships/slideLayout" Target="../slideLayouts/slideLayout8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4.xml"/></Relationships>
</file>

<file path=ppt/slides/_rels/slide5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8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5.xml"/><Relationship Id="rId1" Type="http://schemas.openxmlformats.org/officeDocument/2006/relationships/slideLayout" Target="../slideLayouts/slideLayout8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9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93.xml"/><Relationship Id="rId4" Type="http://schemas.openxmlformats.org/officeDocument/2006/relationships/image" Target="../media/image91.png"/></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93.xml"/><Relationship Id="rId4" Type="http://schemas.openxmlformats.org/officeDocument/2006/relationships/hyperlink" Target="https://www.inrs.fr/media.html?refINRS=ED%206055"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9.xml"/><Relationship Id="rId1" Type="http://schemas.openxmlformats.org/officeDocument/2006/relationships/slideLayout" Target="../slideLayouts/slideLayout9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2.jpeg"/><Relationship Id="rId2" Type="http://schemas.openxmlformats.org/officeDocument/2006/relationships/image" Target="../media/image35.png"/><Relationship Id="rId1" Type="http://schemas.openxmlformats.org/officeDocument/2006/relationships/slideLayout" Target="../slideLayouts/slideLayout7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9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99.png"/><Relationship Id="rId4" Type="http://schemas.openxmlformats.org/officeDocument/2006/relationships/image" Target="../media/image98.e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00.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01.emf"/></Relationships>
</file>

<file path=ppt/slides/_rels/slide6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65.xml"/><Relationship Id="rId6" Type="http://schemas.openxmlformats.org/officeDocument/2006/relationships/image" Target="../media/image104.png"/><Relationship Id="rId5" Type="http://schemas.openxmlformats.org/officeDocument/2006/relationships/image" Target="../media/image5.svg"/><Relationship Id="rId4" Type="http://schemas.openxmlformats.org/officeDocument/2006/relationships/image" Target="../media/image103.png"/></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04.png"/><Relationship Id="rId2" Type="http://schemas.openxmlformats.org/officeDocument/2006/relationships/notesSlide" Target="../notesSlides/notesSlide32.xml"/><Relationship Id="rId1" Type="http://schemas.openxmlformats.org/officeDocument/2006/relationships/slideLayout" Target="../slideLayouts/slideLayout65.xml"/><Relationship Id="rId6" Type="http://schemas.openxmlformats.org/officeDocument/2006/relationships/hyperlink" Target="https://www.securite-routiere.gouv.fr/employeurs-engages/les-journees-de-la-securite-routiere-au-travail" TargetMode="External"/><Relationship Id="rId5" Type="http://schemas.openxmlformats.org/officeDocument/2006/relationships/image" Target="../media/image5.svg"/><Relationship Id="rId4" Type="http://schemas.openxmlformats.org/officeDocument/2006/relationships/image" Target="../media/image103.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1.xml"/><Relationship Id="rId4" Type="http://schemas.openxmlformats.org/officeDocument/2006/relationships/image" Target="../media/image43.jpeg"/></Relationships>
</file>

<file path=ppt/slides/_rels/slide7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35.png"/><Relationship Id="rId7" Type="http://schemas.openxmlformats.org/officeDocument/2006/relationships/image" Target="../media/image106.png"/><Relationship Id="rId2" Type="http://schemas.openxmlformats.org/officeDocument/2006/relationships/notesSlide" Target="../notesSlides/notesSlide33.xml"/><Relationship Id="rId1" Type="http://schemas.openxmlformats.org/officeDocument/2006/relationships/slideLayout" Target="../slideLayouts/slideLayout65.xml"/><Relationship Id="rId6" Type="http://schemas.openxmlformats.org/officeDocument/2006/relationships/image" Target="../media/image105.png"/><Relationship Id="rId5" Type="http://schemas.openxmlformats.org/officeDocument/2006/relationships/image" Target="../media/image5.svg"/><Relationship Id="rId4" Type="http://schemas.openxmlformats.org/officeDocument/2006/relationships/image" Target="../media/image103.png"/></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65.xml"/><Relationship Id="rId6" Type="http://schemas.openxmlformats.org/officeDocument/2006/relationships/hyperlink" Target="https://conseilnational-securiteroutiere.fr/les-travaux/#les-rapports-dexperts" TargetMode="External"/><Relationship Id="rId5" Type="http://schemas.openxmlformats.org/officeDocument/2006/relationships/image" Target="../media/image10.svg"/><Relationship Id="rId4" Type="http://schemas.openxmlformats.org/officeDocument/2006/relationships/image" Target="../media/image10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hyperlink" Target="http://www.observatoire-risqueroutierpro-psre.com/" TargetMode="External"/><Relationship Id="rId3" Type="http://schemas.openxmlformats.org/officeDocument/2006/relationships/hyperlink" Target="http://pedro.artifrance.fr/" TargetMode="External"/><Relationship Id="rId7" Type="http://schemas.openxmlformats.org/officeDocument/2006/relationships/hyperlink" Target="https://www.securite-routiere.gouv.fr/employeurs-engages/les-journees-de-la-securite-routiere-au-travail" TargetMode="External"/><Relationship Id="rId2" Type="http://schemas.openxmlformats.org/officeDocument/2006/relationships/hyperlink" Target="http://www.inrs.fr/" TargetMode="External"/><Relationship Id="rId1" Type="http://schemas.openxmlformats.org/officeDocument/2006/relationships/slideLayout" Target="../slideLayouts/slideLayout40.xml"/><Relationship Id="rId6" Type="http://schemas.openxmlformats.org/officeDocument/2006/relationships/hyperlink" Target="http://www.securite-routiere.gouv.fr/" TargetMode="External"/><Relationship Id="rId5" Type="http://schemas.openxmlformats.org/officeDocument/2006/relationships/hyperlink" Target="http://www.prst-occitanie.fr/" TargetMode="External"/><Relationship Id="rId10" Type="http://schemas.openxmlformats.org/officeDocument/2006/relationships/hyperlink" Target="https://conseilnational-securiteroutiere.fr/les-travaux/#les-rapports-dexperts" TargetMode="External"/><Relationship Id="rId4" Type="http://schemas.openxmlformats.org/officeDocument/2006/relationships/hyperlink" Target="http://www.ameli.fr/" TargetMode="External"/><Relationship Id="rId9" Type="http://schemas.openxmlformats.org/officeDocument/2006/relationships/hyperlink" Target="http://www.entreprises.routeplussure.fr/"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1.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CustomShape 1"/>
          <p:cNvSpPr/>
          <p:nvPr/>
        </p:nvSpPr>
        <p:spPr>
          <a:xfrm>
            <a:off x="850025" y="2708920"/>
            <a:ext cx="7299933" cy="1467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fr-FR" sz="4400" b="1" spc="-1" dirty="0" smtClean="0">
                <a:solidFill>
                  <a:srgbClr val="2E3642"/>
                </a:solidFill>
                <a:cs typeface="Calibri" panose="020F0502020204030204" pitchFamily="34" charset="0"/>
              </a:rPr>
              <a:t>  Risque </a:t>
            </a:r>
            <a:r>
              <a:rPr lang="fr-FR" sz="4400" b="1" spc="-1" dirty="0">
                <a:solidFill>
                  <a:srgbClr val="2E3642"/>
                </a:solidFill>
                <a:cs typeface="Calibri" panose="020F0502020204030204" pitchFamily="34" charset="0"/>
              </a:rPr>
              <a:t>routier </a:t>
            </a:r>
            <a:r>
              <a:rPr lang="fr-FR" sz="4400" b="1" spc="-1" dirty="0" smtClean="0">
                <a:solidFill>
                  <a:srgbClr val="2E3642"/>
                </a:solidFill>
                <a:cs typeface="Calibri" panose="020F0502020204030204" pitchFamily="34" charset="0"/>
              </a:rPr>
              <a:t>professionnel</a:t>
            </a:r>
            <a:endParaRPr lang="fr-FR" sz="4400" b="1" spc="-1" dirty="0">
              <a:solidFill>
                <a:srgbClr val="2E3642"/>
              </a:solidFill>
              <a:cs typeface="Calibri" panose="020F0502020204030204" pitchFamily="34" charset="0"/>
            </a:endParaRPr>
          </a:p>
          <a:p>
            <a:pPr algn="ctr"/>
            <a:r>
              <a:rPr lang="fr-FR" sz="4000" b="1" spc="-1" dirty="0">
                <a:solidFill>
                  <a:srgbClr val="0070C0"/>
                </a:solidFill>
                <a:ea typeface="DejaVu Sans"/>
              </a:rPr>
              <a:t>Comprendre</a:t>
            </a:r>
            <a:r>
              <a:rPr lang="fr-FR" sz="4400" b="1" spc="-1" dirty="0" smtClean="0">
                <a:solidFill>
                  <a:srgbClr val="2E3642"/>
                </a:solidFill>
                <a:cs typeface="Calibri" panose="020F0502020204030204" pitchFamily="34" charset="0"/>
              </a:rPr>
              <a:t>-</a:t>
            </a:r>
            <a:r>
              <a:rPr lang="fr-FR" sz="4400" b="1" spc="-1" dirty="0" smtClean="0">
                <a:solidFill>
                  <a:srgbClr val="00B050"/>
                </a:solidFill>
                <a:cs typeface="Calibri" panose="020F0502020204030204" pitchFamily="34" charset="0"/>
              </a:rPr>
              <a:t>Evaluer</a:t>
            </a:r>
            <a:r>
              <a:rPr lang="fr-FR" sz="4400" b="1" spc="-1" dirty="0" smtClean="0">
                <a:solidFill>
                  <a:srgbClr val="2E3642"/>
                </a:solidFill>
                <a:cs typeface="Calibri" panose="020F0502020204030204" pitchFamily="34" charset="0"/>
              </a:rPr>
              <a:t>-</a:t>
            </a:r>
            <a:r>
              <a:rPr lang="fr-FR" sz="4400" b="1" spc="-1" dirty="0" smtClean="0">
                <a:solidFill>
                  <a:srgbClr val="C00000"/>
                </a:solidFill>
                <a:cs typeface="Calibri" panose="020F0502020204030204" pitchFamily="34" charset="0"/>
              </a:rPr>
              <a:t>Agir</a:t>
            </a:r>
          </a:p>
          <a:p>
            <a:pPr algn="ctr"/>
            <a:r>
              <a:rPr lang="fr-FR" sz="2400" b="1" spc="-1" dirty="0" smtClean="0">
                <a:solidFill>
                  <a:srgbClr val="2E3642"/>
                </a:solidFill>
                <a:cs typeface="Calibri" panose="020F0502020204030204" pitchFamily="34" charset="0"/>
              </a:rPr>
              <a:t>    Jeudi 20 </a:t>
            </a:r>
            <a:r>
              <a:rPr lang="fr-FR" sz="2400" b="1" spc="-1" dirty="0">
                <a:solidFill>
                  <a:srgbClr val="2E3642"/>
                </a:solidFill>
                <a:cs typeface="Calibri" panose="020F0502020204030204" pitchFamily="34" charset="0"/>
              </a:rPr>
              <a:t>mai </a:t>
            </a:r>
            <a:r>
              <a:rPr lang="fr-FR" sz="2400" b="1" spc="-1" dirty="0" smtClean="0">
                <a:solidFill>
                  <a:srgbClr val="2E3642"/>
                </a:solidFill>
                <a:cs typeface="Calibri" panose="020F0502020204030204" pitchFamily="34" charset="0"/>
              </a:rPr>
              <a:t>2021 </a:t>
            </a:r>
            <a:endParaRPr lang="fr-FR" sz="2400" b="1" spc="-1" dirty="0">
              <a:solidFill>
                <a:prstClr val="black"/>
              </a:solidFill>
              <a:cs typeface="Calibri" panose="020F0502020204030204" pitchFamily="34" charset="0"/>
            </a:endParaRPr>
          </a:p>
          <a:p>
            <a:pPr algn="ctr"/>
            <a:endParaRPr lang="fr-FR" sz="2400" b="1" spc="-1" dirty="0" smtClean="0">
              <a:solidFill>
                <a:srgbClr val="2E3642"/>
              </a:solidFill>
              <a:cs typeface="Calibri" panose="020F0502020204030204" pitchFamily="34" charset="0"/>
            </a:endParaRPr>
          </a:p>
          <a:p>
            <a:pPr algn="ctr"/>
            <a:endParaRPr lang="fr-FR" sz="2400" b="1" spc="-1" dirty="0" smtClean="0">
              <a:solidFill>
                <a:srgbClr val="2E3642"/>
              </a:solidFill>
              <a:cs typeface="Calibri" panose="020F0502020204030204" pitchFamily="34" charset="0"/>
            </a:endParaRPr>
          </a:p>
        </p:txBody>
      </p:sp>
      <p:sp>
        <p:nvSpPr>
          <p:cNvPr id="126" name="CustomShape 3"/>
          <p:cNvSpPr/>
          <p:nvPr/>
        </p:nvSpPr>
        <p:spPr>
          <a:xfrm>
            <a:off x="-82440" y="2894040"/>
            <a:ext cx="2670480" cy="2201760"/>
          </a:xfrm>
          <a:prstGeom prst="rect">
            <a:avLst/>
          </a:prstGeom>
          <a:noFill/>
          <a:ln>
            <a:noFill/>
          </a:ln>
        </p:spPr>
        <p:style>
          <a:lnRef idx="0">
            <a:scrgbClr r="0" g="0" b="0"/>
          </a:lnRef>
          <a:fillRef idx="0">
            <a:scrgbClr r="0" g="0" b="0"/>
          </a:fillRef>
          <a:effectRef idx="0">
            <a:scrgbClr r="0" g="0" b="0"/>
          </a:effectRef>
          <a:fontRef idx="minor"/>
        </p:style>
      </p:sp>
      <p:pic>
        <p:nvPicPr>
          <p:cNvPr id="6" name="Picture 2" descr="PSRE"/>
          <p:cNvPicPr>
            <a:picLocks noChangeAspect="1"/>
          </p:cNvPicPr>
          <p:nvPr/>
        </p:nvPicPr>
        <p:blipFill>
          <a:blip r:embed="rId3" cstate="print"/>
          <a:srcRect/>
          <a:stretch>
            <a:fillRect/>
          </a:stretch>
        </p:blipFill>
        <p:spPr>
          <a:xfrm>
            <a:off x="7020272" y="5806636"/>
            <a:ext cx="2016223" cy="1005657"/>
          </a:xfrm>
          <a:prstGeom prst="rect">
            <a:avLst/>
          </a:prstGeom>
          <a:noFill/>
          <a:ln>
            <a:noFill/>
          </a:ln>
        </p:spPr>
      </p:pic>
      <p:pic>
        <p:nvPicPr>
          <p:cNvPr id="12" name="Image 11"/>
          <p:cNvPicPr/>
          <p:nvPr/>
        </p:nvPicPr>
        <p:blipFill>
          <a:blip r:embed="rId4"/>
          <a:stretch/>
        </p:blipFill>
        <p:spPr>
          <a:xfrm>
            <a:off x="7067381" y="4643810"/>
            <a:ext cx="1969115" cy="1084242"/>
          </a:xfrm>
          <a:prstGeom prst="rect">
            <a:avLst/>
          </a:prstGeom>
          <a:ln>
            <a:noFill/>
          </a:ln>
        </p:spPr>
      </p:pic>
      <p:pic>
        <p:nvPicPr>
          <p:cNvPr id="23" name="Image 22" descr="C:\Users\christian.mampouya\AppData\Local\Microsoft\Windows\INetCache\Content.Outlook\DJY4DKVX\logo_OPPBTP_CMJN_FINAL_V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736" y="5806637"/>
            <a:ext cx="2361420" cy="1005657"/>
          </a:xfrm>
          <a:prstGeom prst="rect">
            <a:avLst/>
          </a:prstGeom>
          <a:noFill/>
          <a:ln>
            <a:noFill/>
          </a:ln>
        </p:spPr>
      </p:pic>
      <p:pic>
        <p:nvPicPr>
          <p:cNvPr id="8" name="Image 7"/>
          <p:cNvPicPr/>
          <p:nvPr/>
        </p:nvPicPr>
        <p:blipFill rotWithShape="1">
          <a:blip r:embed="rId6"/>
          <a:srcRect l="7337" t="33759" r="26494" b="22175"/>
          <a:stretch/>
        </p:blipFill>
        <p:spPr bwMode="auto">
          <a:xfrm>
            <a:off x="4733529" y="5812217"/>
            <a:ext cx="2167370" cy="1000077"/>
          </a:xfrm>
          <a:prstGeom prst="rect">
            <a:avLst/>
          </a:prstGeom>
          <a:ln>
            <a:noFill/>
          </a:ln>
          <a:extLst>
            <a:ext uri="{53640926-AAD7-44D8-BBD7-CCE9431645EC}">
              <a14:shadowObscured xmlns:a14="http://schemas.microsoft.com/office/drawing/2010/main"/>
            </a:ext>
          </a:extLst>
        </p:spPr>
      </p:pic>
      <p:pic>
        <p:nvPicPr>
          <p:cNvPr id="10" name="Image 9" descr="C:\Users\christian.mampouya\AppData\Local\Microsoft\Windows\INetCache\Content.Outlook\DJY4DKVX\logo AMRP.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5736" y="4643810"/>
            <a:ext cx="2361419" cy="1084242"/>
          </a:xfrm>
          <a:prstGeom prst="rect">
            <a:avLst/>
          </a:prstGeom>
          <a:noFill/>
          <a:ln>
            <a:noFill/>
          </a:ln>
        </p:spPr>
      </p:pic>
      <p:pic>
        <p:nvPicPr>
          <p:cNvPr id="11" name="Image 10" descr="C:\Users\christian.mampouya\AppData\Local\Microsoft\Windows\INetCache\Content.Outlook\DJY4DKVX\20 - Logo Préfet HG - Version RVB - Valide juin 2020.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512" y="4644231"/>
            <a:ext cx="1944216" cy="2168484"/>
          </a:xfrm>
          <a:prstGeom prst="rect">
            <a:avLst/>
          </a:prstGeom>
          <a:noFill/>
          <a:ln>
            <a:noFill/>
          </a:ln>
        </p:spPr>
      </p:pic>
      <p:pic>
        <p:nvPicPr>
          <p:cNvPr id="13" name="Image 12" descr="C:\Users\christian.mampouya\AppData\Local\Microsoft\Windows\INetCache\Content.Outlook\DJY4DKVX\PREVALY_logo_horizontal_couleur.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41909" y="4653136"/>
            <a:ext cx="2344000" cy="1074916"/>
          </a:xfrm>
          <a:prstGeom prst="rect">
            <a:avLst/>
          </a:prstGeom>
          <a:noFill/>
          <a:ln>
            <a:noFill/>
          </a:ln>
        </p:spPr>
      </p:pic>
      <p:sp>
        <p:nvSpPr>
          <p:cNvPr id="14" name="ZoneTexte 13"/>
          <p:cNvSpPr txBox="1"/>
          <p:nvPr/>
        </p:nvSpPr>
        <p:spPr>
          <a:xfrm>
            <a:off x="4499992" y="1062028"/>
            <a:ext cx="1584176" cy="566772"/>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smtClean="0">
              <a:ln>
                <a:noFill/>
              </a:ln>
              <a:solidFill>
                <a:prstClr val="black"/>
              </a:solidFill>
              <a:effectLst/>
              <a:uLnTx/>
              <a:uFillTx/>
              <a:latin typeface="Arial"/>
              <a:ea typeface="DejaVu Sans"/>
              <a:cs typeface="DejaVu Sans"/>
            </a:endParaRPr>
          </a:p>
        </p:txBody>
      </p:sp>
    </p:spTree>
    <p:extLst>
      <p:ext uri="{BB962C8B-B14F-4D97-AF65-F5344CB8AC3E}">
        <p14:creationId xmlns:p14="http://schemas.microsoft.com/office/powerpoint/2010/main" val="359027719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6F1185D-C5EC-8643-82CA-C36965871027}"/>
              </a:ext>
            </a:extLst>
          </p:cNvPr>
          <p:cNvSpPr>
            <a:spLocks noGrp="1"/>
          </p:cNvSpPr>
          <p:nvPr>
            <p:ph type="ctrTitle"/>
          </p:nvPr>
        </p:nvSpPr>
        <p:spPr>
          <a:xfrm>
            <a:off x="3621423" y="351406"/>
            <a:ext cx="5522578" cy="4436831"/>
          </a:xfrm>
        </p:spPr>
        <p:txBody>
          <a:bodyPr>
            <a:noAutofit/>
          </a:bodyPr>
          <a:lstStyle/>
          <a:p>
            <a:pPr algn="ctr"/>
            <a:r>
              <a:rPr lang="fr-FR" dirty="0"/>
              <a:t>   l’évolution de la sinistralité/risque routier</a:t>
            </a:r>
          </a:p>
        </p:txBody>
      </p:sp>
      <p:pic>
        <p:nvPicPr>
          <p:cNvPr id="4" name="Picture 2" descr="C:\Users\T12773T\Documents\Pictures (2)\logos\Bloc-marque-MidiPyrénées.CMJ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1423" y="5904377"/>
            <a:ext cx="2287366" cy="95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131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D80BBEC-4D63-C844-A379-BE1BA1814F01}" type="slidenum">
              <a:rPr lang="fr-FR" smtClean="0"/>
              <a:pPr/>
              <a:t>11</a:t>
            </a:fld>
            <a:endParaRPr lang="fr-FR"/>
          </a:p>
        </p:txBody>
      </p:sp>
      <p:sp>
        <p:nvSpPr>
          <p:cNvPr id="3" name="TextShape 1"/>
          <p:cNvSpPr txBox="1"/>
          <p:nvPr/>
        </p:nvSpPr>
        <p:spPr>
          <a:xfrm>
            <a:off x="347395" y="692696"/>
            <a:ext cx="8228762" cy="510273"/>
          </a:xfrm>
          <a:prstGeom prst="rect">
            <a:avLst/>
          </a:prstGeom>
          <a:noFill/>
          <a:ln>
            <a:noFill/>
          </a:ln>
        </p:spPr>
        <p:txBody>
          <a:bodyPr lIns="0" tIns="0" rIns="0" bIns="0" anchor="ctr">
            <a:normAutofit/>
          </a:bodyPr>
          <a:lstStyle/>
          <a:p>
            <a:pPr algn="ctr"/>
            <a:r>
              <a:rPr lang="fr-FR" sz="2800" b="1" spc="-1" dirty="0">
                <a:solidFill>
                  <a:prstClr val="black"/>
                </a:solidFill>
              </a:rPr>
              <a:t>Le ou les risques routiers professionnels ?</a:t>
            </a:r>
          </a:p>
        </p:txBody>
      </p:sp>
      <p:sp>
        <p:nvSpPr>
          <p:cNvPr id="4" name="TextShape 2"/>
          <p:cNvSpPr txBox="1"/>
          <p:nvPr/>
        </p:nvSpPr>
        <p:spPr>
          <a:xfrm>
            <a:off x="4067944" y="1628800"/>
            <a:ext cx="4968552" cy="3031914"/>
          </a:xfrm>
          <a:prstGeom prst="rect">
            <a:avLst/>
          </a:prstGeom>
          <a:noFill/>
          <a:ln>
            <a:noFill/>
          </a:ln>
        </p:spPr>
        <p:txBody>
          <a:bodyPr lIns="0" tIns="0" rIns="0" bIns="0" anchor="ctr">
            <a:noAutofit/>
          </a:bodyPr>
          <a:lstStyle/>
          <a:p>
            <a:r>
              <a:rPr lang="fr-FR" sz="1600" spc="-1" dirty="0">
                <a:solidFill>
                  <a:prstClr val="black"/>
                </a:solidFill>
              </a:rPr>
              <a:t>Ce sont  les </a:t>
            </a:r>
            <a:r>
              <a:rPr lang="fr-FR" sz="1600" b="1" spc="-1" dirty="0">
                <a:solidFill>
                  <a:prstClr val="black"/>
                </a:solidFill>
              </a:rPr>
              <a:t>risques </a:t>
            </a:r>
            <a:r>
              <a:rPr lang="fr-FR" sz="1600" spc="-1" dirty="0">
                <a:solidFill>
                  <a:prstClr val="black"/>
                </a:solidFill>
              </a:rPr>
              <a:t> </a:t>
            </a:r>
            <a:r>
              <a:rPr lang="fr-FR" sz="1600" b="1" spc="-1" dirty="0">
                <a:solidFill>
                  <a:prstClr val="black"/>
                </a:solidFill>
              </a:rPr>
              <a:t>auxquels sont exposés les collaborateurs </a:t>
            </a:r>
            <a:r>
              <a:rPr lang="fr-FR" sz="1600" spc="-1" dirty="0">
                <a:solidFill>
                  <a:prstClr val="black"/>
                </a:solidFill>
              </a:rPr>
              <a:t>d’une entreprise, d’une organisation </a:t>
            </a:r>
          </a:p>
          <a:p>
            <a:r>
              <a:rPr lang="fr-FR" sz="1600" spc="-1" dirty="0">
                <a:solidFill>
                  <a:prstClr val="black"/>
                </a:solidFill>
              </a:rPr>
              <a:t>ou d’une administration</a:t>
            </a:r>
          </a:p>
          <a:p>
            <a:r>
              <a:rPr lang="fr-FR" sz="1600" spc="-1" dirty="0">
                <a:solidFill>
                  <a:prstClr val="black"/>
                </a:solidFill>
              </a:rPr>
              <a:t>(appelée </a:t>
            </a:r>
            <a:r>
              <a:rPr lang="fr-FR" sz="1600" b="1" spc="-1" dirty="0">
                <a:solidFill>
                  <a:prstClr val="black"/>
                </a:solidFill>
              </a:rPr>
              <a:t>entreprise</a:t>
            </a:r>
            <a:r>
              <a:rPr lang="fr-FR" sz="1600" spc="-1" dirty="0">
                <a:solidFill>
                  <a:prstClr val="black"/>
                </a:solidFill>
              </a:rPr>
              <a:t> par la suite)  :</a:t>
            </a:r>
          </a:p>
          <a:p>
            <a:endParaRPr lang="fr-FR" sz="1600" spc="-1" dirty="0">
              <a:solidFill>
                <a:prstClr val="black"/>
              </a:solidFill>
            </a:endParaRPr>
          </a:p>
          <a:p>
            <a:pPr marL="285750" indent="-285750">
              <a:buFont typeface="Arial" panose="020B0604020202020204" pitchFamily="34" charset="0"/>
              <a:buChar char="•"/>
            </a:pPr>
            <a:r>
              <a:rPr lang="fr-FR" sz="1600" spc="-1" dirty="0">
                <a:solidFill>
                  <a:prstClr val="black"/>
                </a:solidFill>
              </a:rPr>
              <a:t>En déplacement sur la route pendant l’activité professionnelle (déplacement en mission ou en service, appelé </a:t>
            </a:r>
            <a:r>
              <a:rPr lang="fr-FR" sz="1600" b="1" spc="-1" dirty="0">
                <a:solidFill>
                  <a:prstClr val="black"/>
                </a:solidFill>
              </a:rPr>
              <a:t>mission</a:t>
            </a:r>
            <a:r>
              <a:rPr lang="fr-FR" sz="1600" spc="-1" dirty="0">
                <a:solidFill>
                  <a:prstClr val="black"/>
                </a:solidFill>
              </a:rPr>
              <a:t> par la suite),</a:t>
            </a:r>
          </a:p>
          <a:p>
            <a:endParaRPr lang="fr-FR" sz="1600" spc="-1" dirty="0">
              <a:solidFill>
                <a:prstClr val="black"/>
              </a:solidFill>
            </a:endParaRPr>
          </a:p>
          <a:p>
            <a:pPr marL="285750" indent="-285750">
              <a:buFont typeface="Arial" panose="020B0604020202020204" pitchFamily="34" charset="0"/>
              <a:buChar char="•"/>
            </a:pPr>
            <a:r>
              <a:rPr lang="fr-FR" sz="1600" spc="-1" dirty="0">
                <a:solidFill>
                  <a:prstClr val="black"/>
                </a:solidFill>
              </a:rPr>
              <a:t>ou en trajet sur la route du domicile vers le lieu de travail ou du lieu de travail vers le domicile </a:t>
            </a:r>
            <a:br>
              <a:rPr lang="fr-FR" sz="1600" spc="-1" dirty="0">
                <a:solidFill>
                  <a:prstClr val="black"/>
                </a:solidFill>
              </a:rPr>
            </a:br>
            <a:r>
              <a:rPr lang="fr-FR" sz="1600" spc="-1" dirty="0">
                <a:solidFill>
                  <a:prstClr val="black"/>
                </a:solidFill>
              </a:rPr>
              <a:t>(appelé </a:t>
            </a:r>
            <a:r>
              <a:rPr lang="fr-FR" sz="1600" b="1" spc="-1" dirty="0">
                <a:solidFill>
                  <a:prstClr val="black"/>
                </a:solidFill>
              </a:rPr>
              <a:t>trajet</a:t>
            </a:r>
            <a:r>
              <a:rPr lang="fr-FR" sz="1600" spc="-1" dirty="0">
                <a:solidFill>
                  <a:prstClr val="black"/>
                </a:solidFill>
              </a:rPr>
              <a:t> par la suite)</a:t>
            </a:r>
          </a:p>
        </p:txBody>
      </p:sp>
      <p:grpSp>
        <p:nvGrpSpPr>
          <p:cNvPr id="5" name="Group 1"/>
          <p:cNvGrpSpPr/>
          <p:nvPr/>
        </p:nvGrpSpPr>
        <p:grpSpPr>
          <a:xfrm>
            <a:off x="107505" y="1628800"/>
            <a:ext cx="3589962" cy="3299645"/>
            <a:chOff x="6677704" y="2094696"/>
            <a:chExt cx="6294240" cy="5961667"/>
          </a:xfrm>
        </p:grpSpPr>
        <p:pic>
          <p:nvPicPr>
            <p:cNvPr id="6" name="Picture 3" descr="Routed2"/>
            <p:cNvPicPr/>
            <p:nvPr/>
          </p:nvPicPr>
          <p:blipFill>
            <a:blip r:embed="rId2"/>
            <a:stretch/>
          </p:blipFill>
          <p:spPr>
            <a:xfrm>
              <a:off x="6677704" y="2094696"/>
              <a:ext cx="6294240" cy="5571361"/>
            </a:xfrm>
            <a:prstGeom prst="rect">
              <a:avLst/>
            </a:prstGeom>
            <a:ln>
              <a:noFill/>
            </a:ln>
          </p:spPr>
        </p:pic>
        <p:sp>
          <p:nvSpPr>
            <p:cNvPr id="7" name="CustomShape 2"/>
            <p:cNvSpPr/>
            <p:nvPr/>
          </p:nvSpPr>
          <p:spPr>
            <a:xfrm>
              <a:off x="9018452" y="7116284"/>
              <a:ext cx="2444590" cy="940079"/>
            </a:xfrm>
            <a:prstGeom prst="rect">
              <a:avLst/>
            </a:prstGeom>
            <a:noFill/>
            <a:ln>
              <a:noFill/>
            </a:ln>
          </p:spPr>
          <p:style>
            <a:lnRef idx="0">
              <a:scrgbClr r="0" g="0" b="0"/>
            </a:lnRef>
            <a:fillRef idx="0">
              <a:scrgbClr r="0" g="0" b="0"/>
            </a:fillRef>
            <a:effectRef idx="0">
              <a:scrgbClr r="0" g="0" b="0"/>
            </a:effectRef>
            <a:fontRef idx="minor"/>
          </p:style>
          <p:txBody>
            <a:bodyPr wrap="square" lIns="90360" tIns="44280" rIns="90360" bIns="44280" anchor="ctr">
              <a:spAutoFit/>
            </a:bodyPr>
            <a:lstStyle/>
            <a:p>
              <a:pPr defTabSz="457200"/>
              <a:r>
                <a:rPr lang="fr-FR" sz="2800" b="1" spc="-1" dirty="0">
                  <a:solidFill>
                    <a:srgbClr val="302683"/>
                  </a:solidFill>
                </a:rPr>
                <a:t>- - - - </a:t>
              </a:r>
              <a:endParaRPr lang="fr-FR" sz="2800" spc="-1" dirty="0">
                <a:solidFill>
                  <a:srgbClr val="302683"/>
                </a:solidFill>
              </a:endParaRPr>
            </a:p>
          </p:txBody>
        </p:sp>
      </p:grpSp>
      <p:sp>
        <p:nvSpPr>
          <p:cNvPr id="8" name="TextShape 2"/>
          <p:cNvSpPr txBox="1"/>
          <p:nvPr/>
        </p:nvSpPr>
        <p:spPr>
          <a:xfrm>
            <a:off x="347395" y="5085184"/>
            <a:ext cx="8545085" cy="876851"/>
          </a:xfrm>
          <a:prstGeom prst="rect">
            <a:avLst/>
          </a:prstGeom>
          <a:noFill/>
          <a:ln>
            <a:noFill/>
          </a:ln>
        </p:spPr>
        <p:txBody>
          <a:bodyPr lIns="0" tIns="0" rIns="0" bIns="0" anchor="ctr">
            <a:noAutofit/>
          </a:bodyPr>
          <a:lstStyle/>
          <a:p>
            <a:endParaRPr lang="fr-FR" sz="1600" spc="-1" dirty="0">
              <a:solidFill>
                <a:prstClr val="black"/>
              </a:solidFill>
            </a:endParaRPr>
          </a:p>
          <a:p>
            <a:r>
              <a:rPr lang="fr-FR" sz="1600" spc="-1" dirty="0">
                <a:solidFill>
                  <a:prstClr val="black"/>
                </a:solidFill>
              </a:rPr>
              <a:t>Les conséquences de ces risques  sont  </a:t>
            </a:r>
            <a:r>
              <a:rPr lang="fr-FR" sz="1600" b="1" spc="-1" dirty="0">
                <a:solidFill>
                  <a:prstClr val="black"/>
                </a:solidFill>
              </a:rPr>
              <a:t>principalement  des accidents de la circulation indemnisés par les régimes sociaux</a:t>
            </a:r>
            <a:r>
              <a:rPr lang="fr-FR" sz="1600" spc="-1" dirty="0">
                <a:solidFill>
                  <a:prstClr val="black"/>
                </a:solidFill>
              </a:rPr>
              <a:t> </a:t>
            </a:r>
            <a:r>
              <a:rPr lang="fr-FR" sz="1600" b="1" spc="-1" dirty="0">
                <a:solidFill>
                  <a:prstClr val="black"/>
                </a:solidFill>
              </a:rPr>
              <a:t>de couverture de l’accident du travail</a:t>
            </a:r>
            <a:r>
              <a:rPr lang="fr-FR" sz="1600" spc="-1" dirty="0">
                <a:solidFill>
                  <a:prstClr val="black"/>
                </a:solidFill>
              </a:rPr>
              <a:t> </a:t>
            </a:r>
          </a:p>
          <a:p>
            <a:r>
              <a:rPr lang="fr-FR" sz="1600" spc="-1" dirty="0">
                <a:solidFill>
                  <a:prstClr val="black"/>
                </a:solidFill>
              </a:rPr>
              <a:t>(plus rarement des maladies professionnelles)</a:t>
            </a:r>
            <a:r>
              <a:rPr lang="fr-FR" sz="1600" b="1" spc="-1" dirty="0">
                <a:solidFill>
                  <a:prstClr val="black"/>
                </a:solidFill>
              </a:rPr>
              <a:t>.</a:t>
            </a:r>
            <a:endParaRPr lang="fr-FR" sz="1600" spc="-1" dirty="0">
              <a:solidFill>
                <a:prstClr val="black"/>
              </a:solidFill>
            </a:endParaRPr>
          </a:p>
        </p:txBody>
      </p:sp>
    </p:spTree>
    <p:extLst>
      <p:ext uri="{BB962C8B-B14F-4D97-AF65-F5344CB8AC3E}">
        <p14:creationId xmlns:p14="http://schemas.microsoft.com/office/powerpoint/2010/main" val="3441392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33AF588B-7930-4A45-9A81-707C1D2BE7BF}"/>
              </a:ext>
            </a:extLst>
          </p:cNvPr>
          <p:cNvSpPr>
            <a:spLocks noGrp="1"/>
          </p:cNvSpPr>
          <p:nvPr>
            <p:ph type="title"/>
          </p:nvPr>
        </p:nvSpPr>
        <p:spPr>
          <a:xfrm>
            <a:off x="457200" y="68205"/>
            <a:ext cx="8229600" cy="1143000"/>
          </a:xfrm>
        </p:spPr>
        <p:txBody>
          <a:bodyPr/>
          <a:lstStyle/>
          <a:p>
            <a:r>
              <a:rPr lang="fr-FR" dirty="0"/>
              <a:t>Accidents du travail 2019</a:t>
            </a:r>
          </a:p>
        </p:txBody>
      </p:sp>
      <p:sp>
        <p:nvSpPr>
          <p:cNvPr id="3" name="Espace réservé du numéro de diapositive 2">
            <a:extLst>
              <a:ext uri="{FF2B5EF4-FFF2-40B4-BE49-F238E27FC236}">
                <a16:creationId xmlns="" xmlns:a16="http://schemas.microsoft.com/office/drawing/2014/main" id="{50D075D6-02AA-4DDE-AE21-4FD54CF38B76}"/>
              </a:ext>
            </a:extLst>
          </p:cNvPr>
          <p:cNvSpPr>
            <a:spLocks noGrp="1"/>
          </p:cNvSpPr>
          <p:nvPr>
            <p:ph type="sldNum" sz="quarter" idx="12"/>
          </p:nvPr>
        </p:nvSpPr>
        <p:spPr/>
        <p:txBody>
          <a:bodyPr/>
          <a:lstStyle/>
          <a:p>
            <a:fld id="{8D80BBEC-4D63-C844-A379-BE1BA1814F01}" type="slidenum">
              <a:rPr lang="fr-FR" smtClean="0"/>
              <a:pPr/>
              <a:t>12</a:t>
            </a:fld>
            <a:endParaRPr lang="fr-FR"/>
          </a:p>
        </p:txBody>
      </p:sp>
      <p:graphicFrame>
        <p:nvGraphicFramePr>
          <p:cNvPr id="4" name="Tableau 4">
            <a:extLst>
              <a:ext uri="{FF2B5EF4-FFF2-40B4-BE49-F238E27FC236}">
                <a16:creationId xmlns="" xmlns:a16="http://schemas.microsoft.com/office/drawing/2014/main" id="{22E1A487-86EF-4346-B6EA-99FFBE9A3BFD}"/>
              </a:ext>
            </a:extLst>
          </p:cNvPr>
          <p:cNvGraphicFramePr>
            <a:graphicFrameLocks noGrp="1"/>
          </p:cNvGraphicFramePr>
          <p:nvPr>
            <p:extLst>
              <p:ext uri="{D42A27DB-BD31-4B8C-83A1-F6EECF244321}">
                <p14:modId xmlns:p14="http://schemas.microsoft.com/office/powerpoint/2010/main" val="1909691558"/>
              </p:ext>
            </p:extLst>
          </p:nvPr>
        </p:nvGraphicFramePr>
        <p:xfrm>
          <a:off x="252912" y="1123653"/>
          <a:ext cx="8676084" cy="4321891"/>
        </p:xfrm>
        <a:graphic>
          <a:graphicData uri="http://schemas.openxmlformats.org/drawingml/2006/table">
            <a:tbl>
              <a:tblPr firstRow="1" bandRow="1">
                <a:tableStyleId>{5C22544A-7EE6-4342-B048-85BDC9FD1C3A}</a:tableStyleId>
              </a:tblPr>
              <a:tblGrid>
                <a:gridCol w="2023354">
                  <a:extLst>
                    <a:ext uri="{9D8B030D-6E8A-4147-A177-3AD203B41FA5}">
                      <a16:colId xmlns="" xmlns:a16="http://schemas.microsoft.com/office/drawing/2014/main" val="998720188"/>
                    </a:ext>
                  </a:extLst>
                </a:gridCol>
                <a:gridCol w="900430">
                  <a:extLst>
                    <a:ext uri="{9D8B030D-6E8A-4147-A177-3AD203B41FA5}">
                      <a16:colId xmlns="" xmlns:a16="http://schemas.microsoft.com/office/drawing/2014/main" val="156003439"/>
                    </a:ext>
                  </a:extLst>
                </a:gridCol>
                <a:gridCol w="900430">
                  <a:extLst>
                    <a:ext uri="{9D8B030D-6E8A-4147-A177-3AD203B41FA5}">
                      <a16:colId xmlns="" xmlns:a16="http://schemas.microsoft.com/office/drawing/2014/main" val="1344345072"/>
                    </a:ext>
                  </a:extLst>
                </a:gridCol>
                <a:gridCol w="833336">
                  <a:extLst>
                    <a:ext uri="{9D8B030D-6E8A-4147-A177-3AD203B41FA5}">
                      <a16:colId xmlns="" xmlns:a16="http://schemas.microsoft.com/office/drawing/2014/main" val="1946742971"/>
                    </a:ext>
                  </a:extLst>
                </a:gridCol>
                <a:gridCol w="984567">
                  <a:extLst>
                    <a:ext uri="{9D8B030D-6E8A-4147-A177-3AD203B41FA5}">
                      <a16:colId xmlns="" xmlns:a16="http://schemas.microsoft.com/office/drawing/2014/main" val="3498728126"/>
                    </a:ext>
                  </a:extLst>
                </a:gridCol>
                <a:gridCol w="984567">
                  <a:extLst>
                    <a:ext uri="{9D8B030D-6E8A-4147-A177-3AD203B41FA5}">
                      <a16:colId xmlns="" xmlns:a16="http://schemas.microsoft.com/office/drawing/2014/main" val="1524429179"/>
                    </a:ext>
                  </a:extLst>
                </a:gridCol>
                <a:gridCol w="833336">
                  <a:extLst>
                    <a:ext uri="{9D8B030D-6E8A-4147-A177-3AD203B41FA5}">
                      <a16:colId xmlns="" xmlns:a16="http://schemas.microsoft.com/office/drawing/2014/main" val="158905575"/>
                    </a:ext>
                  </a:extLst>
                </a:gridCol>
                <a:gridCol w="1216064">
                  <a:extLst>
                    <a:ext uri="{9D8B030D-6E8A-4147-A177-3AD203B41FA5}">
                      <a16:colId xmlns="" xmlns:a16="http://schemas.microsoft.com/office/drawing/2014/main" val="2499733060"/>
                    </a:ext>
                  </a:extLst>
                </a:gridCol>
              </a:tblGrid>
              <a:tr h="457200">
                <a:tc rowSpan="2">
                  <a:txBody>
                    <a:bodyPr/>
                    <a:lstStyle/>
                    <a:p>
                      <a:pPr algn="ctr"/>
                      <a:r>
                        <a:rPr lang="fr-FR" dirty="0"/>
                        <a:t>Données statistiques AT</a:t>
                      </a:r>
                    </a:p>
                  </a:txBody>
                  <a:tcPr anchor="ctr"/>
                </a:tc>
                <a:tc gridSpan="3">
                  <a:txBody>
                    <a:bodyPr/>
                    <a:lstStyle/>
                    <a:p>
                      <a:pPr algn="ctr"/>
                      <a:r>
                        <a:rPr lang="fr-FR" dirty="0"/>
                        <a:t>Régionales</a:t>
                      </a:r>
                    </a:p>
                  </a:txBody>
                  <a:tcPr anchor="ctr"/>
                </a:tc>
                <a:tc hMerge="1">
                  <a:txBody>
                    <a:bodyPr/>
                    <a:lstStyle/>
                    <a:p>
                      <a:endParaRPr lang="fr-FR"/>
                    </a:p>
                  </a:txBody>
                  <a:tcPr/>
                </a:tc>
                <a:tc hMerge="1">
                  <a:txBody>
                    <a:bodyPr/>
                    <a:lstStyle/>
                    <a:p>
                      <a:endParaRPr lang="fr-FR"/>
                    </a:p>
                  </a:txBody>
                  <a:tcPr/>
                </a:tc>
                <a:tc gridSpan="3">
                  <a:txBody>
                    <a:bodyPr/>
                    <a:lstStyle/>
                    <a:p>
                      <a:pPr algn="ctr"/>
                      <a:r>
                        <a:rPr lang="fr-FR" dirty="0"/>
                        <a:t>nationales</a:t>
                      </a:r>
                    </a:p>
                  </a:txBody>
                  <a:tcPr anchor="ctr"/>
                </a:tc>
                <a:tc hMerge="1">
                  <a:txBody>
                    <a:bodyPr/>
                    <a:lstStyle/>
                    <a:p>
                      <a:endParaRPr lang="fr-FR" dirty="0"/>
                    </a:p>
                  </a:txBody>
                  <a:tcPr/>
                </a:tc>
                <a:tc hMerge="1">
                  <a:txBody>
                    <a:bodyPr/>
                    <a:lstStyle/>
                    <a:p>
                      <a:endParaRPr lang="fr-FR"/>
                    </a:p>
                  </a:txBody>
                  <a:tcPr/>
                </a:tc>
                <a:tc rowSpan="2">
                  <a:txBody>
                    <a:bodyPr/>
                    <a:lstStyle/>
                    <a:p>
                      <a:pPr algn="ctr"/>
                      <a:r>
                        <a:rPr lang="fr-FR" dirty="0"/>
                        <a:t>Poids régional/national</a:t>
                      </a:r>
                    </a:p>
                  </a:txBody>
                  <a:tcPr anchor="ctr"/>
                </a:tc>
                <a:extLst>
                  <a:ext uri="{0D108BD9-81ED-4DB2-BD59-A6C34878D82A}">
                    <a16:rowId xmlns="" xmlns:a16="http://schemas.microsoft.com/office/drawing/2014/main" val="226459107"/>
                  </a:ext>
                </a:extLst>
              </a:tr>
              <a:tr h="457200">
                <a:tc vMerge="1">
                  <a:txBody>
                    <a:bodyPr/>
                    <a:lstStyle/>
                    <a:p>
                      <a:endParaRPr lang="fr-FR"/>
                    </a:p>
                  </a:txBody>
                  <a:tcPr/>
                </a:tc>
                <a:tc>
                  <a:txBody>
                    <a:bodyPr/>
                    <a:lstStyle/>
                    <a:p>
                      <a:pPr algn="ctr"/>
                      <a:r>
                        <a:rPr lang="fr-FR" sz="1200" dirty="0"/>
                        <a:t>2018</a:t>
                      </a:r>
                    </a:p>
                  </a:txBody>
                  <a:tcPr anchor="ctr"/>
                </a:tc>
                <a:tc>
                  <a:txBody>
                    <a:bodyPr/>
                    <a:lstStyle/>
                    <a:p>
                      <a:pPr algn="ctr"/>
                      <a:r>
                        <a:rPr lang="fr-FR" sz="1200" dirty="0"/>
                        <a:t>2019</a:t>
                      </a:r>
                    </a:p>
                  </a:txBody>
                  <a:tcPr anchor="ctr"/>
                </a:tc>
                <a:tc>
                  <a:txBody>
                    <a:bodyPr/>
                    <a:lstStyle/>
                    <a:p>
                      <a:pPr algn="ctr"/>
                      <a:r>
                        <a:rPr lang="fr-FR" sz="1200" dirty="0"/>
                        <a:t>évolution</a:t>
                      </a:r>
                    </a:p>
                  </a:txBody>
                  <a:tcPr anchor="ctr"/>
                </a:tc>
                <a:tc>
                  <a:txBody>
                    <a:bodyPr/>
                    <a:lstStyle/>
                    <a:p>
                      <a:pPr algn="ctr"/>
                      <a:r>
                        <a:rPr lang="fr-FR" sz="1200" dirty="0"/>
                        <a:t>2018</a:t>
                      </a:r>
                    </a:p>
                  </a:txBody>
                  <a:tcPr anchor="ctr"/>
                </a:tc>
                <a:tc>
                  <a:txBody>
                    <a:bodyPr/>
                    <a:lstStyle/>
                    <a:p>
                      <a:pPr algn="ctr"/>
                      <a:r>
                        <a:rPr lang="fr-FR" sz="1200" dirty="0"/>
                        <a:t>2019</a:t>
                      </a:r>
                    </a:p>
                  </a:txBody>
                  <a:tcPr anchor="ctr"/>
                </a:tc>
                <a:tc>
                  <a:txBody>
                    <a:bodyPr/>
                    <a:lstStyle/>
                    <a:p>
                      <a:pPr algn="ctr"/>
                      <a:r>
                        <a:rPr lang="fr-FR" sz="1200" dirty="0"/>
                        <a:t>évolution</a:t>
                      </a:r>
                    </a:p>
                  </a:txBody>
                  <a:tcPr anchor="ctr"/>
                </a:tc>
                <a:tc vMerge="1">
                  <a:txBody>
                    <a:bodyPr/>
                    <a:lstStyle/>
                    <a:p>
                      <a:endParaRPr lang="fr-FR"/>
                    </a:p>
                  </a:txBody>
                  <a:tcPr/>
                </a:tc>
                <a:extLst>
                  <a:ext uri="{0D108BD9-81ED-4DB2-BD59-A6C34878D82A}">
                    <a16:rowId xmlns="" xmlns:a16="http://schemas.microsoft.com/office/drawing/2014/main" val="585460641"/>
                  </a:ext>
                </a:extLst>
              </a:tr>
              <a:tr h="432773">
                <a:tc>
                  <a:txBody>
                    <a:bodyPr/>
                    <a:lstStyle/>
                    <a:p>
                      <a:r>
                        <a:rPr lang="fr-FR" dirty="0"/>
                        <a:t>Nombre de SE</a:t>
                      </a:r>
                    </a:p>
                  </a:txBody>
                  <a:tcPr/>
                </a:tc>
                <a:tc>
                  <a:txBody>
                    <a:bodyPr/>
                    <a:lstStyle/>
                    <a:p>
                      <a:pPr algn="ctr"/>
                      <a:r>
                        <a:rPr lang="fr-FR" sz="1200" dirty="0"/>
                        <a:t>104 786</a:t>
                      </a:r>
                    </a:p>
                  </a:txBody>
                  <a:tcPr anchor="ctr"/>
                </a:tc>
                <a:tc>
                  <a:txBody>
                    <a:bodyPr/>
                    <a:lstStyle/>
                    <a:p>
                      <a:pPr algn="ctr"/>
                      <a:r>
                        <a:rPr lang="fr-FR" sz="1200" dirty="0"/>
                        <a:t>105 701</a:t>
                      </a:r>
                    </a:p>
                  </a:txBody>
                  <a:tcPr anchor="ctr"/>
                </a:tc>
                <a:tc>
                  <a:txBody>
                    <a:bodyPr/>
                    <a:lstStyle/>
                    <a:p>
                      <a:pPr algn="ctr"/>
                      <a:r>
                        <a:rPr lang="fr-FR" sz="1200" dirty="0">
                          <a:solidFill>
                            <a:srgbClr val="00B050"/>
                          </a:solidFill>
                        </a:rPr>
                        <a:t>0,9%</a:t>
                      </a:r>
                    </a:p>
                  </a:txBody>
                  <a:tcPr anchor="ctr"/>
                </a:tc>
                <a:tc>
                  <a:txBody>
                    <a:bodyPr/>
                    <a:lstStyle/>
                    <a:p>
                      <a:pPr algn="ctr"/>
                      <a:r>
                        <a:rPr lang="fr-FR" sz="1200" dirty="0"/>
                        <a:t>2 308 495</a:t>
                      </a:r>
                    </a:p>
                  </a:txBody>
                  <a:tcPr anchor="ctr"/>
                </a:tc>
                <a:tc>
                  <a:txBody>
                    <a:bodyPr/>
                    <a:lstStyle/>
                    <a:p>
                      <a:pPr algn="ctr"/>
                      <a:r>
                        <a:rPr lang="fr-FR" sz="1200" dirty="0"/>
                        <a:t>2 322 417</a:t>
                      </a:r>
                    </a:p>
                  </a:txBody>
                  <a:tcPr anchor="ctr"/>
                </a:tc>
                <a:tc>
                  <a:txBody>
                    <a:bodyPr/>
                    <a:lstStyle/>
                    <a:p>
                      <a:pPr algn="ctr"/>
                      <a:r>
                        <a:rPr lang="fr-FR" sz="1200" dirty="0">
                          <a:solidFill>
                            <a:srgbClr val="00B050"/>
                          </a:solidFill>
                        </a:rPr>
                        <a:t>0,6%</a:t>
                      </a:r>
                    </a:p>
                  </a:txBody>
                  <a:tcPr anchor="ctr"/>
                </a:tc>
                <a:tc>
                  <a:txBody>
                    <a:bodyPr/>
                    <a:lstStyle/>
                    <a:p>
                      <a:pPr algn="ctr"/>
                      <a:r>
                        <a:rPr lang="fr-FR" dirty="0"/>
                        <a:t>5%</a:t>
                      </a:r>
                    </a:p>
                  </a:txBody>
                  <a:tcPr anchor="ctr"/>
                </a:tc>
                <a:extLst>
                  <a:ext uri="{0D108BD9-81ED-4DB2-BD59-A6C34878D82A}">
                    <a16:rowId xmlns="" xmlns:a16="http://schemas.microsoft.com/office/drawing/2014/main" val="4201271964"/>
                  </a:ext>
                </a:extLst>
              </a:tr>
              <a:tr h="621948">
                <a:tc>
                  <a:txBody>
                    <a:bodyPr/>
                    <a:lstStyle/>
                    <a:p>
                      <a:r>
                        <a:rPr lang="fr-FR" dirty="0"/>
                        <a:t>Nombre de salariés</a:t>
                      </a:r>
                    </a:p>
                  </a:txBody>
                  <a:tcPr/>
                </a:tc>
                <a:tc>
                  <a:txBody>
                    <a:bodyPr/>
                    <a:lstStyle/>
                    <a:p>
                      <a:pPr algn="ctr"/>
                      <a:r>
                        <a:rPr lang="fr-FR" sz="1200" dirty="0"/>
                        <a:t>821 888</a:t>
                      </a:r>
                    </a:p>
                  </a:txBody>
                  <a:tcPr anchor="ctr"/>
                </a:tc>
                <a:tc>
                  <a:txBody>
                    <a:bodyPr/>
                    <a:lstStyle/>
                    <a:p>
                      <a:pPr algn="ctr"/>
                      <a:r>
                        <a:rPr lang="fr-FR" sz="1200" dirty="0"/>
                        <a:t>843 091</a:t>
                      </a:r>
                    </a:p>
                  </a:txBody>
                  <a:tcPr anchor="ctr"/>
                </a:tc>
                <a:tc>
                  <a:txBody>
                    <a:bodyPr/>
                    <a:lstStyle/>
                    <a:p>
                      <a:pPr algn="ctr"/>
                      <a:r>
                        <a:rPr lang="fr-FR" sz="1200" dirty="0">
                          <a:solidFill>
                            <a:srgbClr val="00B050"/>
                          </a:solidFill>
                        </a:rPr>
                        <a:t>2,6%</a:t>
                      </a:r>
                    </a:p>
                  </a:txBody>
                  <a:tcPr anchor="ctr"/>
                </a:tc>
                <a:tc>
                  <a:txBody>
                    <a:bodyPr/>
                    <a:lstStyle/>
                    <a:p>
                      <a:pPr algn="ctr"/>
                      <a:r>
                        <a:rPr lang="fr-FR" sz="1200" dirty="0"/>
                        <a:t>19 172 462</a:t>
                      </a:r>
                    </a:p>
                  </a:txBody>
                  <a:tcPr anchor="ctr"/>
                </a:tc>
                <a:tc>
                  <a:txBody>
                    <a:bodyPr/>
                    <a:lstStyle/>
                    <a:p>
                      <a:pPr algn="ctr"/>
                      <a:r>
                        <a:rPr lang="fr-FR" sz="1200" dirty="0"/>
                        <a:t>19 557 331</a:t>
                      </a:r>
                    </a:p>
                  </a:txBody>
                  <a:tcPr anchor="ctr"/>
                </a:tc>
                <a:tc>
                  <a:txBody>
                    <a:bodyPr/>
                    <a:lstStyle/>
                    <a:p>
                      <a:pPr algn="ctr"/>
                      <a:r>
                        <a:rPr lang="fr-FR" sz="1200" dirty="0">
                          <a:solidFill>
                            <a:srgbClr val="00B050"/>
                          </a:solidFill>
                        </a:rPr>
                        <a:t>2%</a:t>
                      </a:r>
                    </a:p>
                  </a:txBody>
                  <a:tcPr anchor="ctr"/>
                </a:tc>
                <a:tc>
                  <a:txBody>
                    <a:bodyPr/>
                    <a:lstStyle/>
                    <a:p>
                      <a:pPr algn="ctr"/>
                      <a:r>
                        <a:rPr lang="fr-FR" dirty="0"/>
                        <a:t>4%</a:t>
                      </a:r>
                    </a:p>
                  </a:txBody>
                  <a:tcPr anchor="ctr"/>
                </a:tc>
                <a:extLst>
                  <a:ext uri="{0D108BD9-81ED-4DB2-BD59-A6C34878D82A}">
                    <a16:rowId xmlns="" xmlns:a16="http://schemas.microsoft.com/office/drawing/2014/main" val="2152229421"/>
                  </a:ext>
                </a:extLst>
              </a:tr>
              <a:tr h="621948">
                <a:tc>
                  <a:txBody>
                    <a:bodyPr/>
                    <a:lstStyle/>
                    <a:p>
                      <a:r>
                        <a:rPr lang="fr-FR" dirty="0"/>
                        <a:t>Nombre d’AT en 1</a:t>
                      </a:r>
                      <a:r>
                        <a:rPr lang="fr-FR" baseline="30000" dirty="0"/>
                        <a:t>er</a:t>
                      </a:r>
                      <a:r>
                        <a:rPr lang="fr-FR" dirty="0"/>
                        <a:t> versement</a:t>
                      </a:r>
                    </a:p>
                  </a:txBody>
                  <a:tcPr/>
                </a:tc>
                <a:tc>
                  <a:txBody>
                    <a:bodyPr/>
                    <a:lstStyle/>
                    <a:p>
                      <a:pPr algn="ctr"/>
                      <a:r>
                        <a:rPr lang="fr-FR" sz="1200" dirty="0"/>
                        <a:t>29 357</a:t>
                      </a:r>
                    </a:p>
                  </a:txBody>
                  <a:tcPr anchor="ctr"/>
                </a:tc>
                <a:tc>
                  <a:txBody>
                    <a:bodyPr/>
                    <a:lstStyle/>
                    <a:p>
                      <a:pPr algn="ctr"/>
                      <a:r>
                        <a:rPr lang="fr-FR" sz="1200" dirty="0"/>
                        <a:t>28 938</a:t>
                      </a:r>
                    </a:p>
                  </a:txBody>
                  <a:tcPr anchor="ctr"/>
                </a:tc>
                <a:tc>
                  <a:txBody>
                    <a:bodyPr/>
                    <a:lstStyle/>
                    <a:p>
                      <a:pPr algn="ctr"/>
                      <a:r>
                        <a:rPr lang="fr-FR" sz="1200" dirty="0">
                          <a:solidFill>
                            <a:srgbClr val="00B050"/>
                          </a:solidFill>
                        </a:rPr>
                        <a:t>- 1,4%</a:t>
                      </a:r>
                    </a:p>
                  </a:txBody>
                  <a:tcPr anchor="ctr"/>
                </a:tc>
                <a:tc>
                  <a:txBody>
                    <a:bodyPr/>
                    <a:lstStyle/>
                    <a:p>
                      <a:pPr algn="ctr"/>
                      <a:r>
                        <a:rPr lang="fr-FR" sz="1200" dirty="0"/>
                        <a:t>651 635</a:t>
                      </a:r>
                    </a:p>
                  </a:txBody>
                  <a:tcPr anchor="ctr"/>
                </a:tc>
                <a:tc>
                  <a:txBody>
                    <a:bodyPr/>
                    <a:lstStyle/>
                    <a:p>
                      <a:pPr algn="ctr"/>
                      <a:r>
                        <a:rPr lang="fr-FR" sz="1200" dirty="0"/>
                        <a:t>655 715</a:t>
                      </a:r>
                    </a:p>
                  </a:txBody>
                  <a:tcPr anchor="ctr"/>
                </a:tc>
                <a:tc>
                  <a:txBody>
                    <a:bodyPr/>
                    <a:lstStyle/>
                    <a:p>
                      <a:pPr algn="ctr"/>
                      <a:r>
                        <a:rPr lang="fr-FR" sz="1200" dirty="0">
                          <a:solidFill>
                            <a:srgbClr val="FF0000"/>
                          </a:solidFill>
                        </a:rPr>
                        <a:t>0,6%</a:t>
                      </a:r>
                    </a:p>
                  </a:txBody>
                  <a:tcPr anchor="ctr"/>
                </a:tc>
                <a:tc>
                  <a:txBody>
                    <a:bodyPr/>
                    <a:lstStyle/>
                    <a:p>
                      <a:pPr algn="ctr"/>
                      <a:r>
                        <a:rPr lang="fr-FR" dirty="0"/>
                        <a:t>4%</a:t>
                      </a:r>
                    </a:p>
                  </a:txBody>
                  <a:tcPr anchor="ctr"/>
                </a:tc>
                <a:extLst>
                  <a:ext uri="{0D108BD9-81ED-4DB2-BD59-A6C34878D82A}">
                    <a16:rowId xmlns="" xmlns:a16="http://schemas.microsoft.com/office/drawing/2014/main" val="864620290"/>
                  </a:ext>
                </a:extLst>
              </a:tr>
              <a:tr h="621948">
                <a:tc>
                  <a:txBody>
                    <a:bodyPr/>
                    <a:lstStyle/>
                    <a:p>
                      <a:r>
                        <a:rPr lang="fr-FR" dirty="0"/>
                        <a:t>Nombre de nouvelles IPP</a:t>
                      </a:r>
                    </a:p>
                  </a:txBody>
                  <a:tcPr/>
                </a:tc>
                <a:tc>
                  <a:txBody>
                    <a:bodyPr/>
                    <a:lstStyle/>
                    <a:p>
                      <a:pPr algn="ctr"/>
                      <a:r>
                        <a:rPr lang="fr-FR" sz="1200" dirty="0"/>
                        <a:t>1 562</a:t>
                      </a:r>
                    </a:p>
                  </a:txBody>
                  <a:tcPr anchor="ctr"/>
                </a:tc>
                <a:tc>
                  <a:txBody>
                    <a:bodyPr/>
                    <a:lstStyle/>
                    <a:p>
                      <a:pPr algn="ctr"/>
                      <a:r>
                        <a:rPr lang="fr-FR" sz="1200" dirty="0"/>
                        <a:t>1 386</a:t>
                      </a:r>
                    </a:p>
                  </a:txBody>
                  <a:tcPr anchor="ctr"/>
                </a:tc>
                <a:tc>
                  <a:txBody>
                    <a:bodyPr/>
                    <a:lstStyle/>
                    <a:p>
                      <a:pPr algn="ctr"/>
                      <a:r>
                        <a:rPr lang="fr-FR" sz="1200" dirty="0">
                          <a:solidFill>
                            <a:srgbClr val="00B050"/>
                          </a:solidFill>
                        </a:rPr>
                        <a:t>- 11,3%</a:t>
                      </a:r>
                    </a:p>
                  </a:txBody>
                  <a:tcPr anchor="ctr"/>
                </a:tc>
                <a:tc>
                  <a:txBody>
                    <a:bodyPr/>
                    <a:lstStyle/>
                    <a:p>
                      <a:pPr algn="ctr"/>
                      <a:r>
                        <a:rPr lang="fr-FR" sz="1200" dirty="0"/>
                        <a:t>33 384</a:t>
                      </a:r>
                    </a:p>
                  </a:txBody>
                  <a:tcPr anchor="ctr"/>
                </a:tc>
                <a:tc>
                  <a:txBody>
                    <a:bodyPr/>
                    <a:lstStyle/>
                    <a:p>
                      <a:pPr algn="ctr"/>
                      <a:r>
                        <a:rPr lang="fr-FR" sz="1200" dirty="0"/>
                        <a:t>33 859</a:t>
                      </a:r>
                    </a:p>
                  </a:txBody>
                  <a:tcPr anchor="ctr"/>
                </a:tc>
                <a:tc>
                  <a:txBody>
                    <a:bodyPr/>
                    <a:lstStyle/>
                    <a:p>
                      <a:pPr algn="ctr"/>
                      <a:r>
                        <a:rPr lang="fr-FR" sz="1200" dirty="0">
                          <a:solidFill>
                            <a:srgbClr val="FF0000"/>
                          </a:solidFill>
                        </a:rPr>
                        <a:t>1,4%</a:t>
                      </a:r>
                    </a:p>
                  </a:txBody>
                  <a:tcPr anchor="ctr"/>
                </a:tc>
                <a:tc>
                  <a:txBody>
                    <a:bodyPr/>
                    <a:lstStyle/>
                    <a:p>
                      <a:pPr algn="ctr"/>
                      <a:r>
                        <a:rPr lang="fr-FR" dirty="0"/>
                        <a:t>4%</a:t>
                      </a:r>
                    </a:p>
                  </a:txBody>
                  <a:tcPr anchor="ctr"/>
                </a:tc>
                <a:extLst>
                  <a:ext uri="{0D108BD9-81ED-4DB2-BD59-A6C34878D82A}">
                    <a16:rowId xmlns="" xmlns:a16="http://schemas.microsoft.com/office/drawing/2014/main" val="2543815706"/>
                  </a:ext>
                </a:extLst>
              </a:tr>
              <a:tr h="414398">
                <a:tc>
                  <a:txBody>
                    <a:bodyPr/>
                    <a:lstStyle/>
                    <a:p>
                      <a:r>
                        <a:rPr lang="fr-FR" dirty="0"/>
                        <a:t>Nombre de décès</a:t>
                      </a:r>
                    </a:p>
                  </a:txBody>
                  <a:tcPr/>
                </a:tc>
                <a:tc>
                  <a:txBody>
                    <a:bodyPr/>
                    <a:lstStyle/>
                    <a:p>
                      <a:pPr algn="ctr"/>
                      <a:r>
                        <a:rPr lang="fr-FR" sz="1200" dirty="0"/>
                        <a:t>27</a:t>
                      </a:r>
                    </a:p>
                  </a:txBody>
                  <a:tcPr anchor="ctr"/>
                </a:tc>
                <a:tc>
                  <a:txBody>
                    <a:bodyPr/>
                    <a:lstStyle/>
                    <a:p>
                      <a:pPr algn="ctr"/>
                      <a:r>
                        <a:rPr lang="fr-FR" sz="1200" dirty="0"/>
                        <a:t>33</a:t>
                      </a:r>
                    </a:p>
                  </a:txBody>
                  <a:tcPr anchor="ctr"/>
                </a:tc>
                <a:tc>
                  <a:txBody>
                    <a:bodyPr/>
                    <a:lstStyle/>
                    <a:p>
                      <a:pPr algn="ctr"/>
                      <a:r>
                        <a:rPr lang="fr-FR" sz="1200" dirty="0">
                          <a:solidFill>
                            <a:srgbClr val="FF0000"/>
                          </a:solidFill>
                        </a:rPr>
                        <a:t>22,2%</a:t>
                      </a:r>
                    </a:p>
                  </a:txBody>
                  <a:tcPr anchor="ctr"/>
                </a:tc>
                <a:tc>
                  <a:txBody>
                    <a:bodyPr/>
                    <a:lstStyle/>
                    <a:p>
                      <a:pPr algn="ctr"/>
                      <a:r>
                        <a:rPr lang="fr-FR" sz="1200" dirty="0"/>
                        <a:t>553</a:t>
                      </a:r>
                    </a:p>
                  </a:txBody>
                  <a:tcPr anchor="ctr"/>
                </a:tc>
                <a:tc>
                  <a:txBody>
                    <a:bodyPr/>
                    <a:lstStyle/>
                    <a:p>
                      <a:pPr algn="ctr"/>
                      <a:r>
                        <a:rPr lang="fr-FR" sz="1200" dirty="0"/>
                        <a:t>733</a:t>
                      </a:r>
                    </a:p>
                  </a:txBody>
                  <a:tcPr anchor="ctr"/>
                </a:tc>
                <a:tc>
                  <a:txBody>
                    <a:bodyPr/>
                    <a:lstStyle/>
                    <a:p>
                      <a:pPr algn="ctr"/>
                      <a:r>
                        <a:rPr lang="fr-FR" sz="1200" dirty="0">
                          <a:solidFill>
                            <a:srgbClr val="FF0000"/>
                          </a:solidFill>
                        </a:rPr>
                        <a:t>32,5%</a:t>
                      </a:r>
                    </a:p>
                  </a:txBody>
                  <a:tcPr anchor="ctr"/>
                </a:tc>
                <a:tc>
                  <a:txBody>
                    <a:bodyPr/>
                    <a:lstStyle/>
                    <a:p>
                      <a:pPr algn="ctr"/>
                      <a:r>
                        <a:rPr lang="fr-FR" dirty="0"/>
                        <a:t>5%</a:t>
                      </a:r>
                    </a:p>
                  </a:txBody>
                  <a:tcPr anchor="ctr"/>
                </a:tc>
                <a:extLst>
                  <a:ext uri="{0D108BD9-81ED-4DB2-BD59-A6C34878D82A}">
                    <a16:rowId xmlns="" xmlns:a16="http://schemas.microsoft.com/office/drawing/2014/main" val="1182576837"/>
                  </a:ext>
                </a:extLst>
              </a:tr>
              <a:tr h="621948">
                <a:tc>
                  <a:txBody>
                    <a:bodyPr/>
                    <a:lstStyle/>
                    <a:p>
                      <a:r>
                        <a:rPr lang="fr-FR" dirty="0"/>
                        <a:t>Indice de fréquence</a:t>
                      </a:r>
                    </a:p>
                  </a:txBody>
                  <a:tcPr/>
                </a:tc>
                <a:tc>
                  <a:txBody>
                    <a:bodyPr/>
                    <a:lstStyle/>
                    <a:p>
                      <a:pPr algn="ctr"/>
                      <a:r>
                        <a:rPr lang="fr-FR" sz="1200" dirty="0"/>
                        <a:t>35,7</a:t>
                      </a:r>
                    </a:p>
                  </a:txBody>
                  <a:tcPr anchor="ctr"/>
                </a:tc>
                <a:tc>
                  <a:txBody>
                    <a:bodyPr/>
                    <a:lstStyle/>
                    <a:p>
                      <a:pPr algn="ctr"/>
                      <a:r>
                        <a:rPr lang="fr-FR" sz="1200" dirty="0"/>
                        <a:t>34,3</a:t>
                      </a:r>
                    </a:p>
                  </a:txBody>
                  <a:tcPr anchor="ctr"/>
                </a:tc>
                <a:tc>
                  <a:txBody>
                    <a:bodyPr/>
                    <a:lstStyle/>
                    <a:p>
                      <a:pPr algn="ctr"/>
                      <a:r>
                        <a:rPr lang="fr-FR" sz="1200" dirty="0">
                          <a:solidFill>
                            <a:srgbClr val="00B050"/>
                          </a:solidFill>
                        </a:rPr>
                        <a:t>- 3,9%</a:t>
                      </a:r>
                    </a:p>
                  </a:txBody>
                  <a:tcPr anchor="ctr"/>
                </a:tc>
                <a:tc>
                  <a:txBody>
                    <a:bodyPr/>
                    <a:lstStyle/>
                    <a:p>
                      <a:pPr algn="ctr"/>
                      <a:r>
                        <a:rPr lang="fr-FR" sz="1200" dirty="0"/>
                        <a:t>34,0</a:t>
                      </a:r>
                    </a:p>
                  </a:txBody>
                  <a:tcPr anchor="ctr"/>
                </a:tc>
                <a:tc>
                  <a:txBody>
                    <a:bodyPr/>
                    <a:lstStyle/>
                    <a:p>
                      <a:pPr algn="ctr"/>
                      <a:r>
                        <a:rPr lang="fr-FR" sz="1200" dirty="0"/>
                        <a:t>33,5</a:t>
                      </a:r>
                    </a:p>
                  </a:txBody>
                  <a:tcPr anchor="ctr"/>
                </a:tc>
                <a:tc>
                  <a:txBody>
                    <a:bodyPr/>
                    <a:lstStyle/>
                    <a:p>
                      <a:pPr algn="ctr"/>
                      <a:r>
                        <a:rPr lang="fr-FR" sz="1200" dirty="0">
                          <a:solidFill>
                            <a:srgbClr val="00B050"/>
                          </a:solidFill>
                        </a:rPr>
                        <a:t>- 1,5%</a:t>
                      </a:r>
                    </a:p>
                  </a:txBody>
                  <a:tcPr anchor="ctr"/>
                </a:tc>
                <a:tc>
                  <a:txBody>
                    <a:bodyPr/>
                    <a:lstStyle/>
                    <a:p>
                      <a:pPr algn="ctr"/>
                      <a:endParaRPr lang="fr-FR" dirty="0"/>
                    </a:p>
                  </a:txBody>
                  <a:tcPr anchor="ctr"/>
                </a:tc>
                <a:extLst>
                  <a:ext uri="{0D108BD9-81ED-4DB2-BD59-A6C34878D82A}">
                    <a16:rowId xmlns="" xmlns:a16="http://schemas.microsoft.com/office/drawing/2014/main" val="1583086763"/>
                  </a:ext>
                </a:extLst>
              </a:tr>
            </a:tbl>
          </a:graphicData>
        </a:graphic>
      </p:graphicFrame>
    </p:spTree>
    <p:extLst>
      <p:ext uri="{BB962C8B-B14F-4D97-AF65-F5344CB8AC3E}">
        <p14:creationId xmlns:p14="http://schemas.microsoft.com/office/powerpoint/2010/main" val="2562211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33AF588B-7930-4A45-9A81-707C1D2BE7BF}"/>
              </a:ext>
            </a:extLst>
          </p:cNvPr>
          <p:cNvSpPr>
            <a:spLocks noGrp="1"/>
          </p:cNvSpPr>
          <p:nvPr>
            <p:ph type="title"/>
          </p:nvPr>
        </p:nvSpPr>
        <p:spPr>
          <a:xfrm>
            <a:off x="457200" y="68205"/>
            <a:ext cx="8229600" cy="1143000"/>
          </a:xfrm>
        </p:spPr>
        <p:txBody>
          <a:bodyPr/>
          <a:lstStyle/>
          <a:p>
            <a:r>
              <a:rPr lang="fr-FR" dirty="0"/>
              <a:t>Accidents du trajet 2019</a:t>
            </a:r>
          </a:p>
        </p:txBody>
      </p:sp>
      <p:sp>
        <p:nvSpPr>
          <p:cNvPr id="3" name="Espace réservé du numéro de diapositive 2">
            <a:extLst>
              <a:ext uri="{FF2B5EF4-FFF2-40B4-BE49-F238E27FC236}">
                <a16:creationId xmlns="" xmlns:a16="http://schemas.microsoft.com/office/drawing/2014/main" id="{50D075D6-02AA-4DDE-AE21-4FD54CF38B76}"/>
              </a:ext>
            </a:extLst>
          </p:cNvPr>
          <p:cNvSpPr>
            <a:spLocks noGrp="1"/>
          </p:cNvSpPr>
          <p:nvPr>
            <p:ph type="sldNum" sz="quarter" idx="12"/>
          </p:nvPr>
        </p:nvSpPr>
        <p:spPr/>
        <p:txBody>
          <a:bodyPr/>
          <a:lstStyle/>
          <a:p>
            <a:fld id="{8D80BBEC-4D63-C844-A379-BE1BA1814F01}" type="slidenum">
              <a:rPr lang="fr-FR" smtClean="0"/>
              <a:pPr/>
              <a:t>13</a:t>
            </a:fld>
            <a:endParaRPr lang="fr-FR"/>
          </a:p>
        </p:txBody>
      </p:sp>
      <p:graphicFrame>
        <p:nvGraphicFramePr>
          <p:cNvPr id="4" name="Tableau 4">
            <a:extLst>
              <a:ext uri="{FF2B5EF4-FFF2-40B4-BE49-F238E27FC236}">
                <a16:creationId xmlns="" xmlns:a16="http://schemas.microsoft.com/office/drawing/2014/main" id="{22E1A487-86EF-4346-B6EA-99FFBE9A3BFD}"/>
              </a:ext>
            </a:extLst>
          </p:cNvPr>
          <p:cNvGraphicFramePr>
            <a:graphicFrameLocks noGrp="1"/>
          </p:cNvGraphicFramePr>
          <p:nvPr>
            <p:extLst>
              <p:ext uri="{D42A27DB-BD31-4B8C-83A1-F6EECF244321}">
                <p14:modId xmlns:p14="http://schemas.microsoft.com/office/powerpoint/2010/main" val="4114044802"/>
              </p:ext>
            </p:extLst>
          </p:nvPr>
        </p:nvGraphicFramePr>
        <p:xfrm>
          <a:off x="252912" y="1123653"/>
          <a:ext cx="8676084" cy="4321891"/>
        </p:xfrm>
        <a:graphic>
          <a:graphicData uri="http://schemas.openxmlformats.org/drawingml/2006/table">
            <a:tbl>
              <a:tblPr firstRow="1" bandRow="1">
                <a:tableStyleId>{5C22544A-7EE6-4342-B048-85BDC9FD1C3A}</a:tableStyleId>
              </a:tblPr>
              <a:tblGrid>
                <a:gridCol w="2023354">
                  <a:extLst>
                    <a:ext uri="{9D8B030D-6E8A-4147-A177-3AD203B41FA5}">
                      <a16:colId xmlns="" xmlns:a16="http://schemas.microsoft.com/office/drawing/2014/main" val="998720188"/>
                    </a:ext>
                  </a:extLst>
                </a:gridCol>
                <a:gridCol w="900430">
                  <a:extLst>
                    <a:ext uri="{9D8B030D-6E8A-4147-A177-3AD203B41FA5}">
                      <a16:colId xmlns="" xmlns:a16="http://schemas.microsoft.com/office/drawing/2014/main" val="156003439"/>
                    </a:ext>
                  </a:extLst>
                </a:gridCol>
                <a:gridCol w="900430">
                  <a:extLst>
                    <a:ext uri="{9D8B030D-6E8A-4147-A177-3AD203B41FA5}">
                      <a16:colId xmlns="" xmlns:a16="http://schemas.microsoft.com/office/drawing/2014/main" val="1344345072"/>
                    </a:ext>
                  </a:extLst>
                </a:gridCol>
                <a:gridCol w="833336">
                  <a:extLst>
                    <a:ext uri="{9D8B030D-6E8A-4147-A177-3AD203B41FA5}">
                      <a16:colId xmlns="" xmlns:a16="http://schemas.microsoft.com/office/drawing/2014/main" val="1946742971"/>
                    </a:ext>
                  </a:extLst>
                </a:gridCol>
                <a:gridCol w="984567">
                  <a:extLst>
                    <a:ext uri="{9D8B030D-6E8A-4147-A177-3AD203B41FA5}">
                      <a16:colId xmlns="" xmlns:a16="http://schemas.microsoft.com/office/drawing/2014/main" val="3498728126"/>
                    </a:ext>
                  </a:extLst>
                </a:gridCol>
                <a:gridCol w="984567">
                  <a:extLst>
                    <a:ext uri="{9D8B030D-6E8A-4147-A177-3AD203B41FA5}">
                      <a16:colId xmlns="" xmlns:a16="http://schemas.microsoft.com/office/drawing/2014/main" val="1524429179"/>
                    </a:ext>
                  </a:extLst>
                </a:gridCol>
                <a:gridCol w="833336">
                  <a:extLst>
                    <a:ext uri="{9D8B030D-6E8A-4147-A177-3AD203B41FA5}">
                      <a16:colId xmlns="" xmlns:a16="http://schemas.microsoft.com/office/drawing/2014/main" val="158905575"/>
                    </a:ext>
                  </a:extLst>
                </a:gridCol>
                <a:gridCol w="1216064">
                  <a:extLst>
                    <a:ext uri="{9D8B030D-6E8A-4147-A177-3AD203B41FA5}">
                      <a16:colId xmlns="" xmlns:a16="http://schemas.microsoft.com/office/drawing/2014/main" val="2499733060"/>
                    </a:ext>
                  </a:extLst>
                </a:gridCol>
              </a:tblGrid>
              <a:tr h="457200">
                <a:tc rowSpan="2">
                  <a:txBody>
                    <a:bodyPr/>
                    <a:lstStyle/>
                    <a:p>
                      <a:pPr algn="ctr"/>
                      <a:r>
                        <a:rPr lang="fr-FR" dirty="0"/>
                        <a:t>Données statistiques AT</a:t>
                      </a:r>
                    </a:p>
                  </a:txBody>
                  <a:tcPr anchor="ctr"/>
                </a:tc>
                <a:tc gridSpan="3">
                  <a:txBody>
                    <a:bodyPr/>
                    <a:lstStyle/>
                    <a:p>
                      <a:pPr algn="ctr"/>
                      <a:r>
                        <a:rPr lang="fr-FR" dirty="0"/>
                        <a:t>Régionales</a:t>
                      </a:r>
                    </a:p>
                  </a:txBody>
                  <a:tcPr anchor="ctr"/>
                </a:tc>
                <a:tc hMerge="1">
                  <a:txBody>
                    <a:bodyPr/>
                    <a:lstStyle/>
                    <a:p>
                      <a:endParaRPr lang="fr-FR"/>
                    </a:p>
                  </a:txBody>
                  <a:tcPr/>
                </a:tc>
                <a:tc hMerge="1">
                  <a:txBody>
                    <a:bodyPr/>
                    <a:lstStyle/>
                    <a:p>
                      <a:endParaRPr lang="fr-FR"/>
                    </a:p>
                  </a:txBody>
                  <a:tcPr/>
                </a:tc>
                <a:tc gridSpan="3">
                  <a:txBody>
                    <a:bodyPr/>
                    <a:lstStyle/>
                    <a:p>
                      <a:pPr algn="ctr"/>
                      <a:r>
                        <a:rPr lang="fr-FR" dirty="0"/>
                        <a:t>nationales</a:t>
                      </a:r>
                    </a:p>
                  </a:txBody>
                  <a:tcPr anchor="ctr"/>
                </a:tc>
                <a:tc hMerge="1">
                  <a:txBody>
                    <a:bodyPr/>
                    <a:lstStyle/>
                    <a:p>
                      <a:endParaRPr lang="fr-FR" dirty="0"/>
                    </a:p>
                  </a:txBody>
                  <a:tcPr/>
                </a:tc>
                <a:tc hMerge="1">
                  <a:txBody>
                    <a:bodyPr/>
                    <a:lstStyle/>
                    <a:p>
                      <a:endParaRPr lang="fr-FR"/>
                    </a:p>
                  </a:txBody>
                  <a:tcPr/>
                </a:tc>
                <a:tc rowSpan="2">
                  <a:txBody>
                    <a:bodyPr/>
                    <a:lstStyle/>
                    <a:p>
                      <a:pPr algn="ctr"/>
                      <a:r>
                        <a:rPr lang="fr-FR" dirty="0"/>
                        <a:t>Poids régional/national</a:t>
                      </a:r>
                    </a:p>
                  </a:txBody>
                  <a:tcPr anchor="ctr"/>
                </a:tc>
                <a:extLst>
                  <a:ext uri="{0D108BD9-81ED-4DB2-BD59-A6C34878D82A}">
                    <a16:rowId xmlns="" xmlns:a16="http://schemas.microsoft.com/office/drawing/2014/main" val="226459107"/>
                  </a:ext>
                </a:extLst>
              </a:tr>
              <a:tr h="457200">
                <a:tc vMerge="1">
                  <a:txBody>
                    <a:bodyPr/>
                    <a:lstStyle/>
                    <a:p>
                      <a:endParaRPr lang="fr-FR"/>
                    </a:p>
                  </a:txBody>
                  <a:tcPr/>
                </a:tc>
                <a:tc>
                  <a:txBody>
                    <a:bodyPr/>
                    <a:lstStyle/>
                    <a:p>
                      <a:pPr algn="ctr"/>
                      <a:r>
                        <a:rPr lang="fr-FR" sz="1200" dirty="0"/>
                        <a:t>2018</a:t>
                      </a:r>
                    </a:p>
                  </a:txBody>
                  <a:tcPr anchor="ctr"/>
                </a:tc>
                <a:tc>
                  <a:txBody>
                    <a:bodyPr/>
                    <a:lstStyle/>
                    <a:p>
                      <a:pPr algn="ctr"/>
                      <a:r>
                        <a:rPr lang="fr-FR" sz="1200" dirty="0"/>
                        <a:t>2019</a:t>
                      </a:r>
                    </a:p>
                  </a:txBody>
                  <a:tcPr anchor="ctr"/>
                </a:tc>
                <a:tc>
                  <a:txBody>
                    <a:bodyPr/>
                    <a:lstStyle/>
                    <a:p>
                      <a:pPr algn="ctr"/>
                      <a:r>
                        <a:rPr lang="fr-FR" sz="1200" dirty="0"/>
                        <a:t>évolution</a:t>
                      </a:r>
                    </a:p>
                  </a:txBody>
                  <a:tcPr anchor="ctr"/>
                </a:tc>
                <a:tc>
                  <a:txBody>
                    <a:bodyPr/>
                    <a:lstStyle/>
                    <a:p>
                      <a:pPr algn="ctr"/>
                      <a:r>
                        <a:rPr lang="fr-FR" sz="1200" dirty="0"/>
                        <a:t>2018</a:t>
                      </a:r>
                    </a:p>
                  </a:txBody>
                  <a:tcPr anchor="ctr"/>
                </a:tc>
                <a:tc>
                  <a:txBody>
                    <a:bodyPr/>
                    <a:lstStyle/>
                    <a:p>
                      <a:pPr algn="ctr"/>
                      <a:r>
                        <a:rPr lang="fr-FR" sz="1200" dirty="0"/>
                        <a:t>2019</a:t>
                      </a:r>
                    </a:p>
                  </a:txBody>
                  <a:tcPr anchor="ctr"/>
                </a:tc>
                <a:tc>
                  <a:txBody>
                    <a:bodyPr/>
                    <a:lstStyle/>
                    <a:p>
                      <a:pPr algn="ctr"/>
                      <a:r>
                        <a:rPr lang="fr-FR" sz="1200" dirty="0"/>
                        <a:t>évolution</a:t>
                      </a:r>
                    </a:p>
                  </a:txBody>
                  <a:tcPr anchor="ctr"/>
                </a:tc>
                <a:tc vMerge="1">
                  <a:txBody>
                    <a:bodyPr/>
                    <a:lstStyle/>
                    <a:p>
                      <a:endParaRPr lang="fr-FR"/>
                    </a:p>
                  </a:txBody>
                  <a:tcPr/>
                </a:tc>
                <a:extLst>
                  <a:ext uri="{0D108BD9-81ED-4DB2-BD59-A6C34878D82A}">
                    <a16:rowId xmlns="" xmlns:a16="http://schemas.microsoft.com/office/drawing/2014/main" val="585460641"/>
                  </a:ext>
                </a:extLst>
              </a:tr>
              <a:tr h="432773">
                <a:tc>
                  <a:txBody>
                    <a:bodyPr/>
                    <a:lstStyle/>
                    <a:p>
                      <a:r>
                        <a:rPr lang="fr-FR" dirty="0"/>
                        <a:t>Nombre de SE</a:t>
                      </a:r>
                    </a:p>
                  </a:txBody>
                  <a:tcPr/>
                </a:tc>
                <a:tc>
                  <a:txBody>
                    <a:bodyPr/>
                    <a:lstStyle/>
                    <a:p>
                      <a:pPr algn="ctr"/>
                      <a:r>
                        <a:rPr lang="fr-FR" sz="1200" dirty="0"/>
                        <a:t>104 786</a:t>
                      </a:r>
                    </a:p>
                  </a:txBody>
                  <a:tcPr anchor="ctr"/>
                </a:tc>
                <a:tc>
                  <a:txBody>
                    <a:bodyPr/>
                    <a:lstStyle/>
                    <a:p>
                      <a:pPr algn="ctr"/>
                      <a:r>
                        <a:rPr lang="fr-FR" sz="1200" dirty="0"/>
                        <a:t>105 701</a:t>
                      </a:r>
                    </a:p>
                  </a:txBody>
                  <a:tcPr anchor="ctr"/>
                </a:tc>
                <a:tc>
                  <a:txBody>
                    <a:bodyPr/>
                    <a:lstStyle/>
                    <a:p>
                      <a:pPr algn="ctr"/>
                      <a:r>
                        <a:rPr lang="fr-FR" sz="1200" dirty="0">
                          <a:solidFill>
                            <a:srgbClr val="00B050"/>
                          </a:solidFill>
                        </a:rPr>
                        <a:t>0,9%</a:t>
                      </a:r>
                    </a:p>
                  </a:txBody>
                  <a:tcPr anchor="ctr"/>
                </a:tc>
                <a:tc>
                  <a:txBody>
                    <a:bodyPr/>
                    <a:lstStyle/>
                    <a:p>
                      <a:pPr algn="ctr"/>
                      <a:r>
                        <a:rPr lang="fr-FR" sz="1200" dirty="0"/>
                        <a:t>2 308 495</a:t>
                      </a:r>
                    </a:p>
                  </a:txBody>
                  <a:tcPr anchor="ctr"/>
                </a:tc>
                <a:tc>
                  <a:txBody>
                    <a:bodyPr/>
                    <a:lstStyle/>
                    <a:p>
                      <a:pPr algn="ctr"/>
                      <a:r>
                        <a:rPr lang="fr-FR" sz="1200" dirty="0"/>
                        <a:t>2 322 417</a:t>
                      </a:r>
                    </a:p>
                  </a:txBody>
                  <a:tcPr anchor="ctr"/>
                </a:tc>
                <a:tc>
                  <a:txBody>
                    <a:bodyPr/>
                    <a:lstStyle/>
                    <a:p>
                      <a:pPr algn="ctr"/>
                      <a:r>
                        <a:rPr lang="fr-FR" sz="1200" dirty="0">
                          <a:solidFill>
                            <a:srgbClr val="00B050"/>
                          </a:solidFill>
                        </a:rPr>
                        <a:t>0,6%</a:t>
                      </a:r>
                    </a:p>
                  </a:txBody>
                  <a:tcPr anchor="ctr"/>
                </a:tc>
                <a:tc>
                  <a:txBody>
                    <a:bodyPr/>
                    <a:lstStyle/>
                    <a:p>
                      <a:pPr algn="ctr"/>
                      <a:r>
                        <a:rPr lang="fr-FR" dirty="0"/>
                        <a:t>5%</a:t>
                      </a:r>
                    </a:p>
                  </a:txBody>
                  <a:tcPr anchor="ctr"/>
                </a:tc>
                <a:extLst>
                  <a:ext uri="{0D108BD9-81ED-4DB2-BD59-A6C34878D82A}">
                    <a16:rowId xmlns="" xmlns:a16="http://schemas.microsoft.com/office/drawing/2014/main" val="4201271964"/>
                  </a:ext>
                </a:extLst>
              </a:tr>
              <a:tr h="621948">
                <a:tc>
                  <a:txBody>
                    <a:bodyPr/>
                    <a:lstStyle/>
                    <a:p>
                      <a:r>
                        <a:rPr lang="fr-FR" dirty="0"/>
                        <a:t>Nombre de salariés</a:t>
                      </a:r>
                    </a:p>
                  </a:txBody>
                  <a:tcPr/>
                </a:tc>
                <a:tc>
                  <a:txBody>
                    <a:bodyPr/>
                    <a:lstStyle/>
                    <a:p>
                      <a:pPr algn="ctr"/>
                      <a:r>
                        <a:rPr lang="fr-FR" sz="1200" dirty="0"/>
                        <a:t>821 888</a:t>
                      </a:r>
                    </a:p>
                  </a:txBody>
                  <a:tcPr anchor="ctr"/>
                </a:tc>
                <a:tc>
                  <a:txBody>
                    <a:bodyPr/>
                    <a:lstStyle/>
                    <a:p>
                      <a:pPr algn="ctr"/>
                      <a:r>
                        <a:rPr lang="fr-FR" sz="1200" dirty="0"/>
                        <a:t>843 091</a:t>
                      </a:r>
                    </a:p>
                  </a:txBody>
                  <a:tcPr anchor="ctr"/>
                </a:tc>
                <a:tc>
                  <a:txBody>
                    <a:bodyPr/>
                    <a:lstStyle/>
                    <a:p>
                      <a:pPr algn="ctr"/>
                      <a:r>
                        <a:rPr lang="fr-FR" sz="1200" dirty="0">
                          <a:solidFill>
                            <a:srgbClr val="00B050"/>
                          </a:solidFill>
                        </a:rPr>
                        <a:t>2,6%</a:t>
                      </a:r>
                    </a:p>
                  </a:txBody>
                  <a:tcPr anchor="ctr"/>
                </a:tc>
                <a:tc>
                  <a:txBody>
                    <a:bodyPr/>
                    <a:lstStyle/>
                    <a:p>
                      <a:pPr algn="ctr"/>
                      <a:r>
                        <a:rPr lang="fr-FR" sz="1200" dirty="0"/>
                        <a:t>19 172 462</a:t>
                      </a:r>
                    </a:p>
                  </a:txBody>
                  <a:tcPr anchor="ctr"/>
                </a:tc>
                <a:tc>
                  <a:txBody>
                    <a:bodyPr/>
                    <a:lstStyle/>
                    <a:p>
                      <a:pPr algn="ctr"/>
                      <a:r>
                        <a:rPr lang="fr-FR" sz="1200" dirty="0"/>
                        <a:t>19 557 331</a:t>
                      </a:r>
                    </a:p>
                  </a:txBody>
                  <a:tcPr anchor="ctr"/>
                </a:tc>
                <a:tc>
                  <a:txBody>
                    <a:bodyPr/>
                    <a:lstStyle/>
                    <a:p>
                      <a:pPr algn="ctr"/>
                      <a:r>
                        <a:rPr lang="fr-FR" sz="1200" dirty="0">
                          <a:solidFill>
                            <a:srgbClr val="00B050"/>
                          </a:solidFill>
                        </a:rPr>
                        <a:t>2%</a:t>
                      </a:r>
                    </a:p>
                  </a:txBody>
                  <a:tcPr anchor="ctr"/>
                </a:tc>
                <a:tc>
                  <a:txBody>
                    <a:bodyPr/>
                    <a:lstStyle/>
                    <a:p>
                      <a:pPr algn="ctr"/>
                      <a:r>
                        <a:rPr lang="fr-FR" dirty="0"/>
                        <a:t>4%</a:t>
                      </a:r>
                    </a:p>
                  </a:txBody>
                  <a:tcPr anchor="ctr"/>
                </a:tc>
                <a:extLst>
                  <a:ext uri="{0D108BD9-81ED-4DB2-BD59-A6C34878D82A}">
                    <a16:rowId xmlns="" xmlns:a16="http://schemas.microsoft.com/office/drawing/2014/main" val="2152229421"/>
                  </a:ext>
                </a:extLst>
              </a:tr>
              <a:tr h="621948">
                <a:tc>
                  <a:txBody>
                    <a:bodyPr/>
                    <a:lstStyle/>
                    <a:p>
                      <a:r>
                        <a:rPr lang="fr-FR" dirty="0"/>
                        <a:t>Nombre d’AT en 1</a:t>
                      </a:r>
                      <a:r>
                        <a:rPr lang="fr-FR" baseline="30000" dirty="0"/>
                        <a:t>er</a:t>
                      </a:r>
                      <a:r>
                        <a:rPr lang="fr-FR" dirty="0"/>
                        <a:t> versement</a:t>
                      </a:r>
                    </a:p>
                  </a:txBody>
                  <a:tcPr/>
                </a:tc>
                <a:tc>
                  <a:txBody>
                    <a:bodyPr/>
                    <a:lstStyle/>
                    <a:p>
                      <a:pPr algn="ctr"/>
                      <a:r>
                        <a:rPr lang="fr-FR" sz="1200" dirty="0"/>
                        <a:t>4 034</a:t>
                      </a:r>
                    </a:p>
                  </a:txBody>
                  <a:tcPr anchor="ctr"/>
                </a:tc>
                <a:tc>
                  <a:txBody>
                    <a:bodyPr/>
                    <a:lstStyle/>
                    <a:p>
                      <a:pPr algn="ctr"/>
                      <a:r>
                        <a:rPr lang="fr-FR" sz="1200" dirty="0"/>
                        <a:t>4 027</a:t>
                      </a:r>
                    </a:p>
                  </a:txBody>
                  <a:tcPr anchor="ctr"/>
                </a:tc>
                <a:tc>
                  <a:txBody>
                    <a:bodyPr/>
                    <a:lstStyle/>
                    <a:p>
                      <a:pPr algn="ctr"/>
                      <a:r>
                        <a:rPr lang="fr-FR" sz="1200" dirty="0">
                          <a:solidFill>
                            <a:srgbClr val="00B050"/>
                          </a:solidFill>
                        </a:rPr>
                        <a:t>- 0,2%</a:t>
                      </a:r>
                    </a:p>
                  </a:txBody>
                  <a:tcPr anchor="ctr"/>
                </a:tc>
                <a:tc>
                  <a:txBody>
                    <a:bodyPr/>
                    <a:lstStyle/>
                    <a:p>
                      <a:pPr algn="ctr"/>
                      <a:r>
                        <a:rPr lang="fr-FR" sz="1200" dirty="0"/>
                        <a:t>98 022</a:t>
                      </a:r>
                    </a:p>
                  </a:txBody>
                  <a:tcPr anchor="ctr"/>
                </a:tc>
                <a:tc>
                  <a:txBody>
                    <a:bodyPr/>
                    <a:lstStyle/>
                    <a:p>
                      <a:pPr algn="ctr"/>
                      <a:r>
                        <a:rPr lang="fr-FR" sz="1200" dirty="0"/>
                        <a:t>98 899</a:t>
                      </a:r>
                    </a:p>
                  </a:txBody>
                  <a:tcPr anchor="ctr"/>
                </a:tc>
                <a:tc>
                  <a:txBody>
                    <a:bodyPr/>
                    <a:lstStyle/>
                    <a:p>
                      <a:pPr algn="ctr"/>
                      <a:r>
                        <a:rPr lang="fr-FR" sz="1200" dirty="0">
                          <a:solidFill>
                            <a:srgbClr val="FF0000"/>
                          </a:solidFill>
                        </a:rPr>
                        <a:t>0,9%</a:t>
                      </a:r>
                    </a:p>
                  </a:txBody>
                  <a:tcPr anchor="ctr"/>
                </a:tc>
                <a:tc>
                  <a:txBody>
                    <a:bodyPr/>
                    <a:lstStyle/>
                    <a:p>
                      <a:pPr algn="ctr"/>
                      <a:r>
                        <a:rPr lang="fr-FR" dirty="0"/>
                        <a:t>4%</a:t>
                      </a:r>
                    </a:p>
                  </a:txBody>
                  <a:tcPr anchor="ctr"/>
                </a:tc>
                <a:extLst>
                  <a:ext uri="{0D108BD9-81ED-4DB2-BD59-A6C34878D82A}">
                    <a16:rowId xmlns="" xmlns:a16="http://schemas.microsoft.com/office/drawing/2014/main" val="864620290"/>
                  </a:ext>
                </a:extLst>
              </a:tr>
              <a:tr h="621948">
                <a:tc>
                  <a:txBody>
                    <a:bodyPr/>
                    <a:lstStyle/>
                    <a:p>
                      <a:r>
                        <a:rPr lang="fr-FR" dirty="0"/>
                        <a:t>Nombre de nouvelles IPP</a:t>
                      </a:r>
                    </a:p>
                  </a:txBody>
                  <a:tcPr/>
                </a:tc>
                <a:tc>
                  <a:txBody>
                    <a:bodyPr/>
                    <a:lstStyle/>
                    <a:p>
                      <a:pPr algn="ctr"/>
                      <a:r>
                        <a:rPr lang="fr-FR" sz="1200" dirty="0"/>
                        <a:t>278</a:t>
                      </a:r>
                    </a:p>
                  </a:txBody>
                  <a:tcPr anchor="ctr"/>
                </a:tc>
                <a:tc>
                  <a:txBody>
                    <a:bodyPr/>
                    <a:lstStyle/>
                    <a:p>
                      <a:pPr algn="ctr"/>
                      <a:r>
                        <a:rPr lang="fr-FR" sz="1200" dirty="0"/>
                        <a:t>304</a:t>
                      </a:r>
                    </a:p>
                  </a:txBody>
                  <a:tcPr anchor="ctr"/>
                </a:tc>
                <a:tc>
                  <a:txBody>
                    <a:bodyPr/>
                    <a:lstStyle/>
                    <a:p>
                      <a:pPr algn="ctr"/>
                      <a:r>
                        <a:rPr lang="fr-FR" sz="1200" dirty="0">
                          <a:solidFill>
                            <a:srgbClr val="00B050"/>
                          </a:solidFill>
                        </a:rPr>
                        <a:t>- 9,4%</a:t>
                      </a:r>
                    </a:p>
                  </a:txBody>
                  <a:tcPr anchor="ctr"/>
                </a:tc>
                <a:tc>
                  <a:txBody>
                    <a:bodyPr/>
                    <a:lstStyle/>
                    <a:p>
                      <a:pPr algn="ctr"/>
                      <a:r>
                        <a:rPr lang="fr-FR" sz="1200" dirty="0"/>
                        <a:t>6 200</a:t>
                      </a:r>
                    </a:p>
                  </a:txBody>
                  <a:tcPr anchor="ctr"/>
                </a:tc>
                <a:tc>
                  <a:txBody>
                    <a:bodyPr/>
                    <a:lstStyle/>
                    <a:p>
                      <a:pPr algn="ctr"/>
                      <a:r>
                        <a:rPr lang="fr-FR" sz="1200" dirty="0"/>
                        <a:t>6 426</a:t>
                      </a:r>
                    </a:p>
                  </a:txBody>
                  <a:tcPr anchor="ctr"/>
                </a:tc>
                <a:tc>
                  <a:txBody>
                    <a:bodyPr/>
                    <a:lstStyle/>
                    <a:p>
                      <a:pPr algn="ctr"/>
                      <a:r>
                        <a:rPr lang="fr-FR" sz="1200" dirty="0">
                          <a:solidFill>
                            <a:srgbClr val="FF0000"/>
                          </a:solidFill>
                        </a:rPr>
                        <a:t>3,6%</a:t>
                      </a:r>
                    </a:p>
                  </a:txBody>
                  <a:tcPr anchor="ctr"/>
                </a:tc>
                <a:tc>
                  <a:txBody>
                    <a:bodyPr/>
                    <a:lstStyle/>
                    <a:p>
                      <a:pPr algn="ctr"/>
                      <a:r>
                        <a:rPr lang="fr-FR" dirty="0"/>
                        <a:t>4%</a:t>
                      </a:r>
                    </a:p>
                  </a:txBody>
                  <a:tcPr anchor="ctr"/>
                </a:tc>
                <a:extLst>
                  <a:ext uri="{0D108BD9-81ED-4DB2-BD59-A6C34878D82A}">
                    <a16:rowId xmlns="" xmlns:a16="http://schemas.microsoft.com/office/drawing/2014/main" val="2543815706"/>
                  </a:ext>
                </a:extLst>
              </a:tr>
              <a:tr h="414398">
                <a:tc>
                  <a:txBody>
                    <a:bodyPr/>
                    <a:lstStyle/>
                    <a:p>
                      <a:r>
                        <a:rPr lang="fr-FR" dirty="0"/>
                        <a:t>Nombre de décès</a:t>
                      </a:r>
                    </a:p>
                  </a:txBody>
                  <a:tcPr/>
                </a:tc>
                <a:tc>
                  <a:txBody>
                    <a:bodyPr/>
                    <a:lstStyle/>
                    <a:p>
                      <a:pPr algn="ctr"/>
                      <a:r>
                        <a:rPr lang="fr-FR" sz="1200" dirty="0"/>
                        <a:t>13 </a:t>
                      </a:r>
                      <a:r>
                        <a:rPr lang="fr-FR" sz="1000" dirty="0">
                          <a:solidFill>
                            <a:schemeClr val="accent2">
                              <a:lumMod val="60000"/>
                              <a:lumOff val="40000"/>
                            </a:schemeClr>
                          </a:solidFill>
                        </a:rPr>
                        <a:t>(32%)</a:t>
                      </a:r>
                      <a:endParaRPr lang="fr-FR" sz="1200" dirty="0"/>
                    </a:p>
                  </a:txBody>
                  <a:tcPr anchor="ctr"/>
                </a:tc>
                <a:tc>
                  <a:txBody>
                    <a:bodyPr/>
                    <a:lstStyle/>
                    <a:p>
                      <a:pPr algn="ctr"/>
                      <a:r>
                        <a:rPr lang="fr-FR" sz="1200" dirty="0"/>
                        <a:t>16 </a:t>
                      </a:r>
                      <a:r>
                        <a:rPr kumimoji="0" lang="fr-FR" sz="1000" b="0" i="0" u="none" strike="noStrike" kern="1200" cap="none" spc="0" normalizeH="0" baseline="0" noProof="0" dirty="0">
                          <a:ln>
                            <a:noFill/>
                          </a:ln>
                          <a:solidFill>
                            <a:srgbClr val="AB2E81">
                              <a:lumMod val="60000"/>
                              <a:lumOff val="40000"/>
                            </a:srgbClr>
                          </a:solidFill>
                          <a:effectLst/>
                          <a:uLnTx/>
                          <a:uFillTx/>
                          <a:latin typeface="+mn-lt"/>
                          <a:ea typeface="+mn-ea"/>
                          <a:cs typeface="+mn-cs"/>
                        </a:rPr>
                        <a:t>(32%)</a:t>
                      </a:r>
                      <a:endParaRPr lang="fr-FR" sz="1200" dirty="0"/>
                    </a:p>
                  </a:txBody>
                  <a:tcPr anchor="ctr"/>
                </a:tc>
                <a:tc>
                  <a:txBody>
                    <a:bodyPr/>
                    <a:lstStyle/>
                    <a:p>
                      <a:pPr algn="ctr"/>
                      <a:r>
                        <a:rPr lang="fr-FR" sz="1200" dirty="0">
                          <a:solidFill>
                            <a:srgbClr val="FF0000"/>
                          </a:solidFill>
                        </a:rPr>
                        <a:t>23,1%</a:t>
                      </a:r>
                    </a:p>
                  </a:txBody>
                  <a:tcPr anchor="ctr"/>
                </a:tc>
                <a:tc>
                  <a:txBody>
                    <a:bodyPr/>
                    <a:lstStyle/>
                    <a:p>
                      <a:pPr algn="ctr"/>
                      <a:r>
                        <a:rPr lang="fr-FR" sz="1200" dirty="0"/>
                        <a:t>280 </a:t>
                      </a:r>
                      <a:r>
                        <a:rPr lang="fr-FR" sz="1000" dirty="0">
                          <a:solidFill>
                            <a:schemeClr val="accent2">
                              <a:lumMod val="60000"/>
                              <a:lumOff val="40000"/>
                            </a:schemeClr>
                          </a:solidFill>
                        </a:rPr>
                        <a:t>(34%)</a:t>
                      </a:r>
                      <a:endParaRPr lang="fr-FR" sz="1200" dirty="0">
                        <a:solidFill>
                          <a:schemeClr val="accent2">
                            <a:lumMod val="60000"/>
                            <a:lumOff val="40000"/>
                          </a:schemeClr>
                        </a:solidFill>
                      </a:endParaRPr>
                    </a:p>
                  </a:txBody>
                  <a:tcPr anchor="ctr"/>
                </a:tc>
                <a:tc>
                  <a:txBody>
                    <a:bodyPr/>
                    <a:lstStyle/>
                    <a:p>
                      <a:pPr algn="ctr"/>
                      <a:r>
                        <a:rPr lang="fr-FR" sz="1200" dirty="0"/>
                        <a:t>283 </a:t>
                      </a:r>
                      <a:r>
                        <a:rPr lang="fr-FR" sz="1000" dirty="0">
                          <a:solidFill>
                            <a:schemeClr val="accent2">
                              <a:lumMod val="60000"/>
                              <a:lumOff val="40000"/>
                            </a:schemeClr>
                          </a:solidFill>
                        </a:rPr>
                        <a:t>(28%)</a:t>
                      </a:r>
                      <a:endParaRPr lang="fr-FR" sz="1200" dirty="0">
                        <a:solidFill>
                          <a:schemeClr val="accent2">
                            <a:lumMod val="60000"/>
                            <a:lumOff val="40000"/>
                          </a:schemeClr>
                        </a:solidFill>
                      </a:endParaRPr>
                    </a:p>
                  </a:txBody>
                  <a:tcPr anchor="ctr"/>
                </a:tc>
                <a:tc>
                  <a:txBody>
                    <a:bodyPr/>
                    <a:lstStyle/>
                    <a:p>
                      <a:pPr algn="ctr"/>
                      <a:r>
                        <a:rPr lang="fr-FR" sz="1200" dirty="0">
                          <a:solidFill>
                            <a:srgbClr val="FF0000"/>
                          </a:solidFill>
                        </a:rPr>
                        <a:t>1,1%</a:t>
                      </a:r>
                    </a:p>
                  </a:txBody>
                  <a:tcPr anchor="ctr"/>
                </a:tc>
                <a:tc>
                  <a:txBody>
                    <a:bodyPr/>
                    <a:lstStyle/>
                    <a:p>
                      <a:pPr algn="ctr"/>
                      <a:r>
                        <a:rPr lang="fr-FR" dirty="0"/>
                        <a:t>6%</a:t>
                      </a:r>
                    </a:p>
                  </a:txBody>
                  <a:tcPr anchor="ctr"/>
                </a:tc>
                <a:extLst>
                  <a:ext uri="{0D108BD9-81ED-4DB2-BD59-A6C34878D82A}">
                    <a16:rowId xmlns="" xmlns:a16="http://schemas.microsoft.com/office/drawing/2014/main" val="1182576837"/>
                  </a:ext>
                </a:extLst>
              </a:tr>
              <a:tr h="621948">
                <a:tc>
                  <a:txBody>
                    <a:bodyPr/>
                    <a:lstStyle/>
                    <a:p>
                      <a:r>
                        <a:rPr lang="fr-FR" dirty="0"/>
                        <a:t>Indice de fréquence</a:t>
                      </a:r>
                    </a:p>
                  </a:txBody>
                  <a:tcPr/>
                </a:tc>
                <a:tc>
                  <a:txBody>
                    <a:bodyPr/>
                    <a:lstStyle/>
                    <a:p>
                      <a:pPr algn="ctr"/>
                      <a:r>
                        <a:rPr lang="fr-FR" sz="1200" dirty="0"/>
                        <a:t>4,9</a:t>
                      </a:r>
                    </a:p>
                  </a:txBody>
                  <a:tcPr anchor="ctr"/>
                </a:tc>
                <a:tc>
                  <a:txBody>
                    <a:bodyPr/>
                    <a:lstStyle/>
                    <a:p>
                      <a:pPr algn="ctr"/>
                      <a:r>
                        <a:rPr lang="fr-FR" sz="1200" dirty="0"/>
                        <a:t>4,8</a:t>
                      </a:r>
                    </a:p>
                  </a:txBody>
                  <a:tcPr anchor="ctr"/>
                </a:tc>
                <a:tc>
                  <a:txBody>
                    <a:bodyPr/>
                    <a:lstStyle/>
                    <a:p>
                      <a:pPr algn="ctr"/>
                      <a:r>
                        <a:rPr lang="fr-FR" sz="1200" dirty="0">
                          <a:solidFill>
                            <a:srgbClr val="00B050"/>
                          </a:solidFill>
                        </a:rPr>
                        <a:t>- 2%</a:t>
                      </a:r>
                    </a:p>
                  </a:txBody>
                  <a:tcPr anchor="ctr"/>
                </a:tc>
                <a:tc>
                  <a:txBody>
                    <a:bodyPr/>
                    <a:lstStyle/>
                    <a:p>
                      <a:pPr algn="ctr"/>
                      <a:r>
                        <a:rPr lang="fr-FR" sz="1200" dirty="0"/>
                        <a:t>5,1</a:t>
                      </a:r>
                    </a:p>
                  </a:txBody>
                  <a:tcPr anchor="ctr"/>
                </a:tc>
                <a:tc>
                  <a:txBody>
                    <a:bodyPr/>
                    <a:lstStyle/>
                    <a:p>
                      <a:pPr algn="ctr"/>
                      <a:r>
                        <a:rPr lang="fr-FR" sz="1200" dirty="0"/>
                        <a:t>5,1</a:t>
                      </a:r>
                    </a:p>
                  </a:txBody>
                  <a:tcPr anchor="ctr"/>
                </a:tc>
                <a:tc>
                  <a:txBody>
                    <a:bodyPr/>
                    <a:lstStyle/>
                    <a:p>
                      <a:pPr algn="ctr"/>
                      <a:r>
                        <a:rPr lang="fr-FR" sz="1200" dirty="0">
                          <a:solidFill>
                            <a:srgbClr val="00B050"/>
                          </a:solidFill>
                        </a:rPr>
                        <a:t>0,0%</a:t>
                      </a:r>
                    </a:p>
                  </a:txBody>
                  <a:tcPr anchor="ctr"/>
                </a:tc>
                <a:tc>
                  <a:txBody>
                    <a:bodyPr/>
                    <a:lstStyle/>
                    <a:p>
                      <a:pPr algn="ctr"/>
                      <a:endParaRPr lang="fr-FR" dirty="0"/>
                    </a:p>
                  </a:txBody>
                  <a:tcPr anchor="ctr"/>
                </a:tc>
                <a:extLst>
                  <a:ext uri="{0D108BD9-81ED-4DB2-BD59-A6C34878D82A}">
                    <a16:rowId xmlns="" xmlns:a16="http://schemas.microsoft.com/office/drawing/2014/main" val="1583086763"/>
                  </a:ext>
                </a:extLst>
              </a:tr>
            </a:tbl>
          </a:graphicData>
        </a:graphic>
      </p:graphicFrame>
      <p:sp>
        <p:nvSpPr>
          <p:cNvPr id="5" name="ZoneTexte 4">
            <a:extLst>
              <a:ext uri="{FF2B5EF4-FFF2-40B4-BE49-F238E27FC236}">
                <a16:creationId xmlns="" xmlns:a16="http://schemas.microsoft.com/office/drawing/2014/main" id="{3B4042F4-2A62-4C96-9627-9D960E58B3B7}"/>
              </a:ext>
            </a:extLst>
          </p:cNvPr>
          <p:cNvSpPr txBox="1"/>
          <p:nvPr/>
        </p:nvSpPr>
        <p:spPr>
          <a:xfrm>
            <a:off x="321013" y="6215974"/>
            <a:ext cx="2918298" cy="369332"/>
          </a:xfrm>
          <a:prstGeom prst="rect">
            <a:avLst/>
          </a:prstGeom>
          <a:noFill/>
        </p:spPr>
        <p:txBody>
          <a:bodyPr wrap="square" rtlCol="0">
            <a:spAutoFit/>
          </a:bodyPr>
          <a:lstStyle/>
          <a:p>
            <a:pPr defTabSz="457200"/>
            <a:r>
              <a:rPr lang="fr-FR" dirty="0">
                <a:solidFill>
                  <a:srgbClr val="AB2E81">
                    <a:lumMod val="60000"/>
                    <a:lumOff val="40000"/>
                  </a:srgbClr>
                </a:solidFill>
              </a:rPr>
              <a:t>32% des décès AT+ trajet </a:t>
            </a:r>
          </a:p>
        </p:txBody>
      </p:sp>
    </p:spTree>
    <p:extLst>
      <p:ext uri="{BB962C8B-B14F-4D97-AF65-F5344CB8AC3E}">
        <p14:creationId xmlns:p14="http://schemas.microsoft.com/office/powerpoint/2010/main" val="1824814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33AF588B-7930-4A45-9A81-707C1D2BE7BF}"/>
              </a:ext>
            </a:extLst>
          </p:cNvPr>
          <p:cNvSpPr>
            <a:spLocks noGrp="1"/>
          </p:cNvSpPr>
          <p:nvPr>
            <p:ph type="title"/>
          </p:nvPr>
        </p:nvSpPr>
        <p:spPr>
          <a:xfrm>
            <a:off x="0" y="165485"/>
            <a:ext cx="8229600" cy="1143000"/>
          </a:xfrm>
        </p:spPr>
        <p:txBody>
          <a:bodyPr/>
          <a:lstStyle/>
          <a:p>
            <a:pPr algn="ctr" defTabSz="914400">
              <a:spcBef>
                <a:spcPts val="0"/>
              </a:spcBef>
            </a:pPr>
            <a:r>
              <a:rPr lang="fr-FR" dirty="0"/>
              <a:t>Quels enjeux pour le monde professionnel?</a:t>
            </a:r>
          </a:p>
        </p:txBody>
      </p:sp>
      <p:sp>
        <p:nvSpPr>
          <p:cNvPr id="3" name="Espace réservé du numéro de diapositive 2">
            <a:extLst>
              <a:ext uri="{FF2B5EF4-FFF2-40B4-BE49-F238E27FC236}">
                <a16:creationId xmlns="" xmlns:a16="http://schemas.microsoft.com/office/drawing/2014/main" id="{50D075D6-02AA-4DDE-AE21-4FD54CF38B76}"/>
              </a:ext>
            </a:extLst>
          </p:cNvPr>
          <p:cNvSpPr>
            <a:spLocks noGrp="1"/>
          </p:cNvSpPr>
          <p:nvPr>
            <p:ph type="sldNum" sz="quarter" idx="12"/>
          </p:nvPr>
        </p:nvSpPr>
        <p:spPr/>
        <p:txBody>
          <a:bodyPr/>
          <a:lstStyle/>
          <a:p>
            <a:fld id="{8D80BBEC-4D63-C844-A379-BE1BA1814F01}" type="slidenum">
              <a:rPr lang="fr-FR" smtClean="0"/>
              <a:pPr/>
              <a:t>14</a:t>
            </a:fld>
            <a:endParaRPr lang="fr-FR"/>
          </a:p>
        </p:txBody>
      </p:sp>
      <p:pic>
        <p:nvPicPr>
          <p:cNvPr id="6" name="Picture 3">
            <a:extLst>
              <a:ext uri="{FF2B5EF4-FFF2-40B4-BE49-F238E27FC236}">
                <a16:creationId xmlns="" xmlns:a16="http://schemas.microsoft.com/office/drawing/2014/main" id="{CC6CCB18-2812-4E4D-BB3B-25DE0EFDD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68214"/>
            <a:ext cx="7493875"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 xmlns:a16="http://schemas.microsoft.com/office/drawing/2014/main" id="{C8915B5F-A415-44D2-9978-348C32594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571" y="2075133"/>
            <a:ext cx="8327608" cy="3216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 xmlns:a16="http://schemas.microsoft.com/office/drawing/2014/main" id="{CEFA9BB3-4246-436C-B3E8-F469CA73955F}"/>
              </a:ext>
            </a:extLst>
          </p:cNvPr>
          <p:cNvSpPr/>
          <p:nvPr/>
        </p:nvSpPr>
        <p:spPr>
          <a:xfrm>
            <a:off x="6342173" y="5492186"/>
            <a:ext cx="2529454" cy="1169551"/>
          </a:xfrm>
          <a:prstGeom prst="rect">
            <a:avLst/>
          </a:prstGeom>
        </p:spPr>
        <p:txBody>
          <a:bodyPr wrap="square">
            <a:spAutoFit/>
          </a:bodyPr>
          <a:lstStyle/>
          <a:p>
            <a:pPr algn="ctr" defTabSz="457200"/>
            <a:r>
              <a:rPr lang="fr-FR" sz="1000" b="1" dirty="0">
                <a:solidFill>
                  <a:srgbClr val="302683">
                    <a:lumMod val="75000"/>
                  </a:srgbClr>
                </a:solidFill>
              </a:rPr>
              <a:t>Sources :</a:t>
            </a:r>
            <a:r>
              <a:rPr lang="fr-FR" sz="1000" dirty="0">
                <a:solidFill>
                  <a:srgbClr val="302683">
                    <a:lumMod val="75000"/>
                  </a:srgbClr>
                </a:solidFill>
              </a:rPr>
              <a:t> </a:t>
            </a:r>
          </a:p>
          <a:p>
            <a:pPr algn="ctr" defTabSz="457200"/>
            <a:r>
              <a:rPr lang="fr-FR" sz="1000" dirty="0">
                <a:solidFill>
                  <a:srgbClr val="302683">
                    <a:lumMod val="75000"/>
                  </a:srgbClr>
                </a:solidFill>
              </a:rPr>
              <a:t>données 2017 agrégées du régime général (Cnam), de la Mutualité sociale agricole (MSA) </a:t>
            </a:r>
          </a:p>
          <a:p>
            <a:pPr algn="ctr" defTabSz="457200"/>
            <a:r>
              <a:rPr lang="fr-FR" sz="1000" dirty="0">
                <a:solidFill>
                  <a:srgbClr val="302683">
                    <a:lumMod val="75000"/>
                  </a:srgbClr>
                </a:solidFill>
              </a:rPr>
              <a:t>et données 2017 de l'Observatoire national interministériel de la sécurité routière.</a:t>
            </a:r>
          </a:p>
        </p:txBody>
      </p:sp>
    </p:spTree>
    <p:extLst>
      <p:ext uri="{BB962C8B-B14F-4D97-AF65-F5344CB8AC3E}">
        <p14:creationId xmlns:p14="http://schemas.microsoft.com/office/powerpoint/2010/main" val="4001353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9730" name="Rectangle 2"/>
          <p:cNvSpPr>
            <a:spLocks noGrp="1" noChangeArrowheads="1"/>
          </p:cNvSpPr>
          <p:nvPr>
            <p:ph type="title" idx="4294967295"/>
          </p:nvPr>
        </p:nvSpPr>
        <p:spPr>
          <a:xfrm>
            <a:off x="288246" y="307975"/>
            <a:ext cx="7491412" cy="1143000"/>
          </a:xfrm>
          <a:extLst>
            <a:ext uri="{91240B29-F687-4F45-9708-019B960494DF}">
              <a14:hiddenLine xmlns:a14="http://schemas.microsoft.com/office/drawing/2010/main" w="12700" cap="flat">
                <a:solidFill>
                  <a:srgbClr val="808080"/>
                </a:solidFill>
                <a:round/>
                <a:headEnd/>
                <a:tailEnd/>
              </a14:hiddenLine>
            </a:ext>
          </a:extLst>
        </p:spPr>
        <p:txBody>
          <a:bodyPr lIns="90350" tIns="44275" rIns="90350" bIns="44275">
            <a:normAutofit/>
          </a:bodyPr>
          <a:lstStyle/>
          <a:p>
            <a:pPr defTabSz="449211">
              <a:tabLst>
                <a:tab pos="0" algn="l"/>
                <a:tab pos="914293" algn="l"/>
                <a:tab pos="1828586" algn="l"/>
                <a:tab pos="2742879" algn="l"/>
                <a:tab pos="3657172" algn="l"/>
                <a:tab pos="4571465" algn="l"/>
                <a:tab pos="5485757" algn="l"/>
                <a:tab pos="6400051" algn="l"/>
                <a:tab pos="7314343" algn="l"/>
                <a:tab pos="8228637" algn="l"/>
                <a:tab pos="9142929" algn="l"/>
                <a:tab pos="10057222" algn="l"/>
              </a:tabLst>
              <a:defRPr/>
            </a:pPr>
            <a:r>
              <a:rPr lang="fr-FR" altLang="fr-FR" sz="2800" dirty="0"/>
              <a:t>Un risque caractérisé par sa gravité</a:t>
            </a:r>
          </a:p>
        </p:txBody>
      </p:sp>
      <p:sp>
        <p:nvSpPr>
          <p:cNvPr id="1609731" name="Rectangle 3"/>
          <p:cNvSpPr>
            <a:spLocks noGrp="1" noChangeArrowheads="1"/>
          </p:cNvSpPr>
          <p:nvPr>
            <p:ph type="body" idx="4294967295"/>
          </p:nvPr>
        </p:nvSpPr>
        <p:spPr>
          <a:xfrm>
            <a:off x="647700" y="1701800"/>
            <a:ext cx="7835899" cy="3600450"/>
          </a:xfrm>
          <a:extLst>
            <a:ext uri="{91240B29-F687-4F45-9708-019B960494DF}">
              <a14:hiddenLine xmlns:a14="http://schemas.microsoft.com/office/drawing/2010/main" w="12700" cap="flat">
                <a:solidFill>
                  <a:srgbClr val="808080"/>
                </a:solidFill>
                <a:round/>
                <a:headEnd/>
                <a:tailEnd/>
              </a14:hiddenLine>
            </a:ext>
          </a:extLst>
        </p:spPr>
        <p:txBody>
          <a:bodyPr lIns="90350" tIns="44275" rIns="90350" bIns="44275"/>
          <a:lstStyle/>
          <a:p>
            <a:pPr marL="342860" indent="-341273" defTabSz="449211">
              <a:spcBef>
                <a:spcPts val="1050"/>
              </a:spcBef>
              <a:buClrTx/>
              <a:buNone/>
              <a:tabLst>
                <a:tab pos="342860" algn="l"/>
                <a:tab pos="969850" algn="l"/>
                <a:tab pos="1884142" algn="l"/>
                <a:tab pos="2798436" algn="l"/>
                <a:tab pos="3712728" algn="l"/>
                <a:tab pos="4627021" algn="l"/>
                <a:tab pos="5541314" algn="l"/>
                <a:tab pos="6455607" algn="l"/>
                <a:tab pos="7369900" algn="l"/>
                <a:tab pos="8284193" algn="l"/>
                <a:tab pos="9198485" algn="l"/>
                <a:tab pos="10112779" algn="l"/>
              </a:tabLst>
              <a:defRPr/>
            </a:pPr>
            <a:r>
              <a:rPr lang="fr-FR" altLang="fr-FR" sz="2800" dirty="0">
                <a:solidFill>
                  <a:srgbClr val="1E17A3"/>
                </a:solidFill>
                <a:latin typeface="Arial" charset="0"/>
              </a:rPr>
              <a:t>Les accidents professionnels de la route en mission représentent en </a:t>
            </a:r>
            <a:r>
              <a:rPr lang="fr-FR" altLang="fr-FR" sz="2800" dirty="0">
                <a:solidFill>
                  <a:srgbClr val="FF0000"/>
                </a:solidFill>
                <a:latin typeface="Arial" charset="0"/>
              </a:rPr>
              <a:t>2017 </a:t>
            </a:r>
            <a:r>
              <a:rPr lang="fr-FR" altLang="fr-FR" sz="2800" dirty="0">
                <a:solidFill>
                  <a:srgbClr val="0070C0"/>
                </a:solidFill>
                <a:latin typeface="Arial" charset="0"/>
              </a:rPr>
              <a:t>(2015 2016)</a:t>
            </a:r>
            <a:r>
              <a:rPr lang="fr-FR" altLang="fr-FR" sz="2800" dirty="0">
                <a:solidFill>
                  <a:srgbClr val="1E17A3"/>
                </a:solidFill>
                <a:latin typeface="Arial" charset="0"/>
              </a:rPr>
              <a:t>:</a:t>
            </a:r>
          </a:p>
          <a:p>
            <a:pPr marL="741276" lvl="1" indent="-284129" defTabSz="449211">
              <a:spcBef>
                <a:spcPts val="750"/>
              </a:spcBef>
              <a:tabLst>
                <a:tab pos="342860" algn="l"/>
                <a:tab pos="969850" algn="l"/>
                <a:tab pos="1884142" algn="l"/>
                <a:tab pos="2798436" algn="l"/>
                <a:tab pos="3712728" algn="l"/>
                <a:tab pos="4627021" algn="l"/>
                <a:tab pos="5541314" algn="l"/>
                <a:tab pos="6455607" algn="l"/>
                <a:tab pos="7369900" algn="l"/>
                <a:tab pos="8284193" algn="l"/>
                <a:tab pos="9198485" algn="l"/>
                <a:tab pos="10112779" algn="l"/>
              </a:tabLst>
              <a:defRPr/>
            </a:pPr>
            <a:r>
              <a:rPr lang="fr-FR" altLang="fr-FR" sz="2000" dirty="0">
                <a:solidFill>
                  <a:srgbClr val="FF0000"/>
                </a:solidFill>
                <a:latin typeface="Arial" charset="0"/>
              </a:rPr>
              <a:t>3,1%</a:t>
            </a:r>
            <a:r>
              <a:rPr lang="fr-FR" altLang="fr-FR" sz="2000" dirty="0">
                <a:solidFill>
                  <a:srgbClr val="1E17A3"/>
                </a:solidFill>
                <a:latin typeface="Arial" charset="0"/>
              </a:rPr>
              <a:t>	(3,0%)		(3,1%)	 des accidents du travail</a:t>
            </a:r>
          </a:p>
          <a:p>
            <a:pPr marL="741276" lvl="1" indent="-284129" defTabSz="449211">
              <a:spcBef>
                <a:spcPts val="750"/>
              </a:spcBef>
              <a:tabLst>
                <a:tab pos="342860" algn="l"/>
                <a:tab pos="969850" algn="l"/>
                <a:tab pos="1884142" algn="l"/>
                <a:tab pos="2798436" algn="l"/>
                <a:tab pos="3712728" algn="l"/>
                <a:tab pos="4627021" algn="l"/>
                <a:tab pos="5541314" algn="l"/>
                <a:tab pos="6455607" algn="l"/>
                <a:tab pos="7369900" algn="l"/>
                <a:tab pos="8284193" algn="l"/>
                <a:tab pos="9198485" algn="l"/>
                <a:tab pos="10112779" algn="l"/>
              </a:tabLst>
              <a:defRPr/>
            </a:pPr>
            <a:endParaRPr lang="fr-FR" altLang="fr-FR" sz="2000" dirty="0">
              <a:solidFill>
                <a:srgbClr val="1E17A3"/>
              </a:solidFill>
              <a:latin typeface="Arial" charset="0"/>
            </a:endParaRPr>
          </a:p>
          <a:p>
            <a:pPr marL="741276" lvl="1" indent="-284129" defTabSz="449211">
              <a:spcBef>
                <a:spcPts val="750"/>
              </a:spcBef>
              <a:tabLst>
                <a:tab pos="342860" algn="l"/>
                <a:tab pos="969850" algn="l"/>
                <a:tab pos="1884142" algn="l"/>
                <a:tab pos="2798436" algn="l"/>
                <a:tab pos="3712728" algn="l"/>
                <a:tab pos="4627021" algn="l"/>
                <a:tab pos="5541314" algn="l"/>
                <a:tab pos="6455607" algn="l"/>
                <a:tab pos="7369900" algn="l"/>
                <a:tab pos="8284193" algn="l"/>
                <a:tab pos="9198485" algn="l"/>
                <a:tab pos="10112779" algn="l"/>
              </a:tabLst>
              <a:defRPr/>
            </a:pPr>
            <a:r>
              <a:rPr lang="fr-FR" altLang="fr-FR" sz="2000" dirty="0">
                <a:solidFill>
                  <a:srgbClr val="FF0000"/>
                </a:solidFill>
                <a:latin typeface="Arial" charset="0"/>
              </a:rPr>
              <a:t>4,7%</a:t>
            </a:r>
            <a:r>
              <a:rPr lang="fr-FR" altLang="fr-FR" sz="2000" dirty="0">
                <a:solidFill>
                  <a:srgbClr val="1E17A3"/>
                </a:solidFill>
                <a:latin typeface="Arial" charset="0"/>
              </a:rPr>
              <a:t>	(4,7%)		(4,6 %)  des accidents graves</a:t>
            </a:r>
          </a:p>
          <a:p>
            <a:pPr marL="741276" lvl="1" indent="-284129" defTabSz="449211">
              <a:spcBef>
                <a:spcPts val="750"/>
              </a:spcBef>
              <a:buClr>
                <a:srgbClr val="1E17A3"/>
              </a:buClr>
              <a:buFont typeface="Arial" charset="0"/>
              <a:buChar char="–"/>
              <a:tabLst>
                <a:tab pos="342860" algn="l"/>
                <a:tab pos="969850" algn="l"/>
                <a:tab pos="1884142" algn="l"/>
                <a:tab pos="2798436" algn="l"/>
                <a:tab pos="3712728" algn="l"/>
                <a:tab pos="4627021" algn="l"/>
                <a:tab pos="5541314" algn="l"/>
                <a:tab pos="6455607" algn="l"/>
                <a:tab pos="7369900" algn="l"/>
                <a:tab pos="8284193" algn="l"/>
                <a:tab pos="9198485" algn="l"/>
                <a:tab pos="10112779" algn="l"/>
              </a:tabLst>
              <a:defRPr/>
            </a:pPr>
            <a:endParaRPr lang="fr-FR" altLang="fr-FR" sz="2000" dirty="0">
              <a:solidFill>
                <a:srgbClr val="1E17A3"/>
              </a:solidFill>
              <a:latin typeface="Arial" charset="0"/>
            </a:endParaRPr>
          </a:p>
          <a:p>
            <a:pPr marL="741276" lvl="1" indent="-284129" defTabSz="449211">
              <a:spcBef>
                <a:spcPts val="750"/>
              </a:spcBef>
              <a:tabLst>
                <a:tab pos="342860" algn="l"/>
                <a:tab pos="969850" algn="l"/>
                <a:tab pos="1884142" algn="l"/>
                <a:tab pos="2798436" algn="l"/>
                <a:tab pos="3712728" algn="l"/>
                <a:tab pos="4627021" algn="l"/>
                <a:tab pos="5541314" algn="l"/>
                <a:tab pos="6455607" algn="l"/>
                <a:tab pos="7369900" algn="l"/>
                <a:tab pos="8284193" algn="l"/>
                <a:tab pos="9198485" algn="l"/>
                <a:tab pos="10112779" algn="l"/>
              </a:tabLst>
              <a:defRPr/>
            </a:pPr>
            <a:r>
              <a:rPr lang="fr-FR" altLang="fr-FR" sz="2000" dirty="0">
                <a:solidFill>
                  <a:srgbClr val="FF0000"/>
                </a:solidFill>
                <a:latin typeface="Arial" charset="0"/>
              </a:rPr>
              <a:t>20,6%</a:t>
            </a:r>
            <a:r>
              <a:rPr lang="fr-FR" altLang="fr-FR" sz="2000" dirty="0">
                <a:solidFill>
                  <a:srgbClr val="1E17A3"/>
                </a:solidFill>
                <a:latin typeface="Arial" charset="0"/>
              </a:rPr>
              <a:t>	(20.3%) 	(19,1 %) des accidents mortels</a:t>
            </a:r>
          </a:p>
          <a:p>
            <a:pPr marL="741276" lvl="1" indent="-284129" defTabSz="449211">
              <a:spcBef>
                <a:spcPts val="750"/>
              </a:spcBef>
              <a:tabLst>
                <a:tab pos="342860" algn="l"/>
                <a:tab pos="969850" algn="l"/>
                <a:tab pos="1884142" algn="l"/>
                <a:tab pos="2798436" algn="l"/>
                <a:tab pos="3712728" algn="l"/>
                <a:tab pos="4627021" algn="l"/>
                <a:tab pos="5541314" algn="l"/>
                <a:tab pos="6455607" algn="l"/>
                <a:tab pos="7369900" algn="l"/>
                <a:tab pos="8284193" algn="l"/>
                <a:tab pos="9198485" algn="l"/>
                <a:tab pos="10112779" algn="l"/>
              </a:tabLst>
              <a:defRPr/>
            </a:pPr>
            <a:endParaRPr lang="fr-FR" altLang="fr-FR" sz="2000" dirty="0">
              <a:solidFill>
                <a:srgbClr val="1E17A3"/>
              </a:solidFill>
              <a:latin typeface="Arial" charset="0"/>
            </a:endParaRPr>
          </a:p>
          <a:p>
            <a:pPr marL="741276" lvl="1" indent="-284129" defTabSz="449211">
              <a:spcBef>
                <a:spcPts val="750"/>
              </a:spcBef>
              <a:tabLst>
                <a:tab pos="342860" algn="l"/>
                <a:tab pos="969850" algn="l"/>
                <a:tab pos="1884142" algn="l"/>
                <a:tab pos="2798436" algn="l"/>
                <a:tab pos="3712728" algn="l"/>
                <a:tab pos="4627021" algn="l"/>
                <a:tab pos="5541314" algn="l"/>
                <a:tab pos="6455607" algn="l"/>
                <a:tab pos="7369900" algn="l"/>
                <a:tab pos="8284193" algn="l"/>
                <a:tab pos="9198485" algn="l"/>
                <a:tab pos="10112779" algn="l"/>
              </a:tabLst>
              <a:defRPr/>
            </a:pPr>
            <a:endParaRPr lang="fr-FR" altLang="fr-FR" sz="2000" dirty="0">
              <a:solidFill>
                <a:srgbClr val="1E17A3"/>
              </a:solidFill>
              <a:latin typeface="Arial" charset="0"/>
            </a:endParaRPr>
          </a:p>
        </p:txBody>
      </p:sp>
      <p:sp>
        <p:nvSpPr>
          <p:cNvPr id="4" name="Rectangle 3">
            <a:extLst>
              <a:ext uri="{FF2B5EF4-FFF2-40B4-BE49-F238E27FC236}">
                <a16:creationId xmlns="" xmlns:a16="http://schemas.microsoft.com/office/drawing/2014/main" id="{EBAF70A8-FE3E-496A-B295-2A0BE9D29CD2}"/>
              </a:ext>
            </a:extLst>
          </p:cNvPr>
          <p:cNvSpPr/>
          <p:nvPr/>
        </p:nvSpPr>
        <p:spPr>
          <a:xfrm>
            <a:off x="389445" y="5394490"/>
            <a:ext cx="5869299" cy="553998"/>
          </a:xfrm>
          <a:prstGeom prst="rect">
            <a:avLst/>
          </a:prstGeom>
        </p:spPr>
        <p:txBody>
          <a:bodyPr wrap="none">
            <a:spAutoFit/>
          </a:bodyPr>
          <a:lstStyle/>
          <a:p>
            <a:pPr defTabSz="457200"/>
            <a:r>
              <a:rPr lang="fr-FR" sz="1600" dirty="0">
                <a:solidFill>
                  <a:srgbClr val="1E17A3"/>
                </a:solidFill>
                <a:cs typeface="Arial"/>
              </a:rPr>
              <a:t>1 accident de routier mortel = </a:t>
            </a:r>
            <a:r>
              <a:rPr lang="fr-FR" sz="1600" dirty="0">
                <a:solidFill>
                  <a:srgbClr val="302683"/>
                </a:solidFill>
                <a:latin typeface="Calibri" panose="020F0502020204030204" pitchFamily="34" charset="0"/>
              </a:rPr>
              <a:t>forfait entre 350 000€ et 560 000 € </a:t>
            </a:r>
          </a:p>
          <a:p>
            <a:pPr defTabSz="457200"/>
            <a:r>
              <a:rPr lang="fr-FR" sz="1400" dirty="0">
                <a:solidFill>
                  <a:srgbClr val="302683"/>
                </a:solidFill>
              </a:rPr>
              <a:t>(en fonction du secteur d’activité) </a:t>
            </a:r>
            <a:endParaRPr lang="fr-FR" sz="1600" dirty="0">
              <a:solidFill>
                <a:srgbClr val="1E17A3"/>
              </a:solidFill>
              <a:cs typeface="Arial"/>
            </a:endParaRPr>
          </a:p>
        </p:txBody>
      </p:sp>
    </p:spTree>
    <p:extLst>
      <p:ext uri="{BB962C8B-B14F-4D97-AF65-F5344CB8AC3E}">
        <p14:creationId xmlns:p14="http://schemas.microsoft.com/office/powerpoint/2010/main" val="1685888825"/>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D4F5F8C3-FAAB-954B-8797-F8B67252D211}"/>
              </a:ext>
            </a:extLst>
          </p:cNvPr>
          <p:cNvSpPr>
            <a:spLocks noGrp="1"/>
          </p:cNvSpPr>
          <p:nvPr>
            <p:ph type="ctrTitle"/>
          </p:nvPr>
        </p:nvSpPr>
        <p:spPr>
          <a:xfrm>
            <a:off x="3594988" y="2453607"/>
            <a:ext cx="5529004" cy="1170223"/>
          </a:xfrm>
        </p:spPr>
        <p:txBody>
          <a:bodyPr>
            <a:normAutofit/>
          </a:bodyPr>
          <a:lstStyle/>
          <a:p>
            <a:r>
              <a:rPr lang="fr-FR" dirty="0"/>
              <a:t>MERCI DE VOTRE ATTENTION</a:t>
            </a:r>
            <a:br>
              <a:rPr lang="fr-FR" dirty="0"/>
            </a:br>
            <a:r>
              <a:rPr lang="fr-FR" dirty="0"/>
              <a:t/>
            </a:r>
            <a:br>
              <a:rPr lang="fr-FR" dirty="0"/>
            </a:br>
            <a:endParaRPr lang="fr-FR" dirty="0"/>
          </a:p>
        </p:txBody>
      </p:sp>
      <p:sp>
        <p:nvSpPr>
          <p:cNvPr id="4" name="Espace réservé du numéro de diapositive 3">
            <a:extLst>
              <a:ext uri="{FF2B5EF4-FFF2-40B4-BE49-F238E27FC236}">
                <a16:creationId xmlns="" xmlns:a16="http://schemas.microsoft.com/office/drawing/2014/main" id="{3C11C2FD-BBFC-A744-A942-E4111D705986}"/>
              </a:ext>
            </a:extLst>
          </p:cNvPr>
          <p:cNvSpPr>
            <a:spLocks noGrp="1"/>
          </p:cNvSpPr>
          <p:nvPr>
            <p:ph type="sldNum" sz="quarter" idx="12"/>
          </p:nvPr>
        </p:nvSpPr>
        <p:spPr/>
        <p:txBody>
          <a:bodyPr/>
          <a:lstStyle/>
          <a:p>
            <a:fld id="{6449DF2F-1454-6345-8509-D6A80A24A364}" type="slidenum">
              <a:rPr lang="fr-FR" smtClean="0"/>
              <a:pPr/>
              <a:t>16</a:t>
            </a:fld>
            <a:endParaRPr lang="fr-FR"/>
          </a:p>
        </p:txBody>
      </p:sp>
      <p:pic>
        <p:nvPicPr>
          <p:cNvPr id="5" name="Picture 2" descr="C:\Users\T12773T\Documents\Pictures (2)\logos\Bloc-marque-MidiPyrénées.CMJ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1423" y="5904377"/>
            <a:ext cx="2287366" cy="953939"/>
          </a:xfrm>
          <a:prstGeom prst="rect">
            <a:avLst/>
          </a:prstGeom>
          <a:noFill/>
          <a:extLst>
            <a:ext uri="{909E8E84-426E-40DD-AFC4-6F175D3DCCD1}">
              <a14:hiddenFill xmlns:a14="http://schemas.microsoft.com/office/drawing/2010/main">
                <a:solidFill>
                  <a:srgbClr val="FFFFFF"/>
                </a:solidFill>
              </a14:hiddenFill>
            </a:ext>
          </a:extLst>
        </p:spPr>
      </p:pic>
      <p:pic>
        <p:nvPicPr>
          <p:cNvPr id="6" name="rg_hi" descr="https://encrypted-tbn2.gstatic.com/images?q=tbn:ANd9GcQKh9AsF8wFcjAinKF2cwkagvDvvcHyN3wb6NCicrpUSPIvbURj">
            <a:hlinkClick r:id="rId4"/>
          </p:cNvPr>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7841527" y="1491419"/>
            <a:ext cx="568853"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l_fi" descr="question-mar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41527" y="3038718"/>
            <a:ext cx="1012588"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l_fi" descr="question_verte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1267" y="1396080"/>
            <a:ext cx="49611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a:extLst>
              <a:ext uri="{FF2B5EF4-FFF2-40B4-BE49-F238E27FC236}">
                <a16:creationId xmlns="" xmlns:a16="http://schemas.microsoft.com/office/drawing/2014/main" id="{A2F28220-1FAD-FA48-AD32-182ADAC38AFA}"/>
              </a:ext>
            </a:extLst>
          </p:cNvPr>
          <p:cNvPicPr>
            <a:picLocks noChangeAspect="1"/>
          </p:cNvPicPr>
          <p:nvPr/>
        </p:nvPicPr>
        <p:blipFill>
          <a:blip r:embed="rId9"/>
          <a:stretch>
            <a:fillRect/>
          </a:stretch>
        </p:blipFill>
        <p:spPr>
          <a:xfrm>
            <a:off x="7121527" y="317171"/>
            <a:ext cx="720000" cy="720000"/>
          </a:xfrm>
          <a:prstGeom prst="rect">
            <a:avLst/>
          </a:prstGeom>
        </p:spPr>
      </p:pic>
    </p:spTree>
    <p:extLst>
      <p:ext uri="{BB962C8B-B14F-4D97-AF65-F5344CB8AC3E}">
        <p14:creationId xmlns:p14="http://schemas.microsoft.com/office/powerpoint/2010/main" val="3024152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86033" y="4509120"/>
            <a:ext cx="8229600" cy="998984"/>
          </a:xfrm>
        </p:spPr>
        <p:txBody>
          <a:bodyPr/>
          <a:lstStyle/>
          <a:p>
            <a:r>
              <a:rPr lang="fr-FR" b="1" dirty="0" smtClean="0">
                <a:latin typeface="+mj-lt"/>
              </a:rPr>
              <a:t>Obligations et responsabilités</a:t>
            </a:r>
            <a:br>
              <a:rPr lang="fr-FR" b="1" dirty="0" smtClean="0">
                <a:latin typeface="+mj-lt"/>
              </a:rPr>
            </a:br>
            <a:r>
              <a:rPr lang="fr-FR" b="1" dirty="0" smtClean="0">
                <a:latin typeface="+mj-lt"/>
              </a:rPr>
              <a:t/>
            </a:r>
            <a:br>
              <a:rPr lang="fr-FR" b="1" dirty="0" smtClean="0">
                <a:latin typeface="+mj-lt"/>
              </a:rPr>
            </a:br>
            <a:r>
              <a:rPr lang="fr-FR" sz="2000" b="1" dirty="0" smtClean="0">
                <a:latin typeface="+mj-lt"/>
              </a:rPr>
              <a:t> </a:t>
            </a:r>
            <a:r>
              <a:rPr lang="fr-FR" sz="2000" b="1" dirty="0">
                <a:latin typeface="+mj-lt"/>
              </a:rPr>
              <a:t/>
            </a:r>
            <a:br>
              <a:rPr lang="fr-FR" sz="2000" b="1" dirty="0">
                <a:latin typeface="+mj-lt"/>
              </a:rPr>
            </a:br>
            <a:r>
              <a:rPr lang="fr-FR" sz="2000" b="1" dirty="0" smtClean="0">
                <a:latin typeface="+mj-lt"/>
              </a:rPr>
              <a:t>                                  Christian MAMPOUYA : Ingénieur de prévention – DREETS </a:t>
            </a:r>
            <a:br>
              <a:rPr lang="fr-FR" sz="2000" b="1" dirty="0" smtClean="0">
                <a:latin typeface="+mj-lt"/>
              </a:rPr>
            </a:br>
            <a:r>
              <a:rPr lang="fr-FR" sz="2000" b="1" dirty="0" smtClean="0">
                <a:latin typeface="+mj-lt"/>
              </a:rPr>
              <a:t>                                  Gérald PLOQUIN : Chargé de mission PSRE</a:t>
            </a:r>
            <a:r>
              <a:rPr lang="fr-FR" b="1" dirty="0" smtClean="0">
                <a:latin typeface="+mj-lt"/>
              </a:rPr>
              <a:t/>
            </a:r>
            <a:br>
              <a:rPr lang="fr-FR" b="1" dirty="0" smtClean="0">
                <a:latin typeface="+mj-lt"/>
              </a:rPr>
            </a:br>
            <a:r>
              <a:rPr lang="fr-FR" b="1" dirty="0" smtClean="0">
                <a:latin typeface="+mj-lt"/>
              </a:rPr>
              <a:t> </a:t>
            </a:r>
            <a:endParaRPr lang="fr-FR" b="1" dirty="0">
              <a:latin typeface="+mj-lt"/>
            </a:endParaRPr>
          </a:p>
        </p:txBody>
      </p:sp>
      <p:sp>
        <p:nvSpPr>
          <p:cNvPr id="3" name="Espace réservé du numéro de diapositive 2"/>
          <p:cNvSpPr>
            <a:spLocks noGrp="1"/>
          </p:cNvSpPr>
          <p:nvPr>
            <p:ph type="sldNum" sz="quarter" idx="12"/>
          </p:nvPr>
        </p:nvSpPr>
        <p:spPr/>
        <p:txBody>
          <a:bodyPr/>
          <a:lstStyle/>
          <a:p>
            <a:fld id="{146312E2-7A7B-0B42-8E05-71B75A9714C4}" type="slidenum">
              <a:rPr lang="fr-FR" smtClean="0">
                <a:solidFill>
                  <a:prstClr val="black">
                    <a:tint val="75000"/>
                  </a:prstClr>
                </a:solidFill>
              </a:rPr>
              <a:pPr/>
              <a:t>17</a:t>
            </a:fld>
            <a:endParaRPr lang="fr-FR">
              <a:solidFill>
                <a:prstClr val="black">
                  <a:tint val="75000"/>
                </a:prstClr>
              </a:solidFill>
            </a:endParaRPr>
          </a:p>
        </p:txBody>
      </p:sp>
      <p:sp>
        <p:nvSpPr>
          <p:cNvPr id="6" name="CustomShape 1"/>
          <p:cNvSpPr/>
          <p:nvPr/>
        </p:nvSpPr>
        <p:spPr>
          <a:xfrm>
            <a:off x="467544" y="2132856"/>
            <a:ext cx="8424936" cy="1467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fr-FR" sz="4400" b="1" spc="-1" dirty="0">
                <a:solidFill>
                  <a:srgbClr val="2E3642"/>
                </a:solidFill>
                <a:ea typeface="DejaVu Sans"/>
              </a:rPr>
              <a:t>R</a:t>
            </a:r>
            <a:r>
              <a:rPr lang="fr-FR" sz="4400" b="1" spc="-1" dirty="0" smtClean="0">
                <a:solidFill>
                  <a:srgbClr val="2E3642"/>
                </a:solidFill>
                <a:ea typeface="DejaVu Sans"/>
              </a:rPr>
              <a:t>isque </a:t>
            </a:r>
            <a:r>
              <a:rPr lang="fr-FR" sz="4400" b="1" spc="-1" dirty="0">
                <a:solidFill>
                  <a:srgbClr val="2E3642"/>
                </a:solidFill>
                <a:ea typeface="DejaVu Sans"/>
              </a:rPr>
              <a:t>routier </a:t>
            </a:r>
            <a:r>
              <a:rPr lang="fr-FR" sz="4400" b="1" spc="-1" dirty="0" smtClean="0">
                <a:solidFill>
                  <a:srgbClr val="2E3642"/>
                </a:solidFill>
                <a:ea typeface="DejaVu Sans"/>
              </a:rPr>
              <a:t>professionnel</a:t>
            </a:r>
          </a:p>
          <a:p>
            <a:pPr algn="ctr"/>
            <a:r>
              <a:rPr lang="fr-FR" sz="4400" b="1" spc="-1" dirty="0" smtClean="0">
                <a:solidFill>
                  <a:srgbClr val="00B050"/>
                </a:solidFill>
                <a:ea typeface="DejaVu Sans"/>
              </a:rPr>
              <a:t>Evaluer</a:t>
            </a:r>
            <a:r>
              <a:rPr lang="fr-FR" sz="4400" spc="-1" dirty="0" smtClean="0">
                <a:solidFill>
                  <a:srgbClr val="2E3642"/>
                </a:solidFill>
                <a:latin typeface="Museo-700"/>
                <a:ea typeface="DejaVu Sans"/>
              </a:rPr>
              <a:t> </a:t>
            </a:r>
            <a:endParaRPr lang="fr-FR" sz="4400" spc="-1" dirty="0">
              <a:solidFill>
                <a:prstClr val="black"/>
              </a:solidFill>
              <a:latin typeface="Arial"/>
            </a:endParaRPr>
          </a:p>
        </p:txBody>
      </p:sp>
      <p:sp>
        <p:nvSpPr>
          <p:cNvPr id="7" name="ZoneTexte 6"/>
          <p:cNvSpPr txBox="1"/>
          <p:nvPr/>
        </p:nvSpPr>
        <p:spPr>
          <a:xfrm>
            <a:off x="4499992" y="1062028"/>
            <a:ext cx="1584176" cy="566772"/>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smtClean="0">
              <a:ln>
                <a:noFill/>
              </a:ln>
              <a:solidFill>
                <a:prstClr val="black"/>
              </a:solidFill>
              <a:effectLst/>
              <a:uLnTx/>
              <a:uFillTx/>
              <a:latin typeface="Arial"/>
              <a:ea typeface="DejaVu Sans"/>
              <a:cs typeface="DejaVu Sans"/>
            </a:endParaRPr>
          </a:p>
        </p:txBody>
      </p:sp>
    </p:spTree>
    <p:extLst>
      <p:ext uri="{BB962C8B-B14F-4D97-AF65-F5344CB8AC3E}">
        <p14:creationId xmlns:p14="http://schemas.microsoft.com/office/powerpoint/2010/main" val="3461165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45282" y="4797152"/>
            <a:ext cx="8229600" cy="998984"/>
          </a:xfrm>
        </p:spPr>
        <p:txBody>
          <a:bodyPr/>
          <a:lstStyle/>
          <a:p>
            <a:r>
              <a:rPr lang="fr-FR" b="1" dirty="0" smtClean="0">
                <a:latin typeface="+mj-lt"/>
              </a:rPr>
              <a:t/>
            </a:r>
            <a:br>
              <a:rPr lang="fr-FR" b="1" dirty="0" smtClean="0">
                <a:latin typeface="+mj-lt"/>
              </a:rPr>
            </a:br>
            <a:r>
              <a:rPr lang="fr-FR" b="1" dirty="0" smtClean="0">
                <a:latin typeface="+mj-lt"/>
              </a:rPr>
              <a:t/>
            </a:r>
            <a:br>
              <a:rPr lang="fr-FR" b="1" dirty="0" smtClean="0">
                <a:latin typeface="+mj-lt"/>
              </a:rPr>
            </a:br>
            <a:r>
              <a:rPr lang="fr-FR" sz="2000" b="1" dirty="0" smtClean="0">
                <a:latin typeface="+mj-lt"/>
              </a:rPr>
              <a:t>Christian MAMPOUYA : </a:t>
            </a:r>
            <a:br>
              <a:rPr lang="fr-FR" sz="2000" b="1" dirty="0" smtClean="0">
                <a:latin typeface="+mj-lt"/>
              </a:rPr>
            </a:br>
            <a:r>
              <a:rPr lang="fr-FR" sz="2000" b="1" dirty="0" smtClean="0">
                <a:latin typeface="+mj-lt"/>
              </a:rPr>
              <a:t>Ingénieur de prévention – DREETS </a:t>
            </a:r>
            <a:br>
              <a:rPr lang="fr-FR" sz="2000" b="1" dirty="0" smtClean="0">
                <a:latin typeface="+mj-lt"/>
              </a:rPr>
            </a:br>
            <a:r>
              <a:rPr lang="fr-FR" b="1" dirty="0" smtClean="0">
                <a:latin typeface="+mj-lt"/>
              </a:rPr>
              <a:t/>
            </a:r>
            <a:br>
              <a:rPr lang="fr-FR" b="1" dirty="0" smtClean="0">
                <a:latin typeface="+mj-lt"/>
              </a:rPr>
            </a:br>
            <a:r>
              <a:rPr lang="fr-FR" b="1" dirty="0" smtClean="0">
                <a:latin typeface="+mj-lt"/>
              </a:rPr>
              <a:t> </a:t>
            </a:r>
            <a:endParaRPr lang="fr-FR" b="1" dirty="0">
              <a:latin typeface="+mj-lt"/>
            </a:endParaRPr>
          </a:p>
        </p:txBody>
      </p:sp>
      <p:sp>
        <p:nvSpPr>
          <p:cNvPr id="3" name="Espace réservé du numéro de diapositive 2"/>
          <p:cNvSpPr>
            <a:spLocks noGrp="1"/>
          </p:cNvSpPr>
          <p:nvPr>
            <p:ph type="sldNum" sz="quarter" idx="12"/>
          </p:nvPr>
        </p:nvSpPr>
        <p:spPr>
          <a:xfrm>
            <a:off x="6660232" y="6381328"/>
            <a:ext cx="2133600" cy="365125"/>
          </a:xfrm>
        </p:spPr>
        <p:txBody>
          <a:bodyPr/>
          <a:lstStyle/>
          <a:p>
            <a:fld id="{146312E2-7A7B-0B42-8E05-71B75A9714C4}" type="slidenum">
              <a:rPr lang="fr-FR" smtClean="0">
                <a:solidFill>
                  <a:prstClr val="black">
                    <a:tint val="75000"/>
                  </a:prstClr>
                </a:solidFill>
              </a:rPr>
              <a:pPr/>
              <a:t>18</a:t>
            </a:fld>
            <a:endParaRPr lang="fr-FR">
              <a:solidFill>
                <a:prstClr val="black">
                  <a:tint val="75000"/>
                </a:prstClr>
              </a:solidFill>
            </a:endParaRPr>
          </a:p>
        </p:txBody>
      </p:sp>
      <p:sp>
        <p:nvSpPr>
          <p:cNvPr id="6" name="CustomShape 1"/>
          <p:cNvSpPr/>
          <p:nvPr/>
        </p:nvSpPr>
        <p:spPr>
          <a:xfrm>
            <a:off x="467544" y="1916832"/>
            <a:ext cx="8424936" cy="1467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fr-FR" sz="4400" b="1" spc="-1" dirty="0">
                <a:solidFill>
                  <a:srgbClr val="2E3642"/>
                </a:solidFill>
                <a:ea typeface="DejaVu Sans"/>
              </a:rPr>
              <a:t>R</a:t>
            </a:r>
            <a:r>
              <a:rPr lang="fr-FR" sz="4400" b="1" strike="noStrike" spc="-1" dirty="0" smtClean="0">
                <a:solidFill>
                  <a:srgbClr val="2E3642"/>
                </a:solidFill>
                <a:ea typeface="DejaVu Sans"/>
              </a:rPr>
              <a:t>isque </a:t>
            </a:r>
            <a:r>
              <a:rPr lang="fr-FR" sz="4400" b="1" strike="noStrike" spc="-1" dirty="0">
                <a:solidFill>
                  <a:srgbClr val="2E3642"/>
                </a:solidFill>
                <a:ea typeface="DejaVu Sans"/>
              </a:rPr>
              <a:t>routier </a:t>
            </a:r>
            <a:r>
              <a:rPr lang="fr-FR" sz="4400" b="1" strike="noStrike" spc="-1" dirty="0" smtClean="0">
                <a:solidFill>
                  <a:srgbClr val="2E3642"/>
                </a:solidFill>
                <a:ea typeface="DejaVu Sans"/>
              </a:rPr>
              <a:t>professionnel</a:t>
            </a:r>
          </a:p>
          <a:p>
            <a:pPr algn="ctr">
              <a:lnSpc>
                <a:spcPct val="100000"/>
              </a:lnSpc>
            </a:pPr>
            <a:r>
              <a:rPr lang="fr-FR" sz="4400" b="1" spc="-1" dirty="0" smtClean="0">
                <a:solidFill>
                  <a:srgbClr val="00B050"/>
                </a:solidFill>
                <a:ea typeface="DejaVu Sans"/>
              </a:rPr>
              <a:t>Evaluer</a:t>
            </a:r>
            <a:r>
              <a:rPr lang="fr-FR" sz="4400" spc="-1" dirty="0" smtClean="0">
                <a:solidFill>
                  <a:srgbClr val="2E3642"/>
                </a:solidFill>
                <a:ea typeface="DejaVu Sans"/>
              </a:rPr>
              <a:t> </a:t>
            </a:r>
          </a:p>
        </p:txBody>
      </p:sp>
      <p:sp>
        <p:nvSpPr>
          <p:cNvPr id="2" name="Rectangle 1"/>
          <p:cNvSpPr/>
          <p:nvPr/>
        </p:nvSpPr>
        <p:spPr>
          <a:xfrm>
            <a:off x="2051720" y="3717032"/>
            <a:ext cx="5742384" cy="769441"/>
          </a:xfrm>
          <a:prstGeom prst="rect">
            <a:avLst/>
          </a:prstGeom>
        </p:spPr>
        <p:txBody>
          <a:bodyPr wrap="square">
            <a:spAutoFit/>
          </a:bodyPr>
          <a:lstStyle/>
          <a:p>
            <a:r>
              <a:rPr lang="fr-FR" sz="4400" b="1" dirty="0">
                <a:solidFill>
                  <a:srgbClr val="2E3642"/>
                </a:solidFill>
                <a:ea typeface="+mj-ea"/>
              </a:rPr>
              <a:t>Rappel </a:t>
            </a:r>
            <a:r>
              <a:rPr lang="fr-FR" sz="4400" b="1" dirty="0" smtClean="0">
                <a:solidFill>
                  <a:srgbClr val="2E3642"/>
                </a:solidFill>
                <a:ea typeface="+mj-ea"/>
              </a:rPr>
              <a:t>réglementaire </a:t>
            </a:r>
            <a:endParaRPr lang="fr-FR" dirty="0"/>
          </a:p>
        </p:txBody>
      </p:sp>
      <p:sp>
        <p:nvSpPr>
          <p:cNvPr id="7" name="ZoneTexte 6"/>
          <p:cNvSpPr txBox="1"/>
          <p:nvPr/>
        </p:nvSpPr>
        <p:spPr>
          <a:xfrm>
            <a:off x="4499992" y="1062028"/>
            <a:ext cx="1656184" cy="63878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smtClean="0">
              <a:ln>
                <a:noFill/>
              </a:ln>
              <a:solidFill>
                <a:prstClr val="black"/>
              </a:solidFill>
              <a:effectLst/>
              <a:uLnTx/>
              <a:uFillTx/>
              <a:latin typeface="Arial"/>
              <a:ea typeface="DejaVu Sans"/>
              <a:cs typeface="DejaVu Sans"/>
            </a:endParaRPr>
          </a:p>
        </p:txBody>
      </p:sp>
    </p:spTree>
    <p:extLst>
      <p:ext uri="{BB962C8B-B14F-4D97-AF65-F5344CB8AC3E}">
        <p14:creationId xmlns:p14="http://schemas.microsoft.com/office/powerpoint/2010/main" val="37292728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Espace réservé du numéro de diapositive 2"/>
          <p:cNvSpPr>
            <a:spLocks noGrp="1"/>
          </p:cNvSpPr>
          <p:nvPr>
            <p:ph type="sldNum" sz="quarter" idx="12"/>
          </p:nvPr>
        </p:nvSpPr>
        <p:spPr/>
        <p:txBody>
          <a:bodyPr/>
          <a:lstStyle/>
          <a:p>
            <a:fld id="{146312E2-7A7B-0B42-8E05-71B75A9714C4}" type="slidenum">
              <a:rPr lang="fr-FR" smtClean="0">
                <a:solidFill>
                  <a:prstClr val="black">
                    <a:tint val="75000"/>
                  </a:prstClr>
                </a:solidFill>
              </a:rPr>
              <a:pPr/>
              <a:t>19</a:t>
            </a:fld>
            <a:endParaRPr lang="fr-FR" dirty="0">
              <a:solidFill>
                <a:prstClr val="black">
                  <a:tint val="75000"/>
                </a:prstClr>
              </a:solidFill>
            </a:endParaRPr>
          </a:p>
        </p:txBody>
      </p:sp>
      <p:sp>
        <p:nvSpPr>
          <p:cNvPr id="3" name="Titre 1">
            <a:extLst>
              <a:ext uri="{FF2B5EF4-FFF2-40B4-BE49-F238E27FC236}">
                <a16:creationId xmlns:a16="http://schemas.microsoft.com/office/drawing/2014/main" xmlns="" id="{B0FFF01A-759C-2D4F-9E25-55888D5F99CE}"/>
              </a:ext>
            </a:extLst>
          </p:cNvPr>
          <p:cNvSpPr txBox="1">
            <a:spLocks/>
          </p:cNvSpPr>
          <p:nvPr/>
        </p:nvSpPr>
        <p:spPr>
          <a:xfrm>
            <a:off x="2915816" y="456884"/>
            <a:ext cx="4739426" cy="6190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useo-700"/>
                <a:ea typeface="+mj-ea"/>
                <a:cs typeface="Museo-700"/>
              </a:defRPr>
            </a:lvl1pPr>
          </a:lstStyle>
          <a:p>
            <a:r>
              <a:rPr lang="fr-FR" sz="3200" b="1" dirty="0" smtClean="0">
                <a:solidFill>
                  <a:prstClr val="black"/>
                </a:solidFill>
                <a:latin typeface="+mn-lt"/>
              </a:rPr>
              <a:t>Obligation de préventio</a:t>
            </a:r>
            <a:r>
              <a:rPr lang="fr-FR" sz="3200" b="1" dirty="0">
                <a:solidFill>
                  <a:prstClr val="black"/>
                </a:solidFill>
                <a:latin typeface="+mn-lt"/>
              </a:rPr>
              <a:t>n</a:t>
            </a:r>
          </a:p>
        </p:txBody>
      </p:sp>
      <p:sp>
        <p:nvSpPr>
          <p:cNvPr id="6" name="ZoneTexte 5"/>
          <p:cNvSpPr txBox="1"/>
          <p:nvPr/>
        </p:nvSpPr>
        <p:spPr>
          <a:xfrm>
            <a:off x="827584" y="1412776"/>
            <a:ext cx="8218272" cy="4555093"/>
          </a:xfrm>
          <a:prstGeom prst="rect">
            <a:avLst/>
          </a:prstGeom>
          <a:noFill/>
        </p:spPr>
        <p:txBody>
          <a:bodyPr wrap="square" rtlCol="0">
            <a:spAutoFit/>
          </a:bodyPr>
          <a:lstStyle/>
          <a:p>
            <a:pPr defTabSz="457200"/>
            <a:endParaRPr lang="fr-FR" b="1" dirty="0" smtClean="0">
              <a:solidFill>
                <a:prstClr val="black"/>
              </a:solidFill>
            </a:endParaRPr>
          </a:p>
          <a:p>
            <a:pPr defTabSz="457200"/>
            <a:endParaRPr lang="fr-FR" b="1" dirty="0" smtClean="0">
              <a:solidFill>
                <a:prstClr val="black"/>
              </a:solidFill>
            </a:endParaRPr>
          </a:p>
          <a:p>
            <a:pPr defTabSz="457200"/>
            <a:r>
              <a:rPr lang="fr-FR" b="1" dirty="0" smtClean="0">
                <a:solidFill>
                  <a:prstClr val="black"/>
                </a:solidFill>
              </a:rPr>
              <a:t>Article L. 4121-1 du code du travail </a:t>
            </a:r>
            <a:r>
              <a:rPr lang="fr-FR" dirty="0" smtClean="0">
                <a:solidFill>
                  <a:prstClr val="black"/>
                </a:solidFill>
              </a:rPr>
              <a:t>:</a:t>
            </a:r>
          </a:p>
          <a:p>
            <a:pPr defTabSz="457200"/>
            <a:r>
              <a:rPr lang="fr-FR" dirty="0" smtClean="0">
                <a:solidFill>
                  <a:prstClr val="black"/>
                </a:solidFill>
              </a:rPr>
              <a:t>L'employeur prend les mesures nécessaires pour assurer  la sécurité et protéger la santé physique et mentale des travailleurs.</a:t>
            </a:r>
          </a:p>
          <a:p>
            <a:pPr defTabSz="457200"/>
            <a:r>
              <a:rPr lang="fr-FR" dirty="0" smtClean="0">
                <a:solidFill>
                  <a:prstClr val="black"/>
                </a:solidFill>
              </a:rPr>
              <a:t>Ces mesures comprennent :</a:t>
            </a:r>
          </a:p>
          <a:p>
            <a:pPr defTabSz="457200"/>
            <a:r>
              <a:rPr lang="fr-FR" dirty="0" smtClean="0">
                <a:solidFill>
                  <a:prstClr val="black"/>
                </a:solidFill>
              </a:rPr>
              <a:t>1° Des actions de prévention des risques professionnels , y compris  les facteurs de risques professionnels mentionnés  à l’article L4161-1 ; </a:t>
            </a:r>
          </a:p>
          <a:p>
            <a:pPr defTabSz="457200"/>
            <a:r>
              <a:rPr lang="fr-FR" dirty="0" smtClean="0">
                <a:solidFill>
                  <a:prstClr val="black"/>
                </a:solidFill>
              </a:rPr>
              <a:t>2° Des actions d'information et de formation ;</a:t>
            </a:r>
          </a:p>
          <a:p>
            <a:pPr defTabSz="457200"/>
            <a:r>
              <a:rPr lang="fr-FR" dirty="0" smtClean="0">
                <a:solidFill>
                  <a:prstClr val="black"/>
                </a:solidFill>
              </a:rPr>
              <a:t>3° La mise en place d'une organisation et de moyens adaptés.</a:t>
            </a:r>
          </a:p>
          <a:p>
            <a:pPr defTabSz="457200"/>
            <a:r>
              <a:rPr lang="fr-FR" dirty="0" smtClean="0">
                <a:solidFill>
                  <a:prstClr val="black"/>
                </a:solidFill>
              </a:rPr>
              <a:t>L'employeur veille à l'adaptation de ces mesures pour tenir compte du changement des circonstances et tendre à l'amélioration des situations existantes.</a:t>
            </a:r>
          </a:p>
          <a:p>
            <a:pPr defTabSz="457200"/>
            <a:endParaRPr lang="fr-FR" sz="2000" dirty="0" smtClean="0">
              <a:solidFill>
                <a:prstClr val="black"/>
              </a:solidFill>
            </a:endParaRPr>
          </a:p>
          <a:p>
            <a:pPr defTabSz="457200"/>
            <a:r>
              <a:rPr lang="fr-FR" b="1" dirty="0" smtClean="0">
                <a:solidFill>
                  <a:prstClr val="black"/>
                </a:solidFill>
              </a:rPr>
              <a:t>Article L. 4121-2 du code du travail :</a:t>
            </a:r>
          </a:p>
          <a:p>
            <a:pPr defTabSz="457200"/>
            <a:r>
              <a:rPr lang="fr-FR" dirty="0" smtClean="0">
                <a:solidFill>
                  <a:prstClr val="black"/>
                </a:solidFill>
              </a:rPr>
              <a:t>L’employeur met en œuvre les mesures prévues à l’article L. 4121-1 sur le fondement des principes généraux de prévention.</a:t>
            </a:r>
            <a:endParaRPr lang="fr-FR" dirty="0">
              <a:solidFill>
                <a:prstClr val="black"/>
              </a:solidFill>
            </a:endParaRPr>
          </a:p>
        </p:txBody>
      </p:sp>
      <p:sp>
        <p:nvSpPr>
          <p:cNvPr id="5" name="ZoneTexte 4"/>
          <p:cNvSpPr txBox="1"/>
          <p:nvPr/>
        </p:nvSpPr>
        <p:spPr>
          <a:xfrm>
            <a:off x="1115616" y="692696"/>
            <a:ext cx="1440160"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16811514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AutoShape 1"/>
          <p:cNvSpPr>
            <a:spLocks noChangeArrowheads="1"/>
          </p:cNvSpPr>
          <p:nvPr/>
        </p:nvSpPr>
        <p:spPr bwMode="auto">
          <a:xfrm>
            <a:off x="0" y="6588125"/>
            <a:ext cx="9144000" cy="269875"/>
          </a:xfrm>
          <a:prstGeom prst="roundRect">
            <a:avLst>
              <a:gd name="adj" fmla="val 588"/>
            </a:avLst>
          </a:prstGeom>
          <a:solidFill>
            <a:srgbClr val="333333"/>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fr-FR" sz="2400" smtClean="0">
              <a:solidFill>
                <a:srgbClr val="FFFFFF"/>
              </a:solidFill>
              <a:latin typeface="Times New Roman" pitchFamily="16" charset="0"/>
              <a:ea typeface="SimSun" charset="-122"/>
            </a:endParaRPr>
          </a:p>
        </p:txBody>
      </p:sp>
      <p:sp>
        <p:nvSpPr>
          <p:cNvPr id="5122" name="Text Box 2"/>
          <p:cNvSpPr txBox="1">
            <a:spLocks noChangeArrowheads="1"/>
          </p:cNvSpPr>
          <p:nvPr/>
        </p:nvSpPr>
        <p:spPr bwMode="auto">
          <a:xfrm>
            <a:off x="2903016" y="1340768"/>
            <a:ext cx="6119813" cy="3867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SimSun" charset="-122"/>
              </a:defRPr>
            </a:lvl9pPr>
          </a:lstStyle>
          <a:p>
            <a:pPr algn="ctr" defTabSz="449263" fontAlgn="base">
              <a:spcBef>
                <a:spcPct val="0"/>
              </a:spcBef>
              <a:spcAft>
                <a:spcPct val="0"/>
              </a:spcAft>
              <a:buClr>
                <a:srgbClr val="000000"/>
              </a:buClr>
              <a:buSzPct val="100000"/>
              <a:buFont typeface="Times New Roman" pitchFamily="16" charset="0"/>
              <a:buNone/>
            </a:pPr>
            <a:r>
              <a:rPr lang="fr-FR" altLang="fr-FR" sz="3600" b="1" dirty="0"/>
              <a:t>R</a:t>
            </a:r>
            <a:r>
              <a:rPr lang="fr-FR" altLang="fr-FR" sz="3600" b="1" dirty="0" smtClean="0"/>
              <a:t>isque routier </a:t>
            </a:r>
            <a:r>
              <a:rPr lang="fr-FR" altLang="fr-FR" sz="3600" b="1" dirty="0"/>
              <a:t>P</a:t>
            </a:r>
            <a:r>
              <a:rPr lang="fr-FR" altLang="fr-FR" sz="3600" b="1" dirty="0" smtClean="0"/>
              <a:t>rofessionnel </a:t>
            </a:r>
          </a:p>
          <a:p>
            <a:pPr algn="ctr" fontAlgn="base">
              <a:spcBef>
                <a:spcPts val="641"/>
              </a:spcBef>
              <a:spcAft>
                <a:spcPct val="0"/>
              </a:spcAft>
              <a:buClr>
                <a:srgbClr val="000000"/>
              </a:buClr>
              <a:buSzPct val="100000"/>
            </a:pPr>
            <a:r>
              <a:rPr lang="fr-FR" sz="4000" b="1" spc="-1" dirty="0">
                <a:solidFill>
                  <a:srgbClr val="0070C0"/>
                </a:solidFill>
                <a:latin typeface="Times New Roman" panose="02020603050405020304" pitchFamily="18" charset="0"/>
                <a:ea typeface="DejaVu Sans"/>
                <a:cs typeface="Times New Roman" panose="02020603050405020304" pitchFamily="18" charset="0"/>
              </a:rPr>
              <a:t>Comprendre</a:t>
            </a:r>
          </a:p>
          <a:p>
            <a:pPr algn="ctr" defTabSz="449263" fontAlgn="base">
              <a:spcBef>
                <a:spcPct val="0"/>
              </a:spcBef>
              <a:spcAft>
                <a:spcPct val="0"/>
              </a:spcAft>
              <a:buClr>
                <a:srgbClr val="000000"/>
              </a:buClr>
              <a:buSzPct val="100000"/>
              <a:buFont typeface="Times New Roman" pitchFamily="16" charset="0"/>
              <a:buNone/>
            </a:pPr>
            <a:endParaRPr lang="fr-FR" altLang="fr-FR" sz="2600" dirty="0" smtClean="0"/>
          </a:p>
          <a:p>
            <a:pPr algn="ctr" defTabSz="449263" fontAlgn="base">
              <a:spcBef>
                <a:spcPct val="0"/>
              </a:spcBef>
              <a:spcAft>
                <a:spcPct val="0"/>
              </a:spcAft>
              <a:buClr>
                <a:srgbClr val="000000"/>
              </a:buClr>
              <a:buSzPct val="100000"/>
              <a:buFont typeface="Times New Roman" pitchFamily="16" charset="0"/>
              <a:buNone/>
            </a:pPr>
            <a:r>
              <a:rPr lang="fr-FR" altLang="fr-FR" sz="2600" dirty="0" smtClean="0"/>
              <a:t> Chiffres et accidentologie routière en Haute-Garonne</a:t>
            </a:r>
          </a:p>
          <a:p>
            <a:pPr algn="ctr" defTabSz="449263" fontAlgn="base">
              <a:spcBef>
                <a:spcPct val="0"/>
              </a:spcBef>
              <a:spcAft>
                <a:spcPct val="0"/>
              </a:spcAft>
              <a:buClr>
                <a:srgbClr val="000000"/>
              </a:buClr>
              <a:buSzPct val="100000"/>
              <a:buFont typeface="Times New Roman" pitchFamily="16" charset="0"/>
              <a:buNone/>
            </a:pPr>
            <a:endParaRPr lang="fr-FR" altLang="fr-FR" sz="2600" dirty="0" smtClean="0"/>
          </a:p>
          <a:p>
            <a:pPr algn="ctr" defTabSz="449263" fontAlgn="base">
              <a:spcBef>
                <a:spcPct val="0"/>
              </a:spcBef>
              <a:spcAft>
                <a:spcPct val="0"/>
              </a:spcAft>
              <a:buClr>
                <a:srgbClr val="000000"/>
              </a:buClr>
              <a:buSzPct val="100000"/>
              <a:buFont typeface="Times New Roman" pitchFamily="16" charset="0"/>
              <a:buNone/>
            </a:pPr>
            <a:endParaRPr lang="fr-FR" altLang="fr-FR" sz="2600" dirty="0" smtClean="0"/>
          </a:p>
          <a:p>
            <a:pPr algn="r" defTabSz="449263" fontAlgn="base">
              <a:spcBef>
                <a:spcPct val="0"/>
              </a:spcBef>
              <a:spcAft>
                <a:spcPct val="0"/>
              </a:spcAft>
              <a:buClr>
                <a:srgbClr val="000000"/>
              </a:buClr>
              <a:buSzPct val="100000"/>
              <a:buFont typeface="Times New Roman" pitchFamily="16" charset="0"/>
              <a:buNone/>
            </a:pPr>
            <a:r>
              <a:rPr lang="fr-FR" altLang="fr-FR" sz="1400" i="1" dirty="0" smtClean="0"/>
              <a:t> </a:t>
            </a:r>
          </a:p>
          <a:p>
            <a:pPr algn="r" defTabSz="449263" fontAlgn="base">
              <a:spcBef>
                <a:spcPct val="0"/>
              </a:spcBef>
              <a:spcAft>
                <a:spcPct val="0"/>
              </a:spcAft>
              <a:buClr>
                <a:srgbClr val="000000"/>
              </a:buClr>
              <a:buSzPct val="100000"/>
              <a:buFont typeface="Times New Roman" pitchFamily="16" charset="0"/>
              <a:buNone/>
            </a:pPr>
            <a:endParaRPr lang="fr-FR" altLang="fr-FR" sz="1400" i="1" dirty="0" smtClean="0"/>
          </a:p>
          <a:p>
            <a:pPr algn="r" defTabSz="449263" fontAlgn="base">
              <a:spcBef>
                <a:spcPct val="0"/>
              </a:spcBef>
              <a:spcAft>
                <a:spcPct val="0"/>
              </a:spcAft>
              <a:buClr>
                <a:srgbClr val="000000"/>
              </a:buClr>
              <a:buSzPct val="100000"/>
              <a:buFont typeface="Times New Roman" pitchFamily="16" charset="0"/>
              <a:buNone/>
            </a:pPr>
            <a:r>
              <a:rPr lang="fr-FR" altLang="fr-FR" dirty="0" smtClean="0"/>
              <a:t>  </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538" y="5580063"/>
            <a:ext cx="2262187" cy="931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4" name="Text Box 4"/>
          <p:cNvSpPr txBox="1">
            <a:spLocks noChangeArrowheads="1"/>
          </p:cNvSpPr>
          <p:nvPr/>
        </p:nvSpPr>
        <p:spPr bwMode="auto">
          <a:xfrm>
            <a:off x="1979613" y="5759450"/>
            <a:ext cx="1800225" cy="53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SimSun" charset="-122"/>
              </a:defRPr>
            </a:lvl9pPr>
          </a:lstStyle>
          <a:p>
            <a:pPr algn="r" defTabSz="449263" fontAlgn="base">
              <a:spcBef>
                <a:spcPct val="0"/>
              </a:spcBef>
              <a:spcAft>
                <a:spcPct val="0"/>
              </a:spcAft>
              <a:buClr>
                <a:srgbClr val="000000"/>
              </a:buClr>
              <a:buSzPct val="100000"/>
              <a:buFont typeface="Times New Roman" pitchFamily="16" charset="0"/>
              <a:buNone/>
            </a:pPr>
            <a:r>
              <a:rPr lang="fr-FR" altLang="fr-FR" sz="2000" b="1" smtClean="0"/>
              <a:t>20/05/2021</a:t>
            </a:r>
            <a:r>
              <a:rPr lang="fr-FR" altLang="fr-FR" smtClean="0"/>
              <a:t>  </a:t>
            </a:r>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2275" y="179388"/>
            <a:ext cx="958850" cy="900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2903016" y="4521417"/>
            <a:ext cx="4935916" cy="723275"/>
          </a:xfrm>
          <a:prstGeom prst="rect">
            <a:avLst/>
          </a:prstGeom>
        </p:spPr>
        <p:txBody>
          <a:bodyPr wrap="square">
            <a:spAutoFit/>
          </a:bodyPr>
          <a:lstStyle/>
          <a:p>
            <a:pPr lvl="0" algn="ctr">
              <a:spcBef>
                <a:spcPts val="641"/>
              </a:spcBef>
            </a:pPr>
            <a:r>
              <a:rPr lang="fr-FR" b="1" spc="-1" dirty="0">
                <a:solidFill>
                  <a:prstClr val="black"/>
                </a:solidFill>
                <a:latin typeface="Times New Roman"/>
                <a:ea typeface="DejaVu Sans"/>
                <a:cs typeface="Lucida Sans Unicode"/>
              </a:rPr>
              <a:t>Cyril  CREME </a:t>
            </a:r>
            <a:r>
              <a:rPr lang="fr-FR" b="1" spc="-1" dirty="0" smtClean="0">
                <a:solidFill>
                  <a:prstClr val="black"/>
                </a:solidFill>
                <a:latin typeface="Times New Roman"/>
                <a:ea typeface="DejaVu Sans"/>
                <a:cs typeface="Lucida Sans Unicode"/>
              </a:rPr>
              <a:t>  </a:t>
            </a:r>
          </a:p>
          <a:p>
            <a:pPr lvl="0" algn="ctr">
              <a:spcBef>
                <a:spcPts val="641"/>
              </a:spcBef>
            </a:pPr>
            <a:r>
              <a:rPr lang="fr-FR" b="1" spc="-1" dirty="0" smtClean="0">
                <a:solidFill>
                  <a:prstClr val="black"/>
                </a:solidFill>
                <a:latin typeface="Times New Roman"/>
                <a:ea typeface="DejaVu Sans"/>
                <a:cs typeface="Lucida Sans Unicode"/>
              </a:rPr>
              <a:t>Coordination </a:t>
            </a:r>
            <a:r>
              <a:rPr lang="fr-FR" b="1" spc="-1" dirty="0">
                <a:solidFill>
                  <a:prstClr val="black"/>
                </a:solidFill>
                <a:latin typeface="Times New Roman"/>
                <a:ea typeface="DejaVu Sans"/>
                <a:cs typeface="Lucida Sans Unicode"/>
              </a:rPr>
              <a:t>Sécurité Routière </a:t>
            </a:r>
          </a:p>
        </p:txBody>
      </p:sp>
    </p:spTree>
    <p:extLst>
      <p:ext uri="{BB962C8B-B14F-4D97-AF65-F5344CB8AC3E}">
        <p14:creationId xmlns:p14="http://schemas.microsoft.com/office/powerpoint/2010/main" val="25175088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1979712" y="363240"/>
            <a:ext cx="6954440" cy="666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3" tIns="45657" rIns="91313" bIns="45657" anchor="ctr"/>
          <a:lstStyle>
            <a:lvl1pPr>
              <a:spcBef>
                <a:spcPct val="20000"/>
              </a:spcBef>
              <a:buClr>
                <a:srgbClr val="B0BC00"/>
              </a:buClr>
              <a:buSzPct val="60000"/>
              <a:buBlip>
                <a:blip r:embed="rId3"/>
              </a:buBlip>
              <a:defRPr>
                <a:solidFill>
                  <a:srgbClr val="58585A"/>
                </a:solidFill>
                <a:latin typeface="Arial" charset="0"/>
              </a:defRPr>
            </a:lvl1pPr>
            <a:lvl2pPr marL="742950" indent="-285750">
              <a:spcBef>
                <a:spcPct val="20000"/>
              </a:spcBef>
              <a:buClr>
                <a:srgbClr val="B0BC00"/>
              </a:buClr>
              <a:buSzPct val="50000"/>
              <a:buBlip>
                <a:blip r:embed="rId3"/>
              </a:buBlip>
              <a:defRPr sz="1600">
                <a:solidFill>
                  <a:srgbClr val="58585A"/>
                </a:solidFill>
                <a:latin typeface="Arial" charset="0"/>
              </a:defRPr>
            </a:lvl2pPr>
            <a:lvl3pPr marL="1143000" indent="-228600">
              <a:spcBef>
                <a:spcPct val="20000"/>
              </a:spcBef>
              <a:buClr>
                <a:srgbClr val="B0BC00"/>
              </a:buClr>
              <a:buSzPct val="50000"/>
              <a:buBlip>
                <a:blip r:embed="rId3"/>
              </a:buBlip>
              <a:defRPr sz="1400">
                <a:solidFill>
                  <a:srgbClr val="58585A"/>
                </a:solidFill>
                <a:latin typeface="Arial" charset="0"/>
              </a:defRPr>
            </a:lvl3pPr>
            <a:lvl4pPr marL="1600200" indent="-228600">
              <a:spcBef>
                <a:spcPct val="20000"/>
              </a:spcBef>
              <a:buClr>
                <a:srgbClr val="B0BC00"/>
              </a:buClr>
              <a:defRPr sz="1400">
                <a:solidFill>
                  <a:srgbClr val="58585A"/>
                </a:solidFill>
                <a:latin typeface="Arial"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3347">
              <a:buClrTx/>
              <a:buSzTx/>
              <a:buFontTx/>
              <a:buNone/>
              <a:defRPr/>
            </a:pPr>
            <a:r>
              <a:rPr lang="fr-FR" altLang="fr-FR" sz="3200" b="1" dirty="0">
                <a:solidFill>
                  <a:prstClr val="black"/>
                </a:solidFill>
                <a:latin typeface="Calibri"/>
                <a:ea typeface="Microsoft YaHei" pitchFamily="34" charset="-122"/>
                <a:cs typeface="Arial" charset="0"/>
                <a:sym typeface="Arial"/>
              </a:rPr>
              <a:t>Principes généraux de Prévention</a:t>
            </a:r>
          </a:p>
        </p:txBody>
      </p:sp>
      <p:sp>
        <p:nvSpPr>
          <p:cNvPr id="76803" name="Rectangle 4"/>
          <p:cNvSpPr>
            <a:spLocks noChangeArrowheads="1"/>
          </p:cNvSpPr>
          <p:nvPr/>
        </p:nvSpPr>
        <p:spPr bwMode="auto">
          <a:xfrm>
            <a:off x="732077" y="1030030"/>
            <a:ext cx="8230475" cy="582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9854" tIns="46724" rIns="89854" bIns="46724">
            <a:spAutoFit/>
          </a:bodyPr>
          <a:lstStyle>
            <a:lvl1pPr marL="474663" indent="-457200" defTabSz="466725">
              <a:spcBef>
                <a:spcPct val="20000"/>
              </a:spcBef>
              <a:buClr>
                <a:srgbClr val="B0BC00"/>
              </a:buClr>
              <a:buSzPct val="60000"/>
              <a:buBlip>
                <a:blip r:embed="rId3"/>
              </a:buBlip>
              <a:tabLst>
                <a:tab pos="474663" algn="l"/>
                <a:tab pos="939800" algn="l"/>
                <a:tab pos="1406525" algn="l"/>
                <a:tab pos="1873250" algn="l"/>
                <a:tab pos="2338388" algn="l"/>
                <a:tab pos="2805113" algn="l"/>
                <a:tab pos="3271838" algn="l"/>
                <a:tab pos="3738563" algn="l"/>
                <a:tab pos="4205288" algn="l"/>
                <a:tab pos="4672013" algn="l"/>
                <a:tab pos="5137150" algn="l"/>
                <a:tab pos="5603875" algn="l"/>
                <a:tab pos="6070600" algn="l"/>
                <a:tab pos="6537325" algn="l"/>
                <a:tab pos="7004050" algn="l"/>
                <a:tab pos="7470775" algn="l"/>
                <a:tab pos="7935913" algn="l"/>
                <a:tab pos="8402638" algn="l"/>
                <a:tab pos="8869363" algn="l"/>
                <a:tab pos="9336088" algn="l"/>
                <a:tab pos="9802813" algn="l"/>
              </a:tabLst>
              <a:defRPr>
                <a:solidFill>
                  <a:srgbClr val="58585A"/>
                </a:solidFill>
                <a:latin typeface="Arial" charset="0"/>
              </a:defRPr>
            </a:lvl1pPr>
            <a:lvl2pPr marL="830263" indent="-355600" defTabSz="466725">
              <a:spcBef>
                <a:spcPct val="20000"/>
              </a:spcBef>
              <a:buClr>
                <a:srgbClr val="B0BC00"/>
              </a:buClr>
              <a:buSzPct val="50000"/>
              <a:buBlip>
                <a:blip r:embed="rId3"/>
              </a:buBlip>
              <a:tabLst>
                <a:tab pos="474663" algn="l"/>
                <a:tab pos="939800" algn="l"/>
                <a:tab pos="1406525" algn="l"/>
                <a:tab pos="1873250" algn="l"/>
                <a:tab pos="2338388" algn="l"/>
                <a:tab pos="2805113" algn="l"/>
                <a:tab pos="3271838" algn="l"/>
                <a:tab pos="3738563" algn="l"/>
                <a:tab pos="4205288" algn="l"/>
                <a:tab pos="4672013" algn="l"/>
                <a:tab pos="5137150" algn="l"/>
                <a:tab pos="5603875" algn="l"/>
                <a:tab pos="6070600" algn="l"/>
                <a:tab pos="6537325" algn="l"/>
                <a:tab pos="7004050" algn="l"/>
                <a:tab pos="7470775" algn="l"/>
                <a:tab pos="7935913" algn="l"/>
                <a:tab pos="8402638" algn="l"/>
                <a:tab pos="8869363" algn="l"/>
                <a:tab pos="9336088" algn="l"/>
                <a:tab pos="9802813" algn="l"/>
              </a:tabLst>
              <a:defRPr sz="1600">
                <a:solidFill>
                  <a:srgbClr val="58585A"/>
                </a:solidFill>
                <a:latin typeface="Arial" charset="0"/>
              </a:defRPr>
            </a:lvl2pPr>
            <a:lvl3pPr marL="1304925" indent="-355600" defTabSz="466725">
              <a:spcBef>
                <a:spcPct val="20000"/>
              </a:spcBef>
              <a:buClr>
                <a:srgbClr val="B0BC00"/>
              </a:buClr>
              <a:buSzPct val="50000"/>
              <a:buBlip>
                <a:blip r:embed="rId3"/>
              </a:buBlip>
              <a:tabLst>
                <a:tab pos="474663" algn="l"/>
                <a:tab pos="939800" algn="l"/>
                <a:tab pos="1406525" algn="l"/>
                <a:tab pos="1873250" algn="l"/>
                <a:tab pos="2338388" algn="l"/>
                <a:tab pos="2805113" algn="l"/>
                <a:tab pos="3271838" algn="l"/>
                <a:tab pos="3738563" algn="l"/>
                <a:tab pos="4205288" algn="l"/>
                <a:tab pos="4672013" algn="l"/>
                <a:tab pos="5137150" algn="l"/>
                <a:tab pos="5603875" algn="l"/>
                <a:tab pos="6070600" algn="l"/>
                <a:tab pos="6537325" algn="l"/>
                <a:tab pos="7004050" algn="l"/>
                <a:tab pos="7470775" algn="l"/>
                <a:tab pos="7935913" algn="l"/>
                <a:tab pos="8402638" algn="l"/>
                <a:tab pos="8869363" algn="l"/>
                <a:tab pos="9336088" algn="l"/>
                <a:tab pos="9802813" algn="l"/>
              </a:tabLst>
              <a:defRPr sz="1400">
                <a:solidFill>
                  <a:srgbClr val="58585A"/>
                </a:solidFill>
                <a:latin typeface="Arial" charset="0"/>
              </a:defRPr>
            </a:lvl3pPr>
            <a:lvl4pPr marL="1779588" indent="-355600" defTabSz="466725">
              <a:spcBef>
                <a:spcPct val="20000"/>
              </a:spcBef>
              <a:buClr>
                <a:srgbClr val="B0BC00"/>
              </a:buClr>
              <a:tabLst>
                <a:tab pos="474663" algn="l"/>
                <a:tab pos="939800" algn="l"/>
                <a:tab pos="1406525" algn="l"/>
                <a:tab pos="1873250" algn="l"/>
                <a:tab pos="2338388" algn="l"/>
                <a:tab pos="2805113" algn="l"/>
                <a:tab pos="3271838" algn="l"/>
                <a:tab pos="3738563" algn="l"/>
                <a:tab pos="4205288" algn="l"/>
                <a:tab pos="4672013" algn="l"/>
                <a:tab pos="5137150" algn="l"/>
                <a:tab pos="5603875" algn="l"/>
                <a:tab pos="6070600" algn="l"/>
                <a:tab pos="6537325" algn="l"/>
                <a:tab pos="7004050" algn="l"/>
                <a:tab pos="7470775" algn="l"/>
                <a:tab pos="7935913" algn="l"/>
                <a:tab pos="8402638" algn="l"/>
                <a:tab pos="8869363" algn="l"/>
                <a:tab pos="9336088" algn="l"/>
                <a:tab pos="9802813" algn="l"/>
              </a:tabLst>
              <a:defRPr sz="1400">
                <a:solidFill>
                  <a:srgbClr val="58585A"/>
                </a:solidFill>
                <a:latin typeface="Arial" charset="0"/>
              </a:defRPr>
            </a:lvl4pPr>
            <a:lvl5pPr marL="2254250" indent="-355600" defTabSz="466725">
              <a:spcBef>
                <a:spcPct val="20000"/>
              </a:spcBef>
              <a:buChar char="»"/>
              <a:tabLst>
                <a:tab pos="474663" algn="l"/>
                <a:tab pos="939800" algn="l"/>
                <a:tab pos="1406525" algn="l"/>
                <a:tab pos="1873250" algn="l"/>
                <a:tab pos="2338388" algn="l"/>
                <a:tab pos="2805113" algn="l"/>
                <a:tab pos="3271838" algn="l"/>
                <a:tab pos="3738563" algn="l"/>
                <a:tab pos="4205288" algn="l"/>
                <a:tab pos="4672013" algn="l"/>
                <a:tab pos="5137150" algn="l"/>
                <a:tab pos="5603875" algn="l"/>
                <a:tab pos="6070600" algn="l"/>
                <a:tab pos="6537325" algn="l"/>
                <a:tab pos="7004050" algn="l"/>
                <a:tab pos="7470775" algn="l"/>
                <a:tab pos="7935913" algn="l"/>
                <a:tab pos="8402638" algn="l"/>
                <a:tab pos="8869363" algn="l"/>
                <a:tab pos="9336088" algn="l"/>
                <a:tab pos="9802813" algn="l"/>
              </a:tabLst>
              <a:defRPr sz="2000">
                <a:solidFill>
                  <a:schemeClr val="tx1"/>
                </a:solidFill>
                <a:latin typeface="Times New Roman" pitchFamily="18" charset="0"/>
              </a:defRPr>
            </a:lvl5pPr>
            <a:lvl6pPr marL="2711450" indent="-355600" defTabSz="466725" eaLnBrk="0" fontAlgn="base" hangingPunct="0">
              <a:spcBef>
                <a:spcPct val="20000"/>
              </a:spcBef>
              <a:spcAft>
                <a:spcPct val="0"/>
              </a:spcAft>
              <a:buChar char="»"/>
              <a:tabLst>
                <a:tab pos="474663" algn="l"/>
                <a:tab pos="939800" algn="l"/>
                <a:tab pos="1406525" algn="l"/>
                <a:tab pos="1873250" algn="l"/>
                <a:tab pos="2338388" algn="l"/>
                <a:tab pos="2805113" algn="l"/>
                <a:tab pos="3271838" algn="l"/>
                <a:tab pos="3738563" algn="l"/>
                <a:tab pos="4205288" algn="l"/>
                <a:tab pos="4672013" algn="l"/>
                <a:tab pos="5137150" algn="l"/>
                <a:tab pos="5603875" algn="l"/>
                <a:tab pos="6070600" algn="l"/>
                <a:tab pos="6537325" algn="l"/>
                <a:tab pos="7004050" algn="l"/>
                <a:tab pos="7470775" algn="l"/>
                <a:tab pos="7935913" algn="l"/>
                <a:tab pos="8402638" algn="l"/>
                <a:tab pos="8869363" algn="l"/>
                <a:tab pos="9336088" algn="l"/>
                <a:tab pos="9802813" algn="l"/>
              </a:tabLst>
              <a:defRPr sz="2000">
                <a:solidFill>
                  <a:schemeClr val="tx1"/>
                </a:solidFill>
                <a:latin typeface="Times New Roman" pitchFamily="18" charset="0"/>
              </a:defRPr>
            </a:lvl6pPr>
            <a:lvl7pPr marL="3168650" indent="-355600" defTabSz="466725" eaLnBrk="0" fontAlgn="base" hangingPunct="0">
              <a:spcBef>
                <a:spcPct val="20000"/>
              </a:spcBef>
              <a:spcAft>
                <a:spcPct val="0"/>
              </a:spcAft>
              <a:buChar char="»"/>
              <a:tabLst>
                <a:tab pos="474663" algn="l"/>
                <a:tab pos="939800" algn="l"/>
                <a:tab pos="1406525" algn="l"/>
                <a:tab pos="1873250" algn="l"/>
                <a:tab pos="2338388" algn="l"/>
                <a:tab pos="2805113" algn="l"/>
                <a:tab pos="3271838" algn="l"/>
                <a:tab pos="3738563" algn="l"/>
                <a:tab pos="4205288" algn="l"/>
                <a:tab pos="4672013" algn="l"/>
                <a:tab pos="5137150" algn="l"/>
                <a:tab pos="5603875" algn="l"/>
                <a:tab pos="6070600" algn="l"/>
                <a:tab pos="6537325" algn="l"/>
                <a:tab pos="7004050" algn="l"/>
                <a:tab pos="7470775" algn="l"/>
                <a:tab pos="7935913" algn="l"/>
                <a:tab pos="8402638" algn="l"/>
                <a:tab pos="8869363" algn="l"/>
                <a:tab pos="9336088" algn="l"/>
                <a:tab pos="9802813" algn="l"/>
              </a:tabLst>
              <a:defRPr sz="2000">
                <a:solidFill>
                  <a:schemeClr val="tx1"/>
                </a:solidFill>
                <a:latin typeface="Times New Roman" pitchFamily="18" charset="0"/>
              </a:defRPr>
            </a:lvl7pPr>
            <a:lvl8pPr marL="3625850" indent="-355600" defTabSz="466725" eaLnBrk="0" fontAlgn="base" hangingPunct="0">
              <a:spcBef>
                <a:spcPct val="20000"/>
              </a:spcBef>
              <a:spcAft>
                <a:spcPct val="0"/>
              </a:spcAft>
              <a:buChar char="»"/>
              <a:tabLst>
                <a:tab pos="474663" algn="l"/>
                <a:tab pos="939800" algn="l"/>
                <a:tab pos="1406525" algn="l"/>
                <a:tab pos="1873250" algn="l"/>
                <a:tab pos="2338388" algn="l"/>
                <a:tab pos="2805113" algn="l"/>
                <a:tab pos="3271838" algn="l"/>
                <a:tab pos="3738563" algn="l"/>
                <a:tab pos="4205288" algn="l"/>
                <a:tab pos="4672013" algn="l"/>
                <a:tab pos="5137150" algn="l"/>
                <a:tab pos="5603875" algn="l"/>
                <a:tab pos="6070600" algn="l"/>
                <a:tab pos="6537325" algn="l"/>
                <a:tab pos="7004050" algn="l"/>
                <a:tab pos="7470775" algn="l"/>
                <a:tab pos="7935913" algn="l"/>
                <a:tab pos="8402638" algn="l"/>
                <a:tab pos="8869363" algn="l"/>
                <a:tab pos="9336088" algn="l"/>
                <a:tab pos="9802813" algn="l"/>
              </a:tabLst>
              <a:defRPr sz="2000">
                <a:solidFill>
                  <a:schemeClr val="tx1"/>
                </a:solidFill>
                <a:latin typeface="Times New Roman" pitchFamily="18" charset="0"/>
              </a:defRPr>
            </a:lvl8pPr>
            <a:lvl9pPr marL="4083050" indent="-355600" defTabSz="466725" eaLnBrk="0" fontAlgn="base" hangingPunct="0">
              <a:spcBef>
                <a:spcPct val="20000"/>
              </a:spcBef>
              <a:spcAft>
                <a:spcPct val="0"/>
              </a:spcAft>
              <a:buChar char="»"/>
              <a:tabLst>
                <a:tab pos="474663" algn="l"/>
                <a:tab pos="939800" algn="l"/>
                <a:tab pos="1406525" algn="l"/>
                <a:tab pos="1873250" algn="l"/>
                <a:tab pos="2338388" algn="l"/>
                <a:tab pos="2805113" algn="l"/>
                <a:tab pos="3271838" algn="l"/>
                <a:tab pos="3738563" algn="l"/>
                <a:tab pos="4205288" algn="l"/>
                <a:tab pos="4672013" algn="l"/>
                <a:tab pos="5137150" algn="l"/>
                <a:tab pos="5603875" algn="l"/>
                <a:tab pos="6070600" algn="l"/>
                <a:tab pos="6537325" algn="l"/>
                <a:tab pos="7004050" algn="l"/>
                <a:tab pos="7470775" algn="l"/>
                <a:tab pos="7935913" algn="l"/>
                <a:tab pos="8402638" algn="l"/>
                <a:tab pos="8869363" algn="l"/>
                <a:tab pos="9336088" algn="l"/>
                <a:tab pos="9802813" algn="l"/>
              </a:tabLst>
              <a:defRPr sz="2000">
                <a:solidFill>
                  <a:schemeClr val="tx1"/>
                </a:solidFill>
                <a:latin typeface="Times New Roman" pitchFamily="18" charset="0"/>
              </a:defRPr>
            </a:lvl9pPr>
          </a:lstStyle>
          <a:p>
            <a:pPr algn="just">
              <a:spcBef>
                <a:spcPct val="30000"/>
              </a:spcBef>
              <a:buClr>
                <a:srgbClr val="0000FF"/>
              </a:buClr>
              <a:buSzPct val="100000"/>
              <a:buFont typeface="Wingdings" pitchFamily="2" charset="2"/>
              <a:buAutoNum type="arabicPeriod"/>
              <a:defRPr/>
            </a:pPr>
            <a:r>
              <a:rPr lang="fr-FR" altLang="fr-FR" dirty="0">
                <a:solidFill>
                  <a:prstClr val="black"/>
                </a:solidFill>
                <a:ea typeface="Microsoft YaHei" pitchFamily="34" charset="-122"/>
                <a:cs typeface="Arial" charset="0"/>
                <a:sym typeface="Arial"/>
              </a:rPr>
              <a:t>Éviter les risques ;</a:t>
            </a:r>
          </a:p>
          <a:p>
            <a:pPr algn="just">
              <a:spcBef>
                <a:spcPct val="30000"/>
              </a:spcBef>
              <a:buClr>
                <a:srgbClr val="0000FF"/>
              </a:buClr>
              <a:buSzPct val="100000"/>
              <a:buFont typeface="Wingdings" pitchFamily="2" charset="2"/>
              <a:buAutoNum type="arabicPeriod"/>
              <a:defRPr/>
            </a:pPr>
            <a:r>
              <a:rPr lang="fr-FR" altLang="fr-FR" dirty="0">
                <a:solidFill>
                  <a:prstClr val="black"/>
                </a:solidFill>
                <a:ea typeface="Microsoft YaHei" pitchFamily="34" charset="-122"/>
                <a:cs typeface="Arial" charset="0"/>
                <a:sym typeface="Arial"/>
              </a:rPr>
              <a:t>Évaluer les risques qui ne peuvent être évités ;</a:t>
            </a:r>
          </a:p>
          <a:p>
            <a:pPr algn="just">
              <a:spcBef>
                <a:spcPct val="30000"/>
              </a:spcBef>
              <a:buClr>
                <a:srgbClr val="0000FF"/>
              </a:buClr>
              <a:buSzPct val="100000"/>
              <a:buFont typeface="Wingdings" pitchFamily="2" charset="2"/>
              <a:buAutoNum type="arabicPeriod"/>
              <a:defRPr/>
            </a:pPr>
            <a:r>
              <a:rPr lang="fr-FR" altLang="fr-FR" dirty="0">
                <a:solidFill>
                  <a:prstClr val="black"/>
                </a:solidFill>
                <a:ea typeface="Microsoft YaHei" pitchFamily="34" charset="-122"/>
                <a:cs typeface="Arial" charset="0"/>
                <a:sym typeface="Arial"/>
              </a:rPr>
              <a:t>Combattre les risques à la source ;</a:t>
            </a:r>
          </a:p>
          <a:p>
            <a:pPr algn="just">
              <a:spcBef>
                <a:spcPct val="30000"/>
              </a:spcBef>
              <a:buClr>
                <a:srgbClr val="0000FF"/>
              </a:buClr>
              <a:buSzPct val="100000"/>
              <a:buFont typeface="Wingdings" pitchFamily="2" charset="2"/>
              <a:buAutoNum type="arabicPeriod"/>
              <a:defRPr/>
            </a:pPr>
            <a:r>
              <a:rPr lang="fr-FR" altLang="fr-FR" dirty="0">
                <a:solidFill>
                  <a:prstClr val="black"/>
                </a:solidFill>
                <a:ea typeface="Microsoft YaHei" pitchFamily="34" charset="-122"/>
                <a:cs typeface="Arial" charset="0"/>
                <a:sym typeface="Arial"/>
              </a:rPr>
              <a:t>Adapter le travail à l’homme, en particulier en ce qui concerne la conception des postes de travail ainsi que le choix des équipements de travail et des méthodes de travail et de production, en vue notamment de limiter le travail monotone et le travail cadencé et de réduire les effets de ceux-ci sur la santé ;</a:t>
            </a:r>
          </a:p>
          <a:p>
            <a:pPr algn="just">
              <a:spcBef>
                <a:spcPct val="30000"/>
              </a:spcBef>
              <a:buClr>
                <a:srgbClr val="0000FF"/>
              </a:buClr>
              <a:buSzPct val="100000"/>
              <a:buFont typeface="Wingdings" pitchFamily="2" charset="2"/>
              <a:buAutoNum type="arabicPeriod"/>
              <a:defRPr/>
            </a:pPr>
            <a:r>
              <a:rPr lang="fr-FR" altLang="fr-FR" dirty="0">
                <a:solidFill>
                  <a:prstClr val="black"/>
                </a:solidFill>
                <a:ea typeface="Microsoft YaHei" pitchFamily="34" charset="-122"/>
                <a:cs typeface="Arial" charset="0"/>
                <a:sym typeface="Arial"/>
              </a:rPr>
              <a:t>Tenir compte de l’état d’évolution des techniques ;</a:t>
            </a:r>
          </a:p>
          <a:p>
            <a:pPr algn="just">
              <a:spcBef>
                <a:spcPct val="30000"/>
              </a:spcBef>
              <a:buClr>
                <a:srgbClr val="0000FF"/>
              </a:buClr>
              <a:buSzPct val="100000"/>
              <a:buFont typeface="Wingdings" pitchFamily="2" charset="2"/>
              <a:buAutoNum type="arabicPeriod"/>
              <a:defRPr/>
            </a:pPr>
            <a:r>
              <a:rPr lang="fr-FR" altLang="fr-FR" dirty="0">
                <a:solidFill>
                  <a:prstClr val="black"/>
                </a:solidFill>
                <a:ea typeface="Microsoft YaHei" pitchFamily="34" charset="-122"/>
                <a:cs typeface="Arial" charset="0"/>
                <a:sym typeface="Arial"/>
              </a:rPr>
              <a:t>Remplacer ce qui est dangereux par ce qui n’est pas dangereux ou par ce qui est moins dangereux ;</a:t>
            </a:r>
          </a:p>
          <a:p>
            <a:pPr algn="just">
              <a:spcBef>
                <a:spcPct val="30000"/>
              </a:spcBef>
              <a:buClr>
                <a:srgbClr val="0000FF"/>
              </a:buClr>
              <a:buSzPct val="100000"/>
              <a:buFont typeface="Wingdings" pitchFamily="2" charset="2"/>
              <a:buAutoNum type="arabicPeriod"/>
              <a:defRPr/>
            </a:pPr>
            <a:r>
              <a:rPr lang="fr-FR" altLang="fr-FR" dirty="0">
                <a:solidFill>
                  <a:prstClr val="black"/>
                </a:solidFill>
                <a:ea typeface="Microsoft YaHei" pitchFamily="34" charset="-122"/>
                <a:cs typeface="Arial" charset="0"/>
                <a:sym typeface="Arial"/>
              </a:rPr>
              <a:t>Planifier la prévention en y intégrant, dans un ensemble cohérent, la technique, l’organisation du travail, les conditions de travail, les relations sociales et l’influence des facteurs ambiants (…) ;</a:t>
            </a:r>
          </a:p>
          <a:p>
            <a:pPr algn="just">
              <a:spcBef>
                <a:spcPct val="30000"/>
              </a:spcBef>
              <a:buClr>
                <a:srgbClr val="0000FF"/>
              </a:buClr>
              <a:buSzPct val="100000"/>
              <a:buFont typeface="Wingdings" pitchFamily="2" charset="2"/>
              <a:buAutoNum type="arabicPeriod"/>
              <a:defRPr/>
            </a:pPr>
            <a:r>
              <a:rPr lang="fr-FR" altLang="fr-FR" dirty="0">
                <a:solidFill>
                  <a:prstClr val="black"/>
                </a:solidFill>
                <a:ea typeface="Microsoft YaHei" pitchFamily="34" charset="-122"/>
                <a:cs typeface="Arial" charset="0"/>
                <a:sym typeface="Arial"/>
              </a:rPr>
              <a:t>Prendre des mesures de protection collective en leur donnant priorité sur les mesures de protection individuelle ;</a:t>
            </a:r>
          </a:p>
          <a:p>
            <a:pPr algn="just">
              <a:spcBef>
                <a:spcPct val="30000"/>
              </a:spcBef>
              <a:buClr>
                <a:srgbClr val="0000FF"/>
              </a:buClr>
              <a:buSzPct val="100000"/>
              <a:buFont typeface="Wingdings" pitchFamily="2" charset="2"/>
              <a:buAutoNum type="arabicPeriod"/>
              <a:defRPr/>
            </a:pPr>
            <a:r>
              <a:rPr lang="fr-FR" altLang="fr-FR" dirty="0">
                <a:solidFill>
                  <a:prstClr val="black"/>
                </a:solidFill>
                <a:ea typeface="Microsoft YaHei" pitchFamily="34" charset="-122"/>
                <a:cs typeface="Arial" charset="0"/>
                <a:sym typeface="Arial"/>
              </a:rPr>
              <a:t>Donner les instructions appropriées aux travailleurs. </a:t>
            </a:r>
          </a:p>
          <a:p>
            <a:pPr>
              <a:spcBef>
                <a:spcPct val="30000"/>
              </a:spcBef>
              <a:buClrTx/>
              <a:buSzPct val="100000"/>
              <a:buFontTx/>
              <a:buAutoNum type="arabicPeriod"/>
              <a:defRPr/>
            </a:pPr>
            <a:endParaRPr lang="fr-FR" altLang="fr-FR" dirty="0">
              <a:solidFill>
                <a:prstClr val="black"/>
              </a:solidFill>
              <a:ea typeface="Microsoft YaHei" pitchFamily="34" charset="-122"/>
              <a:cs typeface="Arial" charset="0"/>
              <a:sym typeface="Arial"/>
            </a:endParaRPr>
          </a:p>
        </p:txBody>
      </p:sp>
      <p:sp>
        <p:nvSpPr>
          <p:cNvPr id="4" name="ZoneTexte 3"/>
          <p:cNvSpPr txBox="1"/>
          <p:nvPr/>
        </p:nvSpPr>
        <p:spPr>
          <a:xfrm>
            <a:off x="1115616" y="692696"/>
            <a:ext cx="1440160"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40821549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3059832" y="277969"/>
            <a:ext cx="5266630" cy="1224136"/>
          </a:xfrm>
          <a:prstGeom prst="rect">
            <a:avLst/>
          </a:prstGeom>
          <a:solidFill>
            <a:schemeClr val="bg1"/>
          </a:solidFill>
          <a:ln w="9525">
            <a:noFill/>
            <a:miter lim="800000"/>
            <a:headEnd/>
            <a:tailEnd/>
          </a:ln>
        </p:spPr>
        <p:txBody>
          <a:bodyPr wrap="none" lIns="88015" tIns="44008" rIns="88015" bIns="44008" anchor="ctr"/>
          <a:lstStyle>
            <a:lvl1pPr defTabSz="912813">
              <a:spcBef>
                <a:spcPct val="20000"/>
              </a:spcBef>
              <a:buClr>
                <a:srgbClr val="B0BC00"/>
              </a:buClr>
              <a:buSzPct val="60000"/>
              <a:buBlip>
                <a:blip r:embed="rId4"/>
              </a:buBlip>
              <a:defRPr>
                <a:solidFill>
                  <a:srgbClr val="58585A"/>
                </a:solidFill>
                <a:latin typeface="Arial" charset="0"/>
              </a:defRPr>
            </a:lvl1pPr>
            <a:lvl2pPr marL="742950" indent="-285750" defTabSz="912813">
              <a:spcBef>
                <a:spcPct val="20000"/>
              </a:spcBef>
              <a:buClr>
                <a:srgbClr val="B0BC00"/>
              </a:buClr>
              <a:buSzPct val="50000"/>
              <a:buBlip>
                <a:blip r:embed="rId4"/>
              </a:buBlip>
              <a:defRPr sz="1600">
                <a:solidFill>
                  <a:srgbClr val="58585A"/>
                </a:solidFill>
                <a:latin typeface="Arial" charset="0"/>
              </a:defRPr>
            </a:lvl2pPr>
            <a:lvl3pPr marL="1143000" indent="-228600" defTabSz="912813">
              <a:spcBef>
                <a:spcPct val="20000"/>
              </a:spcBef>
              <a:buClr>
                <a:srgbClr val="B0BC00"/>
              </a:buClr>
              <a:buSzPct val="50000"/>
              <a:buBlip>
                <a:blip r:embed="rId4"/>
              </a:buBlip>
              <a:defRPr sz="1400">
                <a:solidFill>
                  <a:srgbClr val="58585A"/>
                </a:solidFill>
                <a:latin typeface="Arial" charset="0"/>
              </a:defRPr>
            </a:lvl3pPr>
            <a:lvl4pPr marL="1600200" indent="-228600" defTabSz="912813">
              <a:spcBef>
                <a:spcPct val="20000"/>
              </a:spcBef>
              <a:buClr>
                <a:srgbClr val="B0BC00"/>
              </a:buClr>
              <a:defRPr sz="1400">
                <a:solidFill>
                  <a:srgbClr val="58585A"/>
                </a:solidFill>
                <a:latin typeface="Arial" charset="0"/>
              </a:defRPr>
            </a:lvl4pPr>
            <a:lvl5pPr marL="2057400" indent="-230188" defTabSz="912813">
              <a:spcBef>
                <a:spcPct val="20000"/>
              </a:spcBef>
              <a:buChar char="»"/>
              <a:defRPr sz="2000">
                <a:solidFill>
                  <a:schemeClr val="tx1"/>
                </a:solidFill>
                <a:latin typeface="Times New Roman" pitchFamily="18" charset="0"/>
              </a:defRPr>
            </a:lvl5pPr>
            <a:lvl6pPr marL="2514600" indent="-230188" defTabSz="912813" eaLnBrk="0" fontAlgn="base" hangingPunct="0">
              <a:spcBef>
                <a:spcPct val="20000"/>
              </a:spcBef>
              <a:spcAft>
                <a:spcPct val="0"/>
              </a:spcAft>
              <a:buChar char="»"/>
              <a:defRPr sz="2000">
                <a:solidFill>
                  <a:schemeClr val="tx1"/>
                </a:solidFill>
                <a:latin typeface="Times New Roman" pitchFamily="18" charset="0"/>
              </a:defRPr>
            </a:lvl6pPr>
            <a:lvl7pPr marL="2971800" indent="-230188" defTabSz="912813" eaLnBrk="0" fontAlgn="base" hangingPunct="0">
              <a:spcBef>
                <a:spcPct val="20000"/>
              </a:spcBef>
              <a:spcAft>
                <a:spcPct val="0"/>
              </a:spcAft>
              <a:buChar char="»"/>
              <a:defRPr sz="2000">
                <a:solidFill>
                  <a:schemeClr val="tx1"/>
                </a:solidFill>
                <a:latin typeface="Times New Roman" pitchFamily="18" charset="0"/>
              </a:defRPr>
            </a:lvl7pPr>
            <a:lvl8pPr marL="3429000" indent="-230188" defTabSz="912813" eaLnBrk="0" fontAlgn="base" hangingPunct="0">
              <a:spcBef>
                <a:spcPct val="20000"/>
              </a:spcBef>
              <a:spcAft>
                <a:spcPct val="0"/>
              </a:spcAft>
              <a:buChar char="»"/>
              <a:defRPr sz="2000">
                <a:solidFill>
                  <a:schemeClr val="tx1"/>
                </a:solidFill>
                <a:latin typeface="Times New Roman" pitchFamily="18" charset="0"/>
              </a:defRPr>
            </a:lvl8pPr>
            <a:lvl9pPr marL="3886200" indent="-230188" defTabSz="912813"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ClrTx/>
              <a:buSzTx/>
              <a:buFontTx/>
              <a:buNone/>
            </a:pPr>
            <a:r>
              <a:rPr lang="fr-FR" altLang="fr-FR" sz="2800" b="1" dirty="0" smtClean="0">
                <a:solidFill>
                  <a:srgbClr val="363636"/>
                </a:solidFill>
                <a:cs typeface="Arial" charset="0"/>
              </a:rPr>
              <a:t>Document Unique (DUER)</a:t>
            </a:r>
          </a:p>
          <a:p>
            <a:pPr algn="ctr">
              <a:spcBef>
                <a:spcPct val="0"/>
              </a:spcBef>
              <a:buClrTx/>
              <a:buSzTx/>
              <a:buFontTx/>
              <a:buNone/>
            </a:pPr>
            <a:endParaRPr lang="fr-FR" altLang="fr-FR" sz="2800" b="1" dirty="0" smtClean="0">
              <a:solidFill>
                <a:srgbClr val="363636"/>
              </a:solidFill>
              <a:cs typeface="Arial" charset="0"/>
            </a:endParaRPr>
          </a:p>
        </p:txBody>
      </p:sp>
      <p:sp>
        <p:nvSpPr>
          <p:cNvPr id="2" name="ZoneTexte 1"/>
          <p:cNvSpPr txBox="1"/>
          <p:nvPr/>
        </p:nvSpPr>
        <p:spPr>
          <a:xfrm>
            <a:off x="249275" y="3132765"/>
            <a:ext cx="8894725" cy="923330"/>
          </a:xfrm>
          <a:prstGeom prst="rect">
            <a:avLst/>
          </a:prstGeom>
          <a:noFill/>
        </p:spPr>
        <p:txBody>
          <a:bodyPr wrap="square" rtlCol="0">
            <a:spAutoFit/>
          </a:bodyPr>
          <a:lstStyle/>
          <a:p>
            <a:pPr defTabSz="457200"/>
            <a:r>
              <a:rPr lang="fr-FR" b="1" dirty="0">
                <a:solidFill>
                  <a:prstClr val="black"/>
                </a:solidFill>
              </a:rPr>
              <a:t>R. 4121-1 </a:t>
            </a:r>
            <a:r>
              <a:rPr lang="fr-FR" b="1" dirty="0" smtClean="0">
                <a:solidFill>
                  <a:prstClr val="black"/>
                </a:solidFill>
              </a:rPr>
              <a:t> du  CT :   </a:t>
            </a:r>
            <a:r>
              <a:rPr lang="fr-FR" dirty="0">
                <a:solidFill>
                  <a:prstClr val="black"/>
                </a:solidFill>
              </a:rPr>
              <a:t>L’employeur transcrit et met à jour dans un document unique les </a:t>
            </a:r>
            <a:r>
              <a:rPr lang="fr-FR" dirty="0" smtClean="0">
                <a:solidFill>
                  <a:prstClr val="black"/>
                </a:solidFill>
              </a:rPr>
              <a:t>résultats </a:t>
            </a:r>
            <a:r>
              <a:rPr lang="fr-FR" dirty="0">
                <a:solidFill>
                  <a:prstClr val="black"/>
                </a:solidFill>
              </a:rPr>
              <a:t>de l’évaluation des risques pour la santé et la sécurité des travailleurs </a:t>
            </a:r>
            <a:r>
              <a:rPr lang="fr-FR" dirty="0" smtClean="0">
                <a:solidFill>
                  <a:prstClr val="black"/>
                </a:solidFill>
              </a:rPr>
              <a:t>à </a:t>
            </a:r>
            <a:r>
              <a:rPr lang="fr-FR" dirty="0">
                <a:solidFill>
                  <a:prstClr val="black"/>
                </a:solidFill>
              </a:rPr>
              <a:t>laquelle il procède en application de l’article L. 4121-3. </a:t>
            </a:r>
          </a:p>
        </p:txBody>
      </p:sp>
      <p:sp>
        <p:nvSpPr>
          <p:cNvPr id="7" name="ZoneTexte 6"/>
          <p:cNvSpPr txBox="1"/>
          <p:nvPr/>
        </p:nvSpPr>
        <p:spPr>
          <a:xfrm>
            <a:off x="322035" y="4365104"/>
            <a:ext cx="8749204" cy="1446550"/>
          </a:xfrm>
          <a:prstGeom prst="rect">
            <a:avLst/>
          </a:prstGeom>
          <a:solidFill>
            <a:schemeClr val="accent6">
              <a:lumMod val="60000"/>
              <a:lumOff val="40000"/>
            </a:schemeClr>
          </a:solidFill>
        </p:spPr>
        <p:txBody>
          <a:bodyPr wrap="square" rtlCol="0">
            <a:spAutoFit/>
          </a:bodyPr>
          <a:lstStyle/>
          <a:p>
            <a:pPr defTabSz="913879">
              <a:spcBef>
                <a:spcPct val="50000"/>
              </a:spcBef>
              <a:defRPr/>
            </a:pPr>
            <a:r>
              <a:rPr lang="fr-FR" altLang="fr-FR" sz="2000" dirty="0" smtClean="0">
                <a:solidFill>
                  <a:prstClr val="black"/>
                </a:solidFill>
                <a:cs typeface="Arial" pitchFamily="34" charset="0"/>
              </a:rPr>
              <a:t>    </a:t>
            </a:r>
          </a:p>
          <a:p>
            <a:pPr defTabSz="913879">
              <a:spcBef>
                <a:spcPct val="50000"/>
              </a:spcBef>
              <a:defRPr/>
            </a:pPr>
            <a:r>
              <a:rPr lang="fr-FR" altLang="fr-FR" sz="2000" dirty="0" smtClean="0">
                <a:solidFill>
                  <a:prstClr val="black"/>
                </a:solidFill>
                <a:cs typeface="Arial" pitchFamily="34" charset="0"/>
              </a:rPr>
              <a:t> </a:t>
            </a:r>
            <a:r>
              <a:rPr lang="fr-FR" altLang="fr-FR" sz="2000" b="1" dirty="0" smtClean="0">
                <a:solidFill>
                  <a:prstClr val="black"/>
                </a:solidFill>
                <a:cs typeface="Arial" pitchFamily="34" charset="0"/>
              </a:rPr>
              <a:t>Un </a:t>
            </a:r>
            <a:r>
              <a:rPr lang="fr-FR" altLang="fr-FR" sz="2000" b="1" dirty="0">
                <a:solidFill>
                  <a:prstClr val="black"/>
                </a:solidFill>
                <a:cs typeface="Arial" pitchFamily="34" charset="0"/>
              </a:rPr>
              <a:t>outil de prévention  qui s’inscrit dans une démarche collective et </a:t>
            </a:r>
            <a:r>
              <a:rPr lang="fr-FR" altLang="fr-FR" sz="2000" b="1" dirty="0" smtClean="0">
                <a:solidFill>
                  <a:prstClr val="black"/>
                </a:solidFill>
                <a:cs typeface="Arial" pitchFamily="34" charset="0"/>
              </a:rPr>
              <a:t>dans </a:t>
            </a:r>
            <a:r>
              <a:rPr lang="fr-FR" altLang="fr-FR" sz="2000" b="1" dirty="0">
                <a:solidFill>
                  <a:prstClr val="black"/>
                </a:solidFill>
                <a:cs typeface="Arial" pitchFamily="34" charset="0"/>
              </a:rPr>
              <a:t>le  </a:t>
            </a:r>
            <a:r>
              <a:rPr lang="fr-FR" altLang="fr-FR" sz="2000" b="1" dirty="0" smtClean="0">
                <a:solidFill>
                  <a:prstClr val="black"/>
                </a:solidFill>
                <a:cs typeface="Arial" pitchFamily="34" charset="0"/>
              </a:rPr>
              <a:t>      	 cadre </a:t>
            </a:r>
            <a:r>
              <a:rPr lang="fr-FR" altLang="fr-FR" sz="2000" b="1" dirty="0">
                <a:solidFill>
                  <a:prstClr val="black"/>
                </a:solidFill>
                <a:cs typeface="Arial" pitchFamily="34" charset="0"/>
              </a:rPr>
              <a:t>du dialogue social </a:t>
            </a:r>
            <a:r>
              <a:rPr lang="fr-FR" altLang="fr-FR" sz="2000" b="1" dirty="0" smtClean="0">
                <a:solidFill>
                  <a:prstClr val="black"/>
                </a:solidFill>
                <a:cs typeface="Arial" pitchFamily="34" charset="0"/>
              </a:rPr>
              <a:t>(</a:t>
            </a:r>
            <a:r>
              <a:rPr lang="fr-FR" altLang="fr-FR" sz="2000" b="1" dirty="0">
                <a:solidFill>
                  <a:prstClr val="black"/>
                </a:solidFill>
                <a:cs typeface="Arial" pitchFamily="34" charset="0"/>
              </a:rPr>
              <a:t>CSE/CSSCT…)</a:t>
            </a:r>
          </a:p>
          <a:p>
            <a:pPr defTabSz="457200"/>
            <a:endParaRPr lang="fr-FR" b="1" dirty="0">
              <a:solidFill>
                <a:prstClr val="black"/>
              </a:solidFill>
            </a:endParaRPr>
          </a:p>
        </p:txBody>
      </p:sp>
      <p:sp>
        <p:nvSpPr>
          <p:cNvPr id="3" name="ZoneTexte 2"/>
          <p:cNvSpPr txBox="1"/>
          <p:nvPr/>
        </p:nvSpPr>
        <p:spPr>
          <a:xfrm>
            <a:off x="295420" y="2006761"/>
            <a:ext cx="8749204" cy="646331"/>
          </a:xfrm>
          <a:prstGeom prst="rect">
            <a:avLst/>
          </a:prstGeom>
          <a:noFill/>
        </p:spPr>
        <p:txBody>
          <a:bodyPr wrap="square" rtlCol="0">
            <a:spAutoFit/>
          </a:bodyPr>
          <a:lstStyle/>
          <a:p>
            <a:pPr defTabSz="457200"/>
            <a:r>
              <a:rPr lang="fr-FR" b="1" dirty="0">
                <a:solidFill>
                  <a:prstClr val="black"/>
                </a:solidFill>
              </a:rPr>
              <a:t>Article </a:t>
            </a:r>
            <a:r>
              <a:rPr lang="fr-FR" b="1" dirty="0" smtClean="0">
                <a:solidFill>
                  <a:prstClr val="black"/>
                </a:solidFill>
              </a:rPr>
              <a:t>L. 4121-3  du  CT </a:t>
            </a:r>
            <a:r>
              <a:rPr lang="fr-FR" dirty="0" smtClean="0">
                <a:solidFill>
                  <a:prstClr val="black"/>
                </a:solidFill>
              </a:rPr>
              <a:t>:  Obligation </a:t>
            </a:r>
            <a:r>
              <a:rPr lang="fr-FR" dirty="0">
                <a:solidFill>
                  <a:prstClr val="black"/>
                </a:solidFill>
              </a:rPr>
              <a:t>pour </a:t>
            </a:r>
            <a:r>
              <a:rPr lang="fr-FR" dirty="0" smtClean="0">
                <a:solidFill>
                  <a:prstClr val="black"/>
                </a:solidFill>
              </a:rPr>
              <a:t>l’employeur d’évaluer </a:t>
            </a:r>
            <a:r>
              <a:rPr lang="fr-FR" dirty="0">
                <a:solidFill>
                  <a:prstClr val="black"/>
                </a:solidFill>
              </a:rPr>
              <a:t>les risques pour la santé et </a:t>
            </a:r>
            <a:endParaRPr lang="fr-FR" dirty="0" smtClean="0">
              <a:solidFill>
                <a:prstClr val="black"/>
              </a:solidFill>
            </a:endParaRPr>
          </a:p>
          <a:p>
            <a:pPr defTabSz="457200"/>
            <a:r>
              <a:rPr lang="fr-FR" dirty="0" smtClean="0">
                <a:solidFill>
                  <a:prstClr val="black"/>
                </a:solidFill>
              </a:rPr>
              <a:t>la </a:t>
            </a:r>
            <a:r>
              <a:rPr lang="fr-FR" dirty="0">
                <a:solidFill>
                  <a:prstClr val="black"/>
                </a:solidFill>
              </a:rPr>
              <a:t>sécurité des travailleurs et </a:t>
            </a:r>
            <a:r>
              <a:rPr lang="fr-FR" dirty="0" smtClean="0">
                <a:solidFill>
                  <a:prstClr val="black"/>
                </a:solidFill>
              </a:rPr>
              <a:t>de mettre </a:t>
            </a:r>
            <a:r>
              <a:rPr lang="fr-FR" dirty="0">
                <a:solidFill>
                  <a:prstClr val="black"/>
                </a:solidFill>
              </a:rPr>
              <a:t>en </a:t>
            </a:r>
            <a:r>
              <a:rPr lang="fr-FR" dirty="0" smtClean="0">
                <a:solidFill>
                  <a:prstClr val="black"/>
                </a:solidFill>
              </a:rPr>
              <a:t>œuvre </a:t>
            </a:r>
            <a:r>
              <a:rPr lang="fr-FR" dirty="0">
                <a:solidFill>
                  <a:prstClr val="black"/>
                </a:solidFill>
              </a:rPr>
              <a:t>les actions de </a:t>
            </a:r>
            <a:r>
              <a:rPr lang="fr-FR" dirty="0" smtClean="0">
                <a:solidFill>
                  <a:prstClr val="black"/>
                </a:solidFill>
              </a:rPr>
              <a:t>prévention.</a:t>
            </a:r>
            <a:endParaRPr lang="fr-FR" dirty="0">
              <a:solidFill>
                <a:prstClr val="black"/>
              </a:solidFill>
            </a:endParaRPr>
          </a:p>
        </p:txBody>
      </p:sp>
      <p:sp>
        <p:nvSpPr>
          <p:cNvPr id="10" name="ZoneTexte 9"/>
          <p:cNvSpPr txBox="1"/>
          <p:nvPr/>
        </p:nvSpPr>
        <p:spPr>
          <a:xfrm>
            <a:off x="1115616" y="692696"/>
            <a:ext cx="1440160" cy="369332"/>
          </a:xfrm>
          <a:prstGeom prst="rect">
            <a:avLst/>
          </a:prstGeom>
          <a:solidFill>
            <a:schemeClr val="bg1"/>
          </a:solidFill>
        </p:spPr>
        <p:txBody>
          <a:bodyPr wrap="square" rtlCol="0">
            <a:spAutoFit/>
          </a:bodyPr>
          <a:lstStyle/>
          <a:p>
            <a:endParaRPr lang="fr-FR" dirty="0"/>
          </a:p>
        </p:txBody>
      </p:sp>
    </p:spTree>
    <p:custDataLst>
      <p:tags r:id="rId1"/>
    </p:custDataLst>
    <p:extLst>
      <p:ext uri="{BB962C8B-B14F-4D97-AF65-F5344CB8AC3E}">
        <p14:creationId xmlns:p14="http://schemas.microsoft.com/office/powerpoint/2010/main" val="267621647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p:cNvSpPr>
          <p:nvPr>
            <p:ph sz="quarter" idx="13"/>
          </p:nvPr>
        </p:nvSpPr>
        <p:spPr>
          <a:xfrm>
            <a:off x="755576" y="1391355"/>
            <a:ext cx="8229600" cy="480896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97" tIns="45700" rIns="91397" bIns="45700">
            <a:spAutoFit/>
          </a:bodyPr>
          <a:lstStyle/>
          <a:p>
            <a:pPr defTabSz="913879">
              <a:spcBef>
                <a:spcPct val="50000"/>
              </a:spcBef>
              <a:buFont typeface="Wingdings" panose="05000000000000000000" pitchFamily="2" charset="2"/>
              <a:buChar char="Ø"/>
              <a:defRPr/>
            </a:pPr>
            <a:r>
              <a:rPr lang="fr-FR" altLang="fr-FR" sz="2000" b="1" kern="1200" dirty="0" smtClean="0">
                <a:solidFill>
                  <a:schemeClr val="tx1"/>
                </a:solidFill>
                <a:latin typeface="+mn-lt"/>
                <a:cs typeface="Arial" pitchFamily="34" charset="0"/>
              </a:rPr>
              <a:t>Le DUER est un document élaboré par l’employeur :</a:t>
            </a:r>
          </a:p>
          <a:p>
            <a:pPr marL="0" indent="0" defTabSz="913879">
              <a:spcBef>
                <a:spcPct val="50000"/>
              </a:spcBef>
              <a:buNone/>
              <a:defRPr/>
            </a:pPr>
            <a:endParaRPr lang="fr-FR" altLang="fr-FR" sz="1100" kern="1200" dirty="0" smtClean="0">
              <a:solidFill>
                <a:schemeClr val="tx1"/>
              </a:solidFill>
              <a:latin typeface="+mn-lt"/>
              <a:cs typeface="Arial" pitchFamily="34" charset="0"/>
            </a:endParaRPr>
          </a:p>
          <a:p>
            <a:pPr marL="847699" lvl="1" indent="-342900">
              <a:spcBef>
                <a:spcPct val="0"/>
              </a:spcBef>
              <a:buFont typeface="Arial" panose="020B0604020202020204" pitchFamily="34" charset="0"/>
              <a:buChar char="•"/>
              <a:defRPr/>
            </a:pPr>
            <a:r>
              <a:rPr lang="fr-FR" altLang="fr-FR" sz="2000" kern="1200" dirty="0" smtClean="0">
                <a:solidFill>
                  <a:schemeClr val="tx1"/>
                </a:solidFill>
                <a:latin typeface="+mn-lt"/>
                <a:cs typeface="Arial" pitchFamily="34" charset="0"/>
              </a:rPr>
              <a:t>Recenser les dangers potentiels</a:t>
            </a:r>
          </a:p>
          <a:p>
            <a:pPr marL="847699" lvl="1" indent="-342900">
              <a:spcBef>
                <a:spcPct val="0"/>
              </a:spcBef>
              <a:buFont typeface="Arial" panose="020B0604020202020204" pitchFamily="34" charset="0"/>
              <a:buChar char="•"/>
              <a:defRPr/>
            </a:pPr>
            <a:r>
              <a:rPr lang="fr-FR" altLang="fr-FR" sz="2000" kern="1200" dirty="0" smtClean="0">
                <a:solidFill>
                  <a:schemeClr val="tx1"/>
                </a:solidFill>
                <a:latin typeface="+mn-lt"/>
                <a:cs typeface="Arial" pitchFamily="34" charset="0"/>
              </a:rPr>
              <a:t>Évaluer les risques encourus par les salariés</a:t>
            </a:r>
          </a:p>
          <a:p>
            <a:pPr marL="847699" lvl="1" indent="-342900">
              <a:spcBef>
                <a:spcPct val="0"/>
              </a:spcBef>
              <a:buFont typeface="Arial" panose="020B0604020202020204" pitchFamily="34" charset="0"/>
              <a:buChar char="•"/>
              <a:defRPr/>
            </a:pPr>
            <a:r>
              <a:rPr lang="fr-FR" altLang="fr-FR" sz="2000" kern="1200" dirty="0" smtClean="0">
                <a:solidFill>
                  <a:schemeClr val="tx1"/>
                </a:solidFill>
                <a:latin typeface="+mn-lt"/>
                <a:cs typeface="Arial" pitchFamily="34" charset="0"/>
              </a:rPr>
              <a:t>Planifier les mesures </a:t>
            </a:r>
            <a:r>
              <a:rPr lang="fr-FR" altLang="fr-FR" sz="2000" dirty="0">
                <a:latin typeface="+mn-lt"/>
                <a:cs typeface="Arial" pitchFamily="34" charset="0"/>
              </a:rPr>
              <a:t> </a:t>
            </a:r>
            <a:r>
              <a:rPr lang="fr-FR" altLang="fr-FR" sz="2000" dirty="0" smtClean="0">
                <a:latin typeface="+mn-lt"/>
                <a:cs typeface="Arial" pitchFamily="34" charset="0"/>
              </a:rPr>
              <a:t>de prévention</a:t>
            </a:r>
          </a:p>
          <a:p>
            <a:pPr marL="504799" lvl="1" indent="0">
              <a:spcBef>
                <a:spcPct val="0"/>
              </a:spcBef>
              <a:buNone/>
              <a:defRPr/>
            </a:pPr>
            <a:endParaRPr lang="fr-FR" altLang="fr-FR" sz="2000" kern="1200" dirty="0" smtClean="0">
              <a:solidFill>
                <a:schemeClr val="tx1"/>
              </a:solidFill>
              <a:latin typeface="+mn-lt"/>
              <a:cs typeface="Arial" pitchFamily="34" charset="0"/>
            </a:endParaRPr>
          </a:p>
          <a:p>
            <a:pPr defTabSz="913879">
              <a:spcBef>
                <a:spcPct val="50000"/>
              </a:spcBef>
              <a:buFont typeface="Wingdings" panose="05000000000000000000" pitchFamily="2" charset="2"/>
              <a:buChar char="Ø"/>
              <a:defRPr/>
            </a:pPr>
            <a:r>
              <a:rPr lang="fr-FR" altLang="fr-FR" sz="2000" b="1" dirty="0" smtClean="0">
                <a:solidFill>
                  <a:schemeClr val="tx1"/>
                </a:solidFill>
                <a:latin typeface="+mn-lt"/>
                <a:cs typeface="Arial" pitchFamily="34" charset="0"/>
              </a:rPr>
              <a:t>Un outil </a:t>
            </a:r>
            <a:r>
              <a:rPr lang="fr-FR" altLang="fr-FR" sz="2000" b="1" dirty="0">
                <a:solidFill>
                  <a:schemeClr val="tx1"/>
                </a:solidFill>
                <a:latin typeface="+mn-lt"/>
                <a:cs typeface="Arial" pitchFamily="34" charset="0"/>
              </a:rPr>
              <a:t>de prévention  </a:t>
            </a:r>
            <a:r>
              <a:rPr lang="fr-FR" altLang="fr-FR" sz="2000" b="1" dirty="0" smtClean="0">
                <a:solidFill>
                  <a:schemeClr val="tx1"/>
                </a:solidFill>
                <a:latin typeface="+mn-lt"/>
                <a:cs typeface="Arial" pitchFamily="34" charset="0"/>
              </a:rPr>
              <a:t>qui s’inscrit dans une démarche participative :</a:t>
            </a:r>
            <a:endParaRPr lang="fr-FR" altLang="fr-FR" sz="2000" b="1" dirty="0">
              <a:solidFill>
                <a:schemeClr val="tx1"/>
              </a:solidFill>
              <a:latin typeface="+mn-lt"/>
              <a:cs typeface="Arial" pitchFamily="34" charset="0"/>
            </a:endParaRPr>
          </a:p>
          <a:p>
            <a:pPr marL="0" indent="0" defTabSz="913879">
              <a:spcBef>
                <a:spcPct val="50000"/>
              </a:spcBef>
              <a:buNone/>
              <a:defRPr/>
            </a:pPr>
            <a:r>
              <a:rPr lang="fr-FR" altLang="fr-FR" sz="2000" kern="1200" dirty="0" smtClean="0">
                <a:solidFill>
                  <a:schemeClr val="tx1"/>
                </a:solidFill>
                <a:latin typeface="+mn-lt"/>
                <a:cs typeface="Arial" pitchFamily="34" charset="0"/>
              </a:rPr>
              <a:t>        objectif  visé :  supprimer , réduire , minimiser les risques </a:t>
            </a:r>
            <a:r>
              <a:rPr lang="fr-FR" altLang="fr-FR" sz="2000" dirty="0">
                <a:solidFill>
                  <a:schemeClr val="tx1"/>
                </a:solidFill>
                <a:latin typeface="+mn-lt"/>
                <a:cs typeface="Arial" pitchFamily="34" charset="0"/>
              </a:rPr>
              <a:t>professionnels.</a:t>
            </a:r>
            <a:r>
              <a:rPr lang="fr-FR" altLang="fr-FR" sz="2000" dirty="0" smtClean="0">
                <a:solidFill>
                  <a:schemeClr val="tx1"/>
                </a:solidFill>
                <a:latin typeface="+mn-lt"/>
                <a:cs typeface="Arial" pitchFamily="34" charset="0"/>
              </a:rPr>
              <a:t>      	</a:t>
            </a:r>
            <a:endParaRPr lang="fr-FR" altLang="fr-FR" sz="2000" kern="1200" dirty="0" smtClean="0">
              <a:solidFill>
                <a:srgbClr val="0070C0"/>
              </a:solidFill>
              <a:latin typeface="+mn-lt"/>
              <a:cs typeface="Arial" pitchFamily="34" charset="0"/>
            </a:endParaRPr>
          </a:p>
          <a:p>
            <a:pPr lvl="0" defTabSz="913879">
              <a:spcBef>
                <a:spcPct val="50000"/>
              </a:spcBef>
              <a:buFont typeface="Wingdings" panose="05000000000000000000" pitchFamily="2" charset="2"/>
              <a:buChar char="Ø"/>
              <a:defRPr/>
            </a:pPr>
            <a:r>
              <a:rPr lang="fr-FR" altLang="fr-FR" sz="2000" b="1" dirty="0" smtClean="0">
                <a:solidFill>
                  <a:schemeClr val="tx1"/>
                </a:solidFill>
                <a:latin typeface="+mn-lt"/>
                <a:cs typeface="Arial" pitchFamily="34" charset="0"/>
              </a:rPr>
              <a:t>Un accompagnement possible par  des acteurs de prévention qui proposent  des outils pour la mise en place du DUER  :</a:t>
            </a:r>
            <a:endParaRPr lang="fr-FR" altLang="fr-FR" sz="2000" b="1" dirty="0">
              <a:solidFill>
                <a:schemeClr val="tx1"/>
              </a:solidFill>
              <a:latin typeface="+mn-lt"/>
              <a:cs typeface="Arial" pitchFamily="34" charset="0"/>
            </a:endParaRPr>
          </a:p>
          <a:p>
            <a:pPr marL="0" lvl="0" indent="0" defTabSz="913879">
              <a:spcBef>
                <a:spcPct val="50000"/>
              </a:spcBef>
              <a:buNone/>
              <a:defRPr/>
            </a:pPr>
            <a:r>
              <a:rPr lang="fr-FR" altLang="fr-FR" sz="2000" dirty="0">
                <a:solidFill>
                  <a:schemeClr val="tx1"/>
                </a:solidFill>
                <a:latin typeface="+mn-lt"/>
                <a:cs typeface="Arial" pitchFamily="34" charset="0"/>
              </a:rPr>
              <a:t>        </a:t>
            </a:r>
            <a:r>
              <a:rPr lang="fr-FR" altLang="fr-FR" sz="2000" dirty="0" smtClean="0">
                <a:solidFill>
                  <a:schemeClr val="tx1"/>
                </a:solidFill>
                <a:latin typeface="+mn-lt"/>
                <a:cs typeface="Arial" pitchFamily="34" charset="0"/>
              </a:rPr>
              <a:t>Service de santé au  travail (SIST) , Carsat , OPPBTP, MSA, IPRP…</a:t>
            </a:r>
            <a:endParaRPr lang="fr-FR" altLang="fr-FR" sz="2000" dirty="0">
              <a:solidFill>
                <a:schemeClr val="tx1"/>
              </a:solidFill>
              <a:latin typeface="+mn-lt"/>
              <a:cs typeface="Arial" pitchFamily="34" charset="0"/>
            </a:endParaRPr>
          </a:p>
          <a:p>
            <a:pPr marL="0" indent="0" defTabSz="913879">
              <a:spcBef>
                <a:spcPct val="50000"/>
              </a:spcBef>
              <a:buNone/>
              <a:defRPr/>
            </a:pPr>
            <a:endParaRPr lang="fr-FR" altLang="fr-FR" sz="2000" kern="1200" dirty="0" smtClean="0">
              <a:solidFill>
                <a:srgbClr val="0070C0"/>
              </a:solidFill>
              <a:latin typeface="+mn-lt"/>
              <a:cs typeface="Arial" pitchFamily="34" charset="0"/>
            </a:endParaRPr>
          </a:p>
        </p:txBody>
      </p:sp>
      <p:sp>
        <p:nvSpPr>
          <p:cNvPr id="5" name="Rectangle 6"/>
          <p:cNvSpPr>
            <a:spLocks noChangeArrowheads="1"/>
          </p:cNvSpPr>
          <p:nvPr/>
        </p:nvSpPr>
        <p:spPr bwMode="auto">
          <a:xfrm>
            <a:off x="2699792" y="744905"/>
            <a:ext cx="5266630" cy="792088"/>
          </a:xfrm>
          <a:prstGeom prst="rect">
            <a:avLst/>
          </a:prstGeom>
          <a:solidFill>
            <a:schemeClr val="bg1"/>
          </a:solidFill>
          <a:ln w="9525">
            <a:noFill/>
            <a:miter lim="800000"/>
            <a:headEnd/>
            <a:tailEnd/>
          </a:ln>
        </p:spPr>
        <p:txBody>
          <a:bodyPr wrap="none" lIns="88015" tIns="44008" rIns="88015" bIns="44008" anchor="ctr"/>
          <a:lstStyle>
            <a:lvl1pPr defTabSz="912813">
              <a:spcBef>
                <a:spcPct val="20000"/>
              </a:spcBef>
              <a:buClr>
                <a:srgbClr val="B0BC00"/>
              </a:buClr>
              <a:buSzPct val="60000"/>
              <a:buBlip>
                <a:blip r:embed="rId4"/>
              </a:buBlip>
              <a:defRPr>
                <a:solidFill>
                  <a:srgbClr val="58585A"/>
                </a:solidFill>
                <a:latin typeface="Arial" charset="0"/>
              </a:defRPr>
            </a:lvl1pPr>
            <a:lvl2pPr marL="742950" indent="-285750" defTabSz="912813">
              <a:spcBef>
                <a:spcPct val="20000"/>
              </a:spcBef>
              <a:buClr>
                <a:srgbClr val="B0BC00"/>
              </a:buClr>
              <a:buSzPct val="50000"/>
              <a:buBlip>
                <a:blip r:embed="rId4"/>
              </a:buBlip>
              <a:defRPr sz="1600">
                <a:solidFill>
                  <a:srgbClr val="58585A"/>
                </a:solidFill>
                <a:latin typeface="Arial" charset="0"/>
              </a:defRPr>
            </a:lvl2pPr>
            <a:lvl3pPr marL="1143000" indent="-228600" defTabSz="912813">
              <a:spcBef>
                <a:spcPct val="20000"/>
              </a:spcBef>
              <a:buClr>
                <a:srgbClr val="B0BC00"/>
              </a:buClr>
              <a:buSzPct val="50000"/>
              <a:buBlip>
                <a:blip r:embed="rId4"/>
              </a:buBlip>
              <a:defRPr sz="1400">
                <a:solidFill>
                  <a:srgbClr val="58585A"/>
                </a:solidFill>
                <a:latin typeface="Arial" charset="0"/>
              </a:defRPr>
            </a:lvl3pPr>
            <a:lvl4pPr marL="1600200" indent="-228600" defTabSz="912813">
              <a:spcBef>
                <a:spcPct val="20000"/>
              </a:spcBef>
              <a:buClr>
                <a:srgbClr val="B0BC00"/>
              </a:buClr>
              <a:defRPr sz="1400">
                <a:solidFill>
                  <a:srgbClr val="58585A"/>
                </a:solidFill>
                <a:latin typeface="Arial" charset="0"/>
              </a:defRPr>
            </a:lvl4pPr>
            <a:lvl5pPr marL="2057400" indent="-230188" defTabSz="912813">
              <a:spcBef>
                <a:spcPct val="20000"/>
              </a:spcBef>
              <a:buChar char="»"/>
              <a:defRPr sz="2000">
                <a:solidFill>
                  <a:schemeClr val="tx1"/>
                </a:solidFill>
                <a:latin typeface="Times New Roman" pitchFamily="18" charset="0"/>
              </a:defRPr>
            </a:lvl5pPr>
            <a:lvl6pPr marL="2514600" indent="-230188" defTabSz="912813" eaLnBrk="0" fontAlgn="base" hangingPunct="0">
              <a:spcBef>
                <a:spcPct val="20000"/>
              </a:spcBef>
              <a:spcAft>
                <a:spcPct val="0"/>
              </a:spcAft>
              <a:buChar char="»"/>
              <a:defRPr sz="2000">
                <a:solidFill>
                  <a:schemeClr val="tx1"/>
                </a:solidFill>
                <a:latin typeface="Times New Roman" pitchFamily="18" charset="0"/>
              </a:defRPr>
            </a:lvl6pPr>
            <a:lvl7pPr marL="2971800" indent="-230188" defTabSz="912813" eaLnBrk="0" fontAlgn="base" hangingPunct="0">
              <a:spcBef>
                <a:spcPct val="20000"/>
              </a:spcBef>
              <a:spcAft>
                <a:spcPct val="0"/>
              </a:spcAft>
              <a:buChar char="»"/>
              <a:defRPr sz="2000">
                <a:solidFill>
                  <a:schemeClr val="tx1"/>
                </a:solidFill>
                <a:latin typeface="Times New Roman" pitchFamily="18" charset="0"/>
              </a:defRPr>
            </a:lvl7pPr>
            <a:lvl8pPr marL="3429000" indent="-230188" defTabSz="912813" eaLnBrk="0" fontAlgn="base" hangingPunct="0">
              <a:spcBef>
                <a:spcPct val="20000"/>
              </a:spcBef>
              <a:spcAft>
                <a:spcPct val="0"/>
              </a:spcAft>
              <a:buChar char="»"/>
              <a:defRPr sz="2000">
                <a:solidFill>
                  <a:schemeClr val="tx1"/>
                </a:solidFill>
                <a:latin typeface="Times New Roman" pitchFamily="18" charset="0"/>
              </a:defRPr>
            </a:lvl8pPr>
            <a:lvl9pPr marL="3886200" indent="-230188" defTabSz="912813"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ClrTx/>
              <a:buSzTx/>
              <a:buFontTx/>
              <a:buNone/>
            </a:pPr>
            <a:r>
              <a:rPr lang="fr-FR" altLang="fr-FR" sz="2800" b="1" dirty="0" smtClean="0">
                <a:solidFill>
                  <a:srgbClr val="363636"/>
                </a:solidFill>
                <a:cs typeface="Arial" charset="0"/>
              </a:rPr>
              <a:t>Document Unique (DUER)</a:t>
            </a:r>
          </a:p>
          <a:p>
            <a:pPr algn="ctr">
              <a:spcBef>
                <a:spcPct val="0"/>
              </a:spcBef>
              <a:buClrTx/>
              <a:buSzTx/>
              <a:buFontTx/>
              <a:buNone/>
            </a:pPr>
            <a:endParaRPr lang="fr-FR" altLang="fr-FR" sz="2800" b="1" dirty="0" smtClean="0">
              <a:solidFill>
                <a:srgbClr val="363636"/>
              </a:solidFill>
              <a:cs typeface="Arial" charset="0"/>
            </a:endParaRPr>
          </a:p>
          <a:p>
            <a:pPr algn="ctr">
              <a:buClrTx/>
              <a:buSzTx/>
              <a:buFontTx/>
              <a:buNone/>
            </a:pPr>
            <a:endParaRPr lang="fr-FR" altLang="fr-FR" sz="2300" dirty="0">
              <a:solidFill>
                <a:srgbClr val="363636"/>
              </a:solidFill>
              <a:cs typeface="Arial" charset="0"/>
            </a:endParaRPr>
          </a:p>
        </p:txBody>
      </p:sp>
      <p:sp>
        <p:nvSpPr>
          <p:cNvPr id="6" name="ZoneTexte 5"/>
          <p:cNvSpPr txBox="1"/>
          <p:nvPr/>
        </p:nvSpPr>
        <p:spPr>
          <a:xfrm>
            <a:off x="1115616" y="692696"/>
            <a:ext cx="1440160" cy="369332"/>
          </a:xfrm>
          <a:prstGeom prst="rect">
            <a:avLst/>
          </a:prstGeom>
          <a:solidFill>
            <a:schemeClr val="bg1"/>
          </a:solidFill>
        </p:spPr>
        <p:txBody>
          <a:bodyPr wrap="square" rtlCol="0">
            <a:spAutoFit/>
          </a:bodyPr>
          <a:lstStyle/>
          <a:p>
            <a:endParaRPr lang="fr-FR" dirty="0"/>
          </a:p>
        </p:txBody>
      </p:sp>
    </p:spTree>
    <p:custDataLst>
      <p:tags r:id="rId1"/>
    </p:custDataLst>
    <p:extLst>
      <p:ext uri="{BB962C8B-B14F-4D97-AF65-F5344CB8AC3E}">
        <p14:creationId xmlns:p14="http://schemas.microsoft.com/office/powerpoint/2010/main" val="111900409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994BD97-F3CE-7248-B3BE-2DFDDA65F9D7}" type="datetime1">
              <a:rPr lang="fr-FR" smtClean="0">
                <a:solidFill>
                  <a:prstClr val="black">
                    <a:tint val="75000"/>
                  </a:prstClr>
                </a:solidFill>
              </a:rPr>
              <a:pPr/>
              <a:t>20/05/2021</a:t>
            </a:fld>
            <a:endParaRPr lang="fr-FR" dirty="0">
              <a:solidFill>
                <a:prstClr val="black">
                  <a:tint val="75000"/>
                </a:prstClr>
              </a:solidFill>
            </a:endParaRPr>
          </a:p>
        </p:txBody>
      </p:sp>
      <p:sp>
        <p:nvSpPr>
          <p:cNvPr id="3" name="Espace réservé du numéro de diapositive 2"/>
          <p:cNvSpPr>
            <a:spLocks noGrp="1"/>
          </p:cNvSpPr>
          <p:nvPr>
            <p:ph type="sldNum" sz="quarter" idx="12"/>
          </p:nvPr>
        </p:nvSpPr>
        <p:spPr/>
        <p:txBody>
          <a:bodyPr/>
          <a:lstStyle/>
          <a:p>
            <a:fld id="{146312E2-7A7B-0B42-8E05-71B75A9714C4}" type="slidenum">
              <a:rPr lang="fr-FR" smtClean="0">
                <a:solidFill>
                  <a:prstClr val="black">
                    <a:tint val="75000"/>
                  </a:prstClr>
                </a:solidFill>
              </a:rPr>
              <a:pPr/>
              <a:t>23</a:t>
            </a:fld>
            <a:endParaRPr lang="fr-FR">
              <a:solidFill>
                <a:prstClr val="black">
                  <a:tint val="75000"/>
                </a:prstClr>
              </a:solidFill>
            </a:endParaRPr>
          </a:p>
        </p:txBody>
      </p:sp>
      <p:graphicFrame>
        <p:nvGraphicFramePr>
          <p:cNvPr id="5" name="Diagramme 4"/>
          <p:cNvGraphicFramePr/>
          <p:nvPr>
            <p:extLst>
              <p:ext uri="{D42A27DB-BD31-4B8C-83A1-F6EECF244321}">
                <p14:modId xmlns:p14="http://schemas.microsoft.com/office/powerpoint/2010/main" val="109282723"/>
              </p:ext>
            </p:extLst>
          </p:nvPr>
        </p:nvGraphicFramePr>
        <p:xfrm>
          <a:off x="1115616" y="1397000"/>
          <a:ext cx="727280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ZoneTexte 5"/>
          <p:cNvSpPr txBox="1"/>
          <p:nvPr/>
        </p:nvSpPr>
        <p:spPr>
          <a:xfrm>
            <a:off x="1115616" y="692696"/>
            <a:ext cx="1440160" cy="369332"/>
          </a:xfrm>
          <a:prstGeom prst="rect">
            <a:avLst/>
          </a:prstGeom>
          <a:solidFill>
            <a:schemeClr val="bg1"/>
          </a:solidFill>
        </p:spPr>
        <p:txBody>
          <a:bodyPr wrap="square" rtlCol="0">
            <a:spAutoFit/>
          </a:bodyPr>
          <a:lstStyle/>
          <a:p>
            <a:endParaRPr lang="fr-FR" dirty="0"/>
          </a:p>
        </p:txBody>
      </p:sp>
      <p:sp>
        <p:nvSpPr>
          <p:cNvPr id="7" name="Rectangle 6"/>
          <p:cNvSpPr>
            <a:spLocks noChangeArrowheads="1"/>
          </p:cNvSpPr>
          <p:nvPr/>
        </p:nvSpPr>
        <p:spPr bwMode="auto">
          <a:xfrm>
            <a:off x="2699792" y="620688"/>
            <a:ext cx="5266630" cy="792088"/>
          </a:xfrm>
          <a:prstGeom prst="rect">
            <a:avLst/>
          </a:prstGeom>
          <a:solidFill>
            <a:schemeClr val="bg1"/>
          </a:solidFill>
          <a:ln w="9525">
            <a:noFill/>
            <a:miter lim="800000"/>
            <a:headEnd/>
            <a:tailEnd/>
          </a:ln>
        </p:spPr>
        <p:txBody>
          <a:bodyPr wrap="none" lIns="88015" tIns="44008" rIns="88015" bIns="44008" anchor="ctr"/>
          <a:lstStyle>
            <a:lvl1pPr defTabSz="912813">
              <a:spcBef>
                <a:spcPct val="20000"/>
              </a:spcBef>
              <a:buClr>
                <a:srgbClr val="B0BC00"/>
              </a:buClr>
              <a:buSzPct val="60000"/>
              <a:buBlip>
                <a:blip r:embed="rId7"/>
              </a:buBlip>
              <a:defRPr>
                <a:solidFill>
                  <a:srgbClr val="58585A"/>
                </a:solidFill>
                <a:latin typeface="Arial" charset="0"/>
              </a:defRPr>
            </a:lvl1pPr>
            <a:lvl2pPr marL="742950" indent="-285750" defTabSz="912813">
              <a:spcBef>
                <a:spcPct val="20000"/>
              </a:spcBef>
              <a:buClr>
                <a:srgbClr val="B0BC00"/>
              </a:buClr>
              <a:buSzPct val="50000"/>
              <a:buBlip>
                <a:blip r:embed="rId7"/>
              </a:buBlip>
              <a:defRPr sz="1600">
                <a:solidFill>
                  <a:srgbClr val="58585A"/>
                </a:solidFill>
                <a:latin typeface="Arial" charset="0"/>
              </a:defRPr>
            </a:lvl2pPr>
            <a:lvl3pPr marL="1143000" indent="-228600" defTabSz="912813">
              <a:spcBef>
                <a:spcPct val="20000"/>
              </a:spcBef>
              <a:buClr>
                <a:srgbClr val="B0BC00"/>
              </a:buClr>
              <a:buSzPct val="50000"/>
              <a:buBlip>
                <a:blip r:embed="rId7"/>
              </a:buBlip>
              <a:defRPr sz="1400">
                <a:solidFill>
                  <a:srgbClr val="58585A"/>
                </a:solidFill>
                <a:latin typeface="Arial" charset="0"/>
              </a:defRPr>
            </a:lvl3pPr>
            <a:lvl4pPr marL="1600200" indent="-228600" defTabSz="912813">
              <a:spcBef>
                <a:spcPct val="20000"/>
              </a:spcBef>
              <a:buClr>
                <a:srgbClr val="B0BC00"/>
              </a:buClr>
              <a:defRPr sz="1400">
                <a:solidFill>
                  <a:srgbClr val="58585A"/>
                </a:solidFill>
                <a:latin typeface="Arial" charset="0"/>
              </a:defRPr>
            </a:lvl4pPr>
            <a:lvl5pPr marL="2057400" indent="-230188" defTabSz="912813">
              <a:spcBef>
                <a:spcPct val="20000"/>
              </a:spcBef>
              <a:buChar char="»"/>
              <a:defRPr sz="2000">
                <a:solidFill>
                  <a:schemeClr val="tx1"/>
                </a:solidFill>
                <a:latin typeface="Times New Roman" pitchFamily="18" charset="0"/>
              </a:defRPr>
            </a:lvl5pPr>
            <a:lvl6pPr marL="2514600" indent="-230188" defTabSz="912813" eaLnBrk="0" fontAlgn="base" hangingPunct="0">
              <a:spcBef>
                <a:spcPct val="20000"/>
              </a:spcBef>
              <a:spcAft>
                <a:spcPct val="0"/>
              </a:spcAft>
              <a:buChar char="»"/>
              <a:defRPr sz="2000">
                <a:solidFill>
                  <a:schemeClr val="tx1"/>
                </a:solidFill>
                <a:latin typeface="Times New Roman" pitchFamily="18" charset="0"/>
              </a:defRPr>
            </a:lvl6pPr>
            <a:lvl7pPr marL="2971800" indent="-230188" defTabSz="912813" eaLnBrk="0" fontAlgn="base" hangingPunct="0">
              <a:spcBef>
                <a:spcPct val="20000"/>
              </a:spcBef>
              <a:spcAft>
                <a:spcPct val="0"/>
              </a:spcAft>
              <a:buChar char="»"/>
              <a:defRPr sz="2000">
                <a:solidFill>
                  <a:schemeClr val="tx1"/>
                </a:solidFill>
                <a:latin typeface="Times New Roman" pitchFamily="18" charset="0"/>
              </a:defRPr>
            </a:lvl7pPr>
            <a:lvl8pPr marL="3429000" indent="-230188" defTabSz="912813" eaLnBrk="0" fontAlgn="base" hangingPunct="0">
              <a:spcBef>
                <a:spcPct val="20000"/>
              </a:spcBef>
              <a:spcAft>
                <a:spcPct val="0"/>
              </a:spcAft>
              <a:buChar char="»"/>
              <a:defRPr sz="2000">
                <a:solidFill>
                  <a:schemeClr val="tx1"/>
                </a:solidFill>
                <a:latin typeface="Times New Roman" pitchFamily="18" charset="0"/>
              </a:defRPr>
            </a:lvl8pPr>
            <a:lvl9pPr marL="3886200" indent="-230188" defTabSz="912813"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ClrTx/>
              <a:buSzTx/>
              <a:buFontTx/>
              <a:buNone/>
            </a:pPr>
            <a:r>
              <a:rPr lang="fr-FR" altLang="fr-FR" sz="2800" b="1" dirty="0" smtClean="0">
                <a:solidFill>
                  <a:srgbClr val="363636"/>
                </a:solidFill>
                <a:cs typeface="Arial" charset="0"/>
              </a:rPr>
              <a:t>Document Unique (DUER)</a:t>
            </a:r>
          </a:p>
          <a:p>
            <a:pPr algn="ctr">
              <a:spcBef>
                <a:spcPct val="0"/>
              </a:spcBef>
              <a:buClrTx/>
              <a:buSzTx/>
              <a:buFontTx/>
              <a:buNone/>
            </a:pPr>
            <a:endParaRPr lang="fr-FR" altLang="fr-FR" sz="2800" b="1" dirty="0" smtClean="0">
              <a:solidFill>
                <a:srgbClr val="363636"/>
              </a:solidFill>
              <a:cs typeface="Arial" charset="0"/>
            </a:endParaRPr>
          </a:p>
          <a:p>
            <a:pPr algn="ctr">
              <a:buClrTx/>
              <a:buSzTx/>
              <a:buFontTx/>
              <a:buNone/>
            </a:pPr>
            <a:endParaRPr lang="fr-FR" altLang="fr-FR" sz="2300" dirty="0">
              <a:solidFill>
                <a:srgbClr val="363636"/>
              </a:solidFill>
              <a:cs typeface="Arial" charset="0"/>
            </a:endParaRPr>
          </a:p>
        </p:txBody>
      </p:sp>
    </p:spTree>
    <p:extLst>
      <p:ext uri="{BB962C8B-B14F-4D97-AF65-F5344CB8AC3E}">
        <p14:creationId xmlns:p14="http://schemas.microsoft.com/office/powerpoint/2010/main" val="8849619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Espace réservé du numéro de diapositive 3"/>
          <p:cNvSpPr>
            <a:spLocks noGrp="1"/>
          </p:cNvSpPr>
          <p:nvPr>
            <p:ph type="sldNum" sz="quarter" idx="12"/>
          </p:nvPr>
        </p:nvSpPr>
        <p:spPr bwMode="auto">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49" tIns="39825" rIns="79649" bIns="39825"/>
          <a:lstStyle/>
          <a:p>
            <a:pPr defTabSz="796492">
              <a:buClr>
                <a:srgbClr val="000000"/>
              </a:buClr>
              <a:defRPr/>
            </a:pPr>
            <a:fld id="{58AB1AE9-F272-4E3A-8F2A-6371A997C3EA}" type="slidenum">
              <a:rPr lang="fr-FR" altLang="fr-FR" kern="0">
                <a:solidFill>
                  <a:prstClr val="black">
                    <a:tint val="75000"/>
                  </a:prstClr>
                </a:solidFill>
                <a:latin typeface="Arial"/>
                <a:ea typeface="Microsoft YaHei" charset="-122"/>
                <a:cs typeface="Arial"/>
                <a:sym typeface="Arial"/>
              </a:rPr>
              <a:pPr defTabSz="796492">
                <a:buClr>
                  <a:srgbClr val="000000"/>
                </a:buClr>
                <a:defRPr/>
              </a:pPr>
              <a:t>24</a:t>
            </a:fld>
            <a:endParaRPr lang="fr-FR" altLang="fr-FR" kern="0">
              <a:solidFill>
                <a:prstClr val="black">
                  <a:tint val="75000"/>
                </a:prstClr>
              </a:solidFill>
              <a:latin typeface="Arial"/>
              <a:ea typeface="Microsoft YaHei" charset="-122"/>
              <a:cs typeface="Arial"/>
              <a:sym typeface="Arial"/>
            </a:endParaRPr>
          </a:p>
        </p:txBody>
      </p:sp>
      <p:sp>
        <p:nvSpPr>
          <p:cNvPr id="61443" name="Espace réservé du contenu 2"/>
          <p:cNvSpPr>
            <a:spLocks noGrp="1"/>
          </p:cNvSpPr>
          <p:nvPr>
            <p:ph sz="quarter" idx="13"/>
          </p:nvPr>
        </p:nvSpPr>
        <p:spPr bwMode="auto">
          <a:xfrm>
            <a:off x="457201" y="1412776"/>
            <a:ext cx="8686799" cy="46624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49" tIns="39825" rIns="79649" bIns="39825"/>
          <a:lstStyle/>
          <a:p>
            <a:pPr eaLnBrk="1" hangingPunct="1">
              <a:buFont typeface="Arial" pitchFamily="34" charset="0"/>
              <a:buNone/>
            </a:pPr>
            <a:r>
              <a:rPr lang="fr-FR" altLang="fr-FR" sz="2400" b="1" dirty="0">
                <a:solidFill>
                  <a:schemeClr val="tx1"/>
                </a:solidFill>
                <a:latin typeface="+mj-lt"/>
                <a:cs typeface="Tahoma" pitchFamily="34" charset="0"/>
              </a:rPr>
              <a:t>Art L 4644 - 1 </a:t>
            </a:r>
            <a:r>
              <a:rPr lang="fr-FR" altLang="fr-FR" sz="2800" b="1" dirty="0" smtClean="0">
                <a:solidFill>
                  <a:schemeClr val="tx1"/>
                </a:solidFill>
                <a:latin typeface="+mj-lt"/>
                <a:cs typeface="Tahoma" pitchFamily="34" charset="0"/>
              </a:rPr>
              <a:t>:</a:t>
            </a:r>
            <a:r>
              <a:rPr lang="fr-FR" altLang="fr-FR" sz="3600" b="1" dirty="0" smtClean="0">
                <a:solidFill>
                  <a:schemeClr val="tx1"/>
                </a:solidFill>
                <a:latin typeface="+mj-lt"/>
                <a:cs typeface="Tahoma" pitchFamily="34" charset="0"/>
              </a:rPr>
              <a:t> </a:t>
            </a:r>
            <a:r>
              <a:rPr lang="fr-FR" altLang="fr-FR" sz="2400" b="1" dirty="0">
                <a:solidFill>
                  <a:schemeClr val="tx1"/>
                </a:solidFill>
                <a:latin typeface="+mj-lt"/>
                <a:cs typeface="Tahoma" pitchFamily="34" charset="0"/>
              </a:rPr>
              <a:t>Obligation de désigner une personne compétente </a:t>
            </a:r>
          </a:p>
          <a:p>
            <a:pPr eaLnBrk="1" hangingPunct="1">
              <a:buFont typeface="Arial" pitchFamily="34" charset="0"/>
              <a:buNone/>
            </a:pPr>
            <a:r>
              <a:rPr lang="fr-FR" altLang="fr-FR" sz="2400" b="1" dirty="0">
                <a:solidFill>
                  <a:schemeClr val="tx1"/>
                </a:solidFill>
                <a:latin typeface="+mj-lt"/>
                <a:cs typeface="Tahoma" pitchFamily="34" charset="0"/>
              </a:rPr>
              <a:t>en santé-sécurité au travail.</a:t>
            </a:r>
          </a:p>
          <a:p>
            <a:pPr eaLnBrk="1" hangingPunct="1">
              <a:buFont typeface="Arial" pitchFamily="34" charset="0"/>
              <a:buNone/>
            </a:pPr>
            <a:endParaRPr lang="fr-FR" altLang="fr-FR" sz="2000" dirty="0">
              <a:solidFill>
                <a:schemeClr val="tx2"/>
              </a:solidFill>
              <a:latin typeface="+mj-lt"/>
              <a:cs typeface="Tahoma" pitchFamily="34" charset="0"/>
            </a:endParaRPr>
          </a:p>
        </p:txBody>
      </p:sp>
      <p:sp>
        <p:nvSpPr>
          <p:cNvPr id="36866" name="Titre 1"/>
          <p:cNvSpPr>
            <a:spLocks noGrp="1"/>
          </p:cNvSpPr>
          <p:nvPr>
            <p:ph type="title" idx="4294967295"/>
          </p:nvPr>
        </p:nvSpPr>
        <p:spPr>
          <a:xfrm>
            <a:off x="1399700" y="692696"/>
            <a:ext cx="7810500" cy="638175"/>
          </a:xfrm>
          <a:prstGeom prst="rect">
            <a:avLst/>
          </a:prstGeom>
        </p:spPr>
        <p:txBody>
          <a:bodyPr lIns="79649" tIns="39825" rIns="79649" bIns="39825">
            <a:normAutofit/>
          </a:bodyPr>
          <a:lstStyle/>
          <a:p>
            <a:pPr eaLnBrk="1" fontAlgn="auto" hangingPunct="1">
              <a:spcAft>
                <a:spcPts val="0"/>
              </a:spcAft>
              <a:defRPr/>
            </a:pPr>
            <a:r>
              <a:rPr lang="fr-FR" altLang="fr-FR" sz="2800" b="1" dirty="0">
                <a:latin typeface="+mn-lt"/>
                <a:ea typeface="+mn-ea"/>
                <a:cs typeface="+mn-cs"/>
              </a:rPr>
              <a:t>LE REFERENT  SANTE </a:t>
            </a:r>
            <a:r>
              <a:rPr lang="fr-FR" altLang="fr-FR" sz="2800" b="1" dirty="0" smtClean="0">
                <a:latin typeface="+mn-lt"/>
                <a:ea typeface="+mn-ea"/>
                <a:cs typeface="+mn-cs"/>
              </a:rPr>
              <a:t> </a:t>
            </a:r>
            <a:r>
              <a:rPr lang="fr-FR" altLang="fr-FR" sz="2800" b="1" dirty="0">
                <a:latin typeface="+mn-lt"/>
                <a:ea typeface="+mn-ea"/>
                <a:cs typeface="+mn-cs"/>
              </a:rPr>
              <a:t>SECURITE </a:t>
            </a:r>
          </a:p>
        </p:txBody>
      </p:sp>
      <p:pic>
        <p:nvPicPr>
          <p:cNvPr id="61445"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3933056"/>
            <a:ext cx="1646788" cy="138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Diagramme 7"/>
          <p:cNvGraphicFramePr/>
          <p:nvPr>
            <p:extLst>
              <p:ext uri="{D42A27DB-BD31-4B8C-83A1-F6EECF244321}">
                <p14:modId xmlns:p14="http://schemas.microsoft.com/office/powerpoint/2010/main" val="1927189712"/>
              </p:ext>
            </p:extLst>
          </p:nvPr>
        </p:nvGraphicFramePr>
        <p:xfrm>
          <a:off x="2411760" y="2276872"/>
          <a:ext cx="5646391" cy="43109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ZoneTexte 6"/>
          <p:cNvSpPr txBox="1"/>
          <p:nvPr/>
        </p:nvSpPr>
        <p:spPr>
          <a:xfrm>
            <a:off x="1115616" y="692696"/>
            <a:ext cx="1440160"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18291756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683568" y="4165356"/>
            <a:ext cx="8229600" cy="998984"/>
          </a:xfrm>
        </p:spPr>
        <p:txBody>
          <a:bodyPr/>
          <a:lstStyle/>
          <a:p>
            <a:pPr algn="r"/>
            <a:r>
              <a:rPr lang="fr-FR" b="1" dirty="0" smtClean="0">
                <a:latin typeface="+mj-lt"/>
              </a:rPr>
              <a:t/>
            </a:r>
            <a:br>
              <a:rPr lang="fr-FR" b="1" dirty="0" smtClean="0">
                <a:latin typeface="+mj-lt"/>
              </a:rPr>
            </a:br>
            <a:r>
              <a:rPr lang="fr-FR" b="1" dirty="0" smtClean="0">
                <a:latin typeface="+mj-lt"/>
              </a:rPr>
              <a:t/>
            </a:r>
            <a:br>
              <a:rPr lang="fr-FR" b="1" dirty="0" smtClean="0">
                <a:latin typeface="+mj-lt"/>
              </a:rPr>
            </a:br>
            <a:r>
              <a:rPr lang="fr-FR" sz="2000" b="1" dirty="0" smtClean="0">
                <a:latin typeface="+mj-lt"/>
              </a:rPr>
              <a:t/>
            </a:r>
            <a:br>
              <a:rPr lang="fr-FR" sz="2000" b="1" dirty="0" smtClean="0">
                <a:latin typeface="+mj-lt"/>
              </a:rPr>
            </a:br>
            <a:r>
              <a:rPr lang="fr-FR" sz="2000" b="1" dirty="0" smtClean="0">
                <a:latin typeface="+mj-lt"/>
              </a:rPr>
              <a:t>Gérald PLOQUIN :  Chargé de mission - PSRE</a:t>
            </a:r>
            <a:r>
              <a:rPr lang="fr-FR" b="1" dirty="0" smtClean="0">
                <a:latin typeface="+mj-lt"/>
              </a:rPr>
              <a:t/>
            </a:r>
            <a:br>
              <a:rPr lang="fr-FR" b="1" dirty="0" smtClean="0">
                <a:latin typeface="+mj-lt"/>
              </a:rPr>
            </a:br>
            <a:r>
              <a:rPr lang="fr-FR" b="1" dirty="0" smtClean="0">
                <a:latin typeface="+mj-lt"/>
              </a:rPr>
              <a:t> </a:t>
            </a:r>
            <a:endParaRPr lang="fr-FR" b="1" dirty="0">
              <a:latin typeface="+mj-lt"/>
            </a:endParaRPr>
          </a:p>
        </p:txBody>
      </p:sp>
      <p:sp>
        <p:nvSpPr>
          <p:cNvPr id="3" name="Espace réservé du numéro de diapositive 2"/>
          <p:cNvSpPr>
            <a:spLocks noGrp="1"/>
          </p:cNvSpPr>
          <p:nvPr>
            <p:ph type="sldNum" sz="quarter" idx="12"/>
          </p:nvPr>
        </p:nvSpPr>
        <p:spPr/>
        <p:txBody>
          <a:bodyPr/>
          <a:lstStyle/>
          <a:p>
            <a:fld id="{146312E2-7A7B-0B42-8E05-71B75A9714C4}" type="slidenum">
              <a:rPr lang="fr-FR" smtClean="0">
                <a:solidFill>
                  <a:prstClr val="black">
                    <a:tint val="75000"/>
                  </a:prstClr>
                </a:solidFill>
              </a:rPr>
              <a:pPr/>
              <a:t>25</a:t>
            </a:fld>
            <a:endParaRPr lang="fr-FR">
              <a:solidFill>
                <a:prstClr val="black">
                  <a:tint val="75000"/>
                </a:prstClr>
              </a:solidFill>
            </a:endParaRPr>
          </a:p>
        </p:txBody>
      </p:sp>
      <p:sp>
        <p:nvSpPr>
          <p:cNvPr id="6" name="CustomShape 1"/>
          <p:cNvSpPr/>
          <p:nvPr/>
        </p:nvSpPr>
        <p:spPr>
          <a:xfrm>
            <a:off x="501841" y="2204864"/>
            <a:ext cx="8424936" cy="1467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fr-FR" sz="4000" b="1" spc="-1" dirty="0">
                <a:solidFill>
                  <a:srgbClr val="2E3642"/>
                </a:solidFill>
                <a:ea typeface="DejaVu Sans"/>
              </a:rPr>
              <a:t>R</a:t>
            </a:r>
            <a:r>
              <a:rPr lang="fr-FR" sz="4000" b="1" spc="-1" dirty="0" smtClean="0">
                <a:solidFill>
                  <a:srgbClr val="2E3642"/>
                </a:solidFill>
                <a:ea typeface="DejaVu Sans"/>
              </a:rPr>
              <a:t>isque </a:t>
            </a:r>
            <a:r>
              <a:rPr lang="fr-FR" sz="4000" b="1" spc="-1" dirty="0">
                <a:solidFill>
                  <a:srgbClr val="2E3642"/>
                </a:solidFill>
                <a:ea typeface="DejaVu Sans"/>
              </a:rPr>
              <a:t>routier </a:t>
            </a:r>
            <a:r>
              <a:rPr lang="fr-FR" sz="4000" b="1" spc="-1" dirty="0" smtClean="0">
                <a:solidFill>
                  <a:srgbClr val="2E3642"/>
                </a:solidFill>
                <a:ea typeface="DejaVu Sans"/>
              </a:rPr>
              <a:t>professionnel</a:t>
            </a:r>
          </a:p>
          <a:p>
            <a:pPr algn="ctr"/>
            <a:r>
              <a:rPr lang="fr-FR" sz="4000" b="1" spc="-1" dirty="0" smtClean="0">
                <a:solidFill>
                  <a:srgbClr val="00B050"/>
                </a:solidFill>
                <a:ea typeface="DejaVu Sans"/>
              </a:rPr>
              <a:t>Evaluer</a:t>
            </a:r>
          </a:p>
          <a:p>
            <a:pPr algn="ctr"/>
            <a:r>
              <a:rPr lang="fr-FR" sz="4000" spc="-1" dirty="0" smtClean="0">
                <a:solidFill>
                  <a:srgbClr val="2E3642"/>
                </a:solidFill>
                <a:ea typeface="DejaVu Sans"/>
              </a:rPr>
              <a:t> </a:t>
            </a:r>
            <a:r>
              <a:rPr lang="fr-FR" sz="4000" b="1" dirty="0" smtClean="0">
                <a:solidFill>
                  <a:srgbClr val="2E3642"/>
                </a:solidFill>
                <a:ea typeface="+mj-ea"/>
              </a:rPr>
              <a:t>Responsabilité pénale et civile</a:t>
            </a:r>
            <a:endParaRPr lang="fr-FR" sz="4000" spc="-1" dirty="0">
              <a:solidFill>
                <a:prstClr val="black"/>
              </a:solidFill>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565136"/>
            <a:ext cx="1745009" cy="15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52464" y="6081102"/>
            <a:ext cx="3403496" cy="892552"/>
          </a:xfrm>
          <a:prstGeom prst="rect">
            <a:avLst/>
          </a:prstGeom>
          <a:noFill/>
          <a:ln>
            <a:noFill/>
          </a:ln>
        </p:spPr>
        <p:txBody>
          <a:bodyPr vert="horz" wrap="none" lIns="91440" tIns="45720" rIns="91440" bIns="45720" anchor="t" anchorCtr="1" compatLnSpc="1">
            <a:spAutoFit/>
          </a:bodyPr>
          <a:lstStyle/>
          <a:p>
            <a:pPr algn="ctr">
              <a:defRPr sz="1800" b="0" i="0" u="none" strike="noStrike" kern="0" cap="none" spc="0" baseline="0">
                <a:solidFill>
                  <a:srgbClr val="000000"/>
                </a:solidFill>
                <a:uFillTx/>
              </a:defRPr>
            </a:pPr>
            <a:r>
              <a:rPr lang="fr-FR" b="1" i="1" dirty="0">
                <a:solidFill>
                  <a:srgbClr val="0000CC"/>
                </a:solidFill>
              </a:rPr>
              <a:t>Pour la maîtrise du risque routier </a:t>
            </a:r>
            <a:endParaRPr lang="fr-FR" b="1" i="1" dirty="0" smtClean="0">
              <a:solidFill>
                <a:srgbClr val="0000CC"/>
              </a:solidFill>
            </a:endParaRPr>
          </a:p>
          <a:p>
            <a:pPr algn="ctr">
              <a:defRPr sz="1800" b="0" i="0" u="none" strike="noStrike" kern="0" cap="none" spc="0" baseline="0">
                <a:solidFill>
                  <a:srgbClr val="000000"/>
                </a:solidFill>
                <a:uFillTx/>
              </a:defRPr>
            </a:pPr>
            <a:r>
              <a:rPr lang="fr-FR" b="1" i="1" dirty="0" smtClean="0">
                <a:solidFill>
                  <a:srgbClr val="0000CC"/>
                </a:solidFill>
              </a:rPr>
              <a:t>en </a:t>
            </a:r>
            <a:r>
              <a:rPr lang="fr-FR" b="1" i="1" dirty="0">
                <a:solidFill>
                  <a:srgbClr val="0000CC"/>
                </a:solidFill>
              </a:rPr>
              <a:t>entreprise</a:t>
            </a:r>
          </a:p>
          <a:p>
            <a:pPr algn="ctr">
              <a:defRPr sz="1800" b="0" i="0" u="none" strike="noStrike" kern="0" cap="none" spc="0" baseline="0">
                <a:solidFill>
                  <a:srgbClr val="000000"/>
                </a:solidFill>
                <a:uFillTx/>
              </a:defRPr>
            </a:pPr>
            <a:endParaRPr lang="fr-FR" sz="1600" b="1" i="1" dirty="0">
              <a:solidFill>
                <a:srgbClr val="000000"/>
              </a:solidFill>
            </a:endParaRPr>
          </a:p>
        </p:txBody>
      </p:sp>
      <p:sp>
        <p:nvSpPr>
          <p:cNvPr id="7" name="ZoneTexte 6"/>
          <p:cNvSpPr txBox="1"/>
          <p:nvPr/>
        </p:nvSpPr>
        <p:spPr>
          <a:xfrm>
            <a:off x="4499992" y="1062028"/>
            <a:ext cx="1584176" cy="566772"/>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smtClean="0">
              <a:ln>
                <a:noFill/>
              </a:ln>
              <a:solidFill>
                <a:prstClr val="black"/>
              </a:solidFill>
              <a:effectLst/>
              <a:uLnTx/>
              <a:uFillTx/>
              <a:latin typeface="Arial"/>
              <a:ea typeface="DejaVu Sans"/>
              <a:cs typeface="DejaVu Sans"/>
            </a:endParaRPr>
          </a:p>
        </p:txBody>
      </p:sp>
    </p:spTree>
    <p:extLst>
      <p:ext uri="{BB962C8B-B14F-4D97-AF65-F5344CB8AC3E}">
        <p14:creationId xmlns:p14="http://schemas.microsoft.com/office/powerpoint/2010/main" val="24054156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6"/>
          <p:cNvSpPr txBox="1"/>
          <p:nvPr/>
        </p:nvSpPr>
        <p:spPr>
          <a:xfrm>
            <a:off x="1" y="1484785"/>
            <a:ext cx="8964488" cy="2062103"/>
          </a:xfrm>
          <a:prstGeom prst="rect">
            <a:avLst/>
          </a:prstGeom>
          <a:noFill/>
          <a:ln>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fr-FR" sz="2800" b="1" kern="0" dirty="0">
                <a:solidFill>
                  <a:srgbClr val="000000"/>
                </a:solidFill>
              </a:rPr>
              <a:t>Les dirigeants pensent-ils que leur responsabilité </a:t>
            </a:r>
          </a:p>
          <a:p>
            <a:pPr algn="ctr">
              <a:defRPr sz="1800" b="0" i="0" u="none" strike="noStrike" kern="0" cap="none" spc="0" baseline="0">
                <a:solidFill>
                  <a:srgbClr val="000000"/>
                </a:solidFill>
                <a:uFillTx/>
              </a:defRPr>
            </a:pPr>
            <a:r>
              <a:rPr lang="fr-FR" sz="2800" b="1" kern="0" dirty="0">
                <a:solidFill>
                  <a:srgbClr val="000000"/>
                </a:solidFill>
              </a:rPr>
              <a:t>peut être recherchée en cas d’accident de la circulation d’un salarié  </a:t>
            </a:r>
            <a:r>
              <a:rPr lang="fr-FR" sz="2800" kern="0" dirty="0">
                <a:solidFill>
                  <a:srgbClr val="000000"/>
                </a:solidFill>
              </a:rPr>
              <a:t>?</a:t>
            </a:r>
            <a:endParaRPr lang="fr-FR" sz="2800" kern="0" dirty="0">
              <a:solidFill>
                <a:srgbClr val="C00000"/>
              </a:solidFill>
            </a:endParaRPr>
          </a:p>
          <a:p>
            <a:pPr algn="ctr">
              <a:defRPr sz="1800" b="0" i="0" u="none" strike="noStrike" kern="0" cap="none" spc="0" baseline="0">
                <a:solidFill>
                  <a:srgbClr val="000000"/>
                </a:solidFill>
                <a:uFillTx/>
              </a:defRPr>
            </a:pPr>
            <a:r>
              <a:rPr lang="fr-FR" sz="2800" b="1" kern="0" dirty="0">
                <a:solidFill>
                  <a:srgbClr val="C00000"/>
                </a:solidFill>
              </a:rPr>
              <a:t>Au cours d’une mission</a:t>
            </a:r>
          </a:p>
          <a:p>
            <a:pPr algn="ctr">
              <a:defRPr sz="1800" b="0" i="0" u="none" strike="noStrike" kern="0" cap="none" spc="0" baseline="0">
                <a:solidFill>
                  <a:srgbClr val="000000"/>
                </a:solidFill>
                <a:uFillTx/>
              </a:defRPr>
            </a:pPr>
            <a:r>
              <a:rPr lang="fr-FR" sz="1600" b="1" i="1" kern="0" dirty="0">
                <a:solidFill>
                  <a:srgbClr val="000000"/>
                </a:solidFill>
              </a:rPr>
              <a:t>(sondage PSRE IFOP)</a:t>
            </a:r>
          </a:p>
        </p:txBody>
      </p:sp>
      <p:graphicFrame>
        <p:nvGraphicFramePr>
          <p:cNvPr id="5" name="Graphique 5"/>
          <p:cNvGraphicFramePr/>
          <p:nvPr>
            <p:extLst>
              <p:ext uri="{D42A27DB-BD31-4B8C-83A1-F6EECF244321}">
                <p14:modId xmlns:p14="http://schemas.microsoft.com/office/powerpoint/2010/main" val="1820951939"/>
              </p:ext>
            </p:extLst>
          </p:nvPr>
        </p:nvGraphicFramePr>
        <p:xfrm>
          <a:off x="1763687" y="3284985"/>
          <a:ext cx="5472609" cy="3573015"/>
        </p:xfrm>
        <a:graphic>
          <a:graphicData uri="http://schemas.openxmlformats.org/drawingml/2006/chart">
            <c:chart xmlns:c="http://schemas.openxmlformats.org/drawingml/2006/chart" xmlns:r="http://schemas.openxmlformats.org/officeDocument/2006/relationships" r:id="rId2"/>
          </a:graphicData>
        </a:graphic>
      </p:graphicFrame>
      <p:sp>
        <p:nvSpPr>
          <p:cNvPr id="6" name="ZoneTexte 5"/>
          <p:cNvSpPr txBox="1"/>
          <p:nvPr/>
        </p:nvSpPr>
        <p:spPr>
          <a:xfrm>
            <a:off x="1115616" y="692696"/>
            <a:ext cx="1440160"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29588191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6"/>
          <p:cNvSpPr txBox="1"/>
          <p:nvPr/>
        </p:nvSpPr>
        <p:spPr>
          <a:xfrm>
            <a:off x="326995" y="1196752"/>
            <a:ext cx="8817005" cy="2062103"/>
          </a:xfrm>
          <a:prstGeom prst="rect">
            <a:avLst/>
          </a:prstGeom>
          <a:noFill/>
          <a:ln>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fr-FR" sz="2800" b="1" kern="0" dirty="0">
                <a:solidFill>
                  <a:srgbClr val="000000"/>
                </a:solidFill>
              </a:rPr>
              <a:t>Les dirigeants pensent-ils que leur responsabilité </a:t>
            </a:r>
          </a:p>
          <a:p>
            <a:pPr algn="ctr">
              <a:defRPr sz="1800" b="0" i="0" u="none" strike="noStrike" kern="0" cap="none" spc="0" baseline="0">
                <a:solidFill>
                  <a:srgbClr val="000000"/>
                </a:solidFill>
                <a:uFillTx/>
              </a:defRPr>
            </a:pPr>
            <a:r>
              <a:rPr lang="fr-FR" sz="2800" b="1" kern="0" dirty="0">
                <a:solidFill>
                  <a:srgbClr val="000000"/>
                </a:solidFill>
              </a:rPr>
              <a:t>peut être recherchée en cas d’accident de la circulation d’un salarié  </a:t>
            </a:r>
            <a:r>
              <a:rPr lang="fr-FR" sz="2800" kern="0" dirty="0">
                <a:solidFill>
                  <a:srgbClr val="000000"/>
                </a:solidFill>
              </a:rPr>
              <a:t>?</a:t>
            </a:r>
            <a:endParaRPr lang="fr-FR" sz="2800" kern="0" dirty="0">
              <a:solidFill>
                <a:srgbClr val="C00000"/>
              </a:solidFill>
            </a:endParaRPr>
          </a:p>
          <a:p>
            <a:pPr algn="ctr">
              <a:defRPr sz="1800" b="0" i="0" u="none" strike="noStrike" kern="0" cap="none" spc="0" baseline="0">
                <a:solidFill>
                  <a:srgbClr val="000000"/>
                </a:solidFill>
                <a:uFillTx/>
              </a:defRPr>
            </a:pPr>
            <a:r>
              <a:rPr lang="fr-FR" sz="2800" b="1" kern="0" dirty="0">
                <a:solidFill>
                  <a:srgbClr val="C00000"/>
                </a:solidFill>
              </a:rPr>
              <a:t>Au cours d’un trajet domicile – travail</a:t>
            </a:r>
          </a:p>
          <a:p>
            <a:pPr algn="ctr">
              <a:defRPr sz="1800" b="0" i="0" u="none" strike="noStrike" kern="0" cap="none" spc="0" baseline="0">
                <a:solidFill>
                  <a:srgbClr val="000000"/>
                </a:solidFill>
                <a:uFillTx/>
              </a:defRPr>
            </a:pPr>
            <a:r>
              <a:rPr lang="fr-FR" sz="1600" b="1" i="1" kern="0" dirty="0">
                <a:solidFill>
                  <a:srgbClr val="000000"/>
                </a:solidFill>
              </a:rPr>
              <a:t>(sondage PSRE IFOP )</a:t>
            </a:r>
          </a:p>
        </p:txBody>
      </p:sp>
      <p:grpSp>
        <p:nvGrpSpPr>
          <p:cNvPr id="3" name="Graphique 4"/>
          <p:cNvGrpSpPr/>
          <p:nvPr/>
        </p:nvGrpSpPr>
        <p:grpSpPr>
          <a:xfrm>
            <a:off x="1764196" y="3546888"/>
            <a:ext cx="6264696" cy="3717032"/>
            <a:chOff x="2412461" y="3560326"/>
            <a:chExt cx="7179009" cy="4991572"/>
          </a:xfrm>
        </p:grpSpPr>
        <p:graphicFrame>
          <p:nvGraphicFramePr>
            <p:cNvPr id="4" name="Graphique 3"/>
            <p:cNvGraphicFramePr/>
            <p:nvPr>
              <p:extLst>
                <p:ext uri="{D42A27DB-BD31-4B8C-83A1-F6EECF244321}">
                  <p14:modId xmlns:p14="http://schemas.microsoft.com/office/powerpoint/2010/main" val="1560407061"/>
                </p:ext>
              </p:extLst>
            </p:nvPr>
          </p:nvGraphicFramePr>
          <p:xfrm>
            <a:off x="2412461" y="3560326"/>
            <a:ext cx="7179009" cy="4991572"/>
          </p:xfrm>
          <a:graphic>
            <a:graphicData uri="http://schemas.openxmlformats.org/drawingml/2006/chart">
              <c:chart xmlns:c="http://schemas.openxmlformats.org/drawingml/2006/chart" xmlns:r="http://schemas.openxmlformats.org/officeDocument/2006/relationships" r:id="rId2"/>
            </a:graphicData>
          </a:graphic>
        </p:graphicFrame>
        <p:sp>
          <p:nvSpPr>
            <p:cNvPr id="5" name="ZoneTexte 3"/>
            <p:cNvSpPr txBox="1"/>
            <p:nvPr/>
          </p:nvSpPr>
          <p:spPr>
            <a:xfrm>
              <a:off x="3282266" y="4189159"/>
              <a:ext cx="1435800" cy="693279"/>
            </a:xfrm>
            <a:prstGeom prst="rect">
              <a:avLst/>
            </a:prstGeom>
            <a:noFill/>
            <a:ln>
              <a:noFill/>
            </a:ln>
          </p:spPr>
          <p:txBody>
            <a:bodyPr vert="horz" wrap="none" lIns="91440" tIns="45720" rIns="91440" bIns="45720" anchor="t" anchorCtr="1" compatLnSpc="1"/>
            <a:lstStyle/>
            <a:p>
              <a:pPr algn="ctr">
                <a:defRPr sz="1800" b="0" i="0" u="none" strike="noStrike" kern="0" cap="none" spc="0" baseline="0">
                  <a:solidFill>
                    <a:srgbClr val="000000"/>
                  </a:solidFill>
                  <a:uFillTx/>
                </a:defRPr>
              </a:pPr>
              <a:r>
                <a:rPr lang="fr-FR" sz="3200" b="1" kern="0" dirty="0">
                  <a:solidFill>
                    <a:srgbClr val="000000"/>
                  </a:solidFill>
                </a:rPr>
                <a:t>NON</a:t>
              </a:r>
            </a:p>
          </p:txBody>
        </p:sp>
        <p:sp>
          <p:nvSpPr>
            <p:cNvPr id="6" name="ZoneTexte 4"/>
            <p:cNvSpPr txBox="1"/>
            <p:nvPr/>
          </p:nvSpPr>
          <p:spPr>
            <a:xfrm>
              <a:off x="6002548" y="4315105"/>
              <a:ext cx="957175" cy="693280"/>
            </a:xfrm>
            <a:prstGeom prst="rect">
              <a:avLst/>
            </a:prstGeom>
            <a:noFill/>
            <a:ln>
              <a:noFill/>
            </a:ln>
          </p:spPr>
          <p:txBody>
            <a:bodyPr vert="horz" wrap="none" lIns="91440" tIns="45720" rIns="91440" bIns="45720" anchor="t" anchorCtr="1" compatLnSpc="1"/>
            <a:lstStyle/>
            <a:p>
              <a:pPr algn="ctr">
                <a:defRPr sz="1800" b="0" i="0" u="none" strike="noStrike" kern="0" cap="none" spc="0" baseline="0">
                  <a:solidFill>
                    <a:srgbClr val="000000"/>
                  </a:solidFill>
                  <a:uFillTx/>
                </a:defRPr>
              </a:pPr>
              <a:r>
                <a:rPr lang="fr-FR" sz="3200" b="1" kern="0" dirty="0">
                  <a:solidFill>
                    <a:srgbClr val="000000"/>
                  </a:solidFill>
                </a:rPr>
                <a:t>OUI</a:t>
              </a:r>
            </a:p>
          </p:txBody>
        </p:sp>
      </p:grpSp>
      <p:sp>
        <p:nvSpPr>
          <p:cNvPr id="7" name="ZoneTexte 6"/>
          <p:cNvSpPr txBox="1"/>
          <p:nvPr/>
        </p:nvSpPr>
        <p:spPr>
          <a:xfrm>
            <a:off x="1115616" y="692696"/>
            <a:ext cx="1440160"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4281872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115616" y="692696"/>
            <a:ext cx="1440160" cy="369332"/>
          </a:xfrm>
          <a:prstGeom prst="rect">
            <a:avLst/>
          </a:prstGeom>
          <a:solidFill>
            <a:schemeClr val="bg1"/>
          </a:solidFill>
        </p:spPr>
        <p:txBody>
          <a:bodyPr wrap="square" rtlCol="0">
            <a:spAutoFit/>
          </a:bodyPr>
          <a:lstStyle/>
          <a:p>
            <a:endParaRPr lang="fr-FR" dirty="0"/>
          </a:p>
        </p:txBody>
      </p:sp>
      <p:sp>
        <p:nvSpPr>
          <p:cNvPr id="3" name="Rectangle 5"/>
          <p:cNvSpPr/>
          <p:nvPr/>
        </p:nvSpPr>
        <p:spPr>
          <a:xfrm>
            <a:off x="719064" y="2129954"/>
            <a:ext cx="8245424" cy="4401205"/>
          </a:xfrm>
          <a:prstGeom prst="rect">
            <a:avLst/>
          </a:prstGeom>
          <a:solidFill>
            <a:schemeClr val="accent6">
              <a:lumMod val="40000"/>
              <a:lumOff val="60000"/>
            </a:schemeClr>
          </a:solidFill>
          <a:ln>
            <a:noFill/>
            <a:prstDash val="solid"/>
          </a:ln>
        </p:spPr>
        <p:txBody>
          <a:bodyPr vert="horz" wrap="square" lIns="91440" tIns="45720" rIns="91440" bIns="45720" anchor="t" anchorCtr="1" compatLnSpc="1">
            <a:spAutoFit/>
          </a:bodyPr>
          <a:lstStyle/>
          <a:p>
            <a:pPr>
              <a:defRPr sz="1800" b="0" i="0" u="none" strike="noStrike" kern="0" cap="none" spc="0" baseline="0">
                <a:solidFill>
                  <a:srgbClr val="000000"/>
                </a:solidFill>
                <a:uFillTx/>
              </a:defRPr>
            </a:pPr>
            <a:r>
              <a:rPr lang="fr-FR" sz="2800" kern="0" dirty="0">
                <a:solidFill>
                  <a:srgbClr val="000000"/>
                </a:solidFill>
              </a:rPr>
              <a:t>L’employeur ou les responsables du salarié</a:t>
            </a:r>
          </a:p>
          <a:p>
            <a:pPr>
              <a:defRPr sz="1800" b="0" i="0" u="none" strike="noStrike" kern="0" cap="none" spc="0" baseline="0">
                <a:solidFill>
                  <a:srgbClr val="000000"/>
                </a:solidFill>
                <a:uFillTx/>
              </a:defRPr>
            </a:pPr>
            <a:r>
              <a:rPr lang="fr-FR" sz="2800" kern="0" dirty="0">
                <a:solidFill>
                  <a:srgbClr val="000000"/>
                </a:solidFill>
              </a:rPr>
              <a:t>pourront voir leur </a:t>
            </a:r>
            <a:r>
              <a:rPr lang="fr-FR" sz="2800" b="1" kern="0" dirty="0">
                <a:solidFill>
                  <a:srgbClr val="000000"/>
                </a:solidFill>
              </a:rPr>
              <a:t>responsabilité recherchée </a:t>
            </a:r>
            <a:r>
              <a:rPr lang="fr-FR" sz="2800" kern="0" dirty="0">
                <a:solidFill>
                  <a:srgbClr val="000000"/>
                </a:solidFill>
              </a:rPr>
              <a:t>si un salarié est victime d’un accident au cours d’une mission.</a:t>
            </a:r>
          </a:p>
          <a:p>
            <a:pPr algn="ctr">
              <a:defRPr sz="1800" b="0" i="0" u="none" strike="noStrike" kern="0" cap="none" spc="0" baseline="0">
                <a:solidFill>
                  <a:srgbClr val="000000"/>
                </a:solidFill>
                <a:uFillTx/>
              </a:defRPr>
            </a:pPr>
            <a:endParaRPr lang="fr-FR" sz="2800" kern="0" dirty="0">
              <a:solidFill>
                <a:srgbClr val="000000"/>
              </a:solidFill>
            </a:endParaRPr>
          </a:p>
          <a:p>
            <a:pPr>
              <a:defRPr sz="1800" b="0" i="0" u="none" strike="noStrike" kern="0" cap="none" spc="0" baseline="0">
                <a:solidFill>
                  <a:srgbClr val="000000"/>
                </a:solidFill>
                <a:uFillTx/>
              </a:defRPr>
            </a:pPr>
            <a:r>
              <a:rPr lang="fr-FR" sz="2800" kern="0" dirty="0">
                <a:solidFill>
                  <a:srgbClr val="000000"/>
                </a:solidFill>
              </a:rPr>
              <a:t>Ceci est lié au fait </a:t>
            </a:r>
            <a:r>
              <a:rPr lang="fr-FR" sz="2800" kern="0" dirty="0" smtClean="0">
                <a:solidFill>
                  <a:srgbClr val="000000"/>
                </a:solidFill>
              </a:rPr>
              <a:t>:</a:t>
            </a:r>
          </a:p>
          <a:p>
            <a:pPr>
              <a:defRPr sz="1800" b="0" i="0" u="none" strike="noStrike" kern="0" cap="none" spc="0" baseline="0">
                <a:solidFill>
                  <a:srgbClr val="000000"/>
                </a:solidFill>
                <a:uFillTx/>
              </a:defRPr>
            </a:pPr>
            <a:r>
              <a:rPr lang="fr-FR" sz="2800" kern="0" dirty="0" smtClean="0">
                <a:solidFill>
                  <a:srgbClr val="000000"/>
                </a:solidFill>
              </a:rPr>
              <a:t>- que </a:t>
            </a:r>
            <a:r>
              <a:rPr lang="fr-FR" sz="2800" kern="0" dirty="0">
                <a:solidFill>
                  <a:srgbClr val="000000"/>
                </a:solidFill>
              </a:rPr>
              <a:t>le conducteur - salarié </a:t>
            </a:r>
            <a:r>
              <a:rPr lang="fr-FR" sz="2800" kern="0" dirty="0" smtClean="0">
                <a:solidFill>
                  <a:srgbClr val="000000"/>
                </a:solidFill>
              </a:rPr>
              <a:t>est </a:t>
            </a:r>
            <a:r>
              <a:rPr lang="fr-FR" sz="2800" kern="0" dirty="0">
                <a:solidFill>
                  <a:srgbClr val="000000"/>
                </a:solidFill>
              </a:rPr>
              <a:t>leur préposé, </a:t>
            </a:r>
            <a:endParaRPr lang="fr-FR" sz="2800" kern="0" dirty="0" smtClean="0">
              <a:solidFill>
                <a:srgbClr val="000000"/>
              </a:solidFill>
            </a:endParaRPr>
          </a:p>
          <a:p>
            <a:pPr>
              <a:defRPr sz="1800" b="0" i="0" u="none" strike="noStrike" kern="0" cap="none" spc="0" baseline="0">
                <a:solidFill>
                  <a:srgbClr val="000000"/>
                </a:solidFill>
                <a:uFillTx/>
              </a:defRPr>
            </a:pPr>
            <a:r>
              <a:rPr lang="fr-FR" sz="2800" kern="0" dirty="0" smtClean="0">
                <a:solidFill>
                  <a:srgbClr val="000000"/>
                </a:solidFill>
              </a:rPr>
              <a:t>- qu’il existe un </a:t>
            </a:r>
            <a:r>
              <a:rPr lang="fr-FR" sz="2800" b="1" kern="0" dirty="0" smtClean="0">
                <a:solidFill>
                  <a:srgbClr val="000000"/>
                </a:solidFill>
              </a:rPr>
              <a:t>lien de subordination </a:t>
            </a:r>
            <a:r>
              <a:rPr lang="fr-FR" sz="2800" kern="0" dirty="0" smtClean="0">
                <a:solidFill>
                  <a:srgbClr val="000000"/>
                </a:solidFill>
              </a:rPr>
              <a:t>créé par le         contrat de travail.</a:t>
            </a:r>
          </a:p>
          <a:p>
            <a:pPr>
              <a:defRPr sz="1800" b="0" i="0" u="none" strike="noStrike" kern="0" cap="none" spc="0" baseline="0">
                <a:solidFill>
                  <a:srgbClr val="000000"/>
                </a:solidFill>
                <a:uFillTx/>
              </a:defRPr>
            </a:pPr>
            <a:endParaRPr lang="fr-FR" sz="2800" kern="0" dirty="0">
              <a:solidFill>
                <a:srgbClr val="000000"/>
              </a:solidFill>
            </a:endParaRPr>
          </a:p>
        </p:txBody>
      </p:sp>
      <p:sp>
        <p:nvSpPr>
          <p:cNvPr id="2" name="Rectangle 6"/>
          <p:cNvSpPr/>
          <p:nvPr/>
        </p:nvSpPr>
        <p:spPr>
          <a:xfrm>
            <a:off x="861176" y="747664"/>
            <a:ext cx="7740589" cy="1077218"/>
          </a:xfrm>
          <a:prstGeom prst="rect">
            <a:avLst/>
          </a:prstGeom>
          <a:noFill/>
          <a:ln>
            <a:noFill/>
            <a:prstDash val="solid"/>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fr-FR" sz="3200" b="1" kern="0" dirty="0">
                <a:solidFill>
                  <a:srgbClr val="C00000"/>
                </a:solidFill>
              </a:rPr>
              <a:t>L’accident routier lié au travail</a:t>
            </a:r>
          </a:p>
          <a:p>
            <a:pPr algn="ctr">
              <a:defRPr sz="1800" b="0" i="0" u="none" strike="noStrike" kern="0" cap="none" spc="0" baseline="0">
                <a:solidFill>
                  <a:srgbClr val="000000"/>
                </a:solidFill>
                <a:uFillTx/>
              </a:defRPr>
            </a:pPr>
            <a:r>
              <a:rPr lang="fr-FR" sz="3200" b="1" kern="0" dirty="0">
                <a:solidFill>
                  <a:srgbClr val="C00000"/>
                </a:solidFill>
              </a:rPr>
              <a:t>est un accident du travail. </a:t>
            </a:r>
          </a:p>
        </p:txBody>
      </p:sp>
    </p:spTree>
    <p:extLst>
      <p:ext uri="{BB962C8B-B14F-4D97-AF65-F5344CB8AC3E}">
        <p14:creationId xmlns:p14="http://schemas.microsoft.com/office/powerpoint/2010/main" val="24444357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p:nvPr/>
        </p:nvSpPr>
        <p:spPr>
          <a:xfrm>
            <a:off x="827584" y="2204864"/>
            <a:ext cx="7740589" cy="2677656"/>
          </a:xfrm>
          <a:prstGeom prst="rect">
            <a:avLst/>
          </a:prstGeom>
          <a:solidFill>
            <a:schemeClr val="accent6">
              <a:lumMod val="40000"/>
              <a:lumOff val="60000"/>
            </a:schemeClr>
          </a:solidFill>
          <a:ln>
            <a:noFill/>
            <a:prstDash val="solid"/>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fr-FR" sz="2800" kern="0" dirty="0">
                <a:solidFill>
                  <a:srgbClr val="000000"/>
                </a:solidFill>
              </a:rPr>
              <a:t>En cas d’accident sur le trajet domicile travail,</a:t>
            </a:r>
          </a:p>
          <a:p>
            <a:pPr algn="ctr">
              <a:defRPr sz="1800" b="0" i="0" u="none" strike="noStrike" kern="0" cap="none" spc="0" baseline="0">
                <a:solidFill>
                  <a:srgbClr val="000000"/>
                </a:solidFill>
                <a:uFillTx/>
              </a:defRPr>
            </a:pPr>
            <a:r>
              <a:rPr lang="fr-FR" sz="2800" kern="0" dirty="0">
                <a:solidFill>
                  <a:srgbClr val="000000"/>
                </a:solidFill>
              </a:rPr>
              <a:t>l’employeur ou les responsables du salarié pourront,</a:t>
            </a:r>
          </a:p>
          <a:p>
            <a:pPr algn="ctr">
              <a:defRPr sz="1800" b="0" i="0" u="none" strike="noStrike" kern="0" cap="none" spc="0" baseline="0">
                <a:solidFill>
                  <a:srgbClr val="000000"/>
                </a:solidFill>
                <a:uFillTx/>
              </a:defRPr>
            </a:pPr>
            <a:r>
              <a:rPr lang="fr-FR" sz="2800" b="1" kern="0" dirty="0">
                <a:solidFill>
                  <a:srgbClr val="000000"/>
                </a:solidFill>
              </a:rPr>
              <a:t>dans certaines conditions</a:t>
            </a:r>
            <a:r>
              <a:rPr lang="fr-FR" sz="2800" kern="0" dirty="0">
                <a:solidFill>
                  <a:srgbClr val="000000"/>
                </a:solidFill>
              </a:rPr>
              <a:t>, </a:t>
            </a:r>
            <a:endParaRPr lang="fr-FR" sz="2800" kern="0" dirty="0" smtClean="0">
              <a:solidFill>
                <a:srgbClr val="000000"/>
              </a:solidFill>
            </a:endParaRPr>
          </a:p>
          <a:p>
            <a:pPr algn="ctr">
              <a:defRPr sz="1800" b="0" i="0" u="none" strike="noStrike" kern="0" cap="none" spc="0" baseline="0">
                <a:solidFill>
                  <a:srgbClr val="000000"/>
                </a:solidFill>
                <a:uFillTx/>
              </a:defRPr>
            </a:pPr>
            <a:r>
              <a:rPr lang="fr-FR" sz="2800" kern="0" dirty="0" smtClean="0">
                <a:solidFill>
                  <a:srgbClr val="000000"/>
                </a:solidFill>
              </a:rPr>
              <a:t>voir </a:t>
            </a:r>
            <a:r>
              <a:rPr lang="fr-FR" sz="2800" kern="0" dirty="0">
                <a:solidFill>
                  <a:srgbClr val="000000"/>
                </a:solidFill>
              </a:rPr>
              <a:t>leur </a:t>
            </a:r>
            <a:r>
              <a:rPr lang="fr-FR" sz="2800" b="1" kern="0" dirty="0">
                <a:solidFill>
                  <a:srgbClr val="000000"/>
                </a:solidFill>
              </a:rPr>
              <a:t>responsabilité recherchée.</a:t>
            </a:r>
          </a:p>
          <a:p>
            <a:pPr algn="ctr">
              <a:defRPr sz="1800" b="0" i="0" u="none" strike="noStrike" kern="0" cap="none" spc="0" baseline="0">
                <a:solidFill>
                  <a:srgbClr val="000000"/>
                </a:solidFill>
                <a:uFillTx/>
              </a:defRPr>
            </a:pPr>
            <a:endParaRPr lang="fr-FR" sz="2800" kern="0" dirty="0">
              <a:solidFill>
                <a:srgbClr val="000000"/>
              </a:solidFill>
            </a:endParaRPr>
          </a:p>
        </p:txBody>
      </p:sp>
      <p:sp>
        <p:nvSpPr>
          <p:cNvPr id="3" name="ZoneTexte 2"/>
          <p:cNvSpPr txBox="1"/>
          <p:nvPr/>
        </p:nvSpPr>
        <p:spPr>
          <a:xfrm>
            <a:off x="1115616" y="692696"/>
            <a:ext cx="1440160"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14088661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idx="4294967295"/>
          </p:nvPr>
        </p:nvSpPr>
        <p:spPr>
          <a:xfrm>
            <a:off x="720725" y="-36513"/>
            <a:ext cx="8280400" cy="811213"/>
          </a:xfrm>
          <a:solidFill>
            <a:srgbClr val="CCCCCC"/>
          </a:solidFill>
          <a:ln/>
        </p:spPr>
        <p:txBody>
          <a:bodyPr/>
          <a:lstStyle/>
          <a:p>
            <a:pPr>
              <a:lnSpc>
                <a:spcPct val="102000"/>
              </a:lnSpc>
              <a:buSzPct val="4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lang="fr-FR" altLang="fr-FR" sz="2600">
                <a:latin typeface="Century Gothic" pitchFamily="32" charset="0"/>
              </a:rPr>
              <a:t>Les « données accidents » exploitées en préfecture</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20725" cy="6875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Rectangle 3"/>
          <p:cNvSpPr>
            <a:spLocks noGrp="1" noChangeArrowheads="1"/>
          </p:cNvSpPr>
          <p:nvPr>
            <p:ph type="body" idx="4294967295"/>
          </p:nvPr>
        </p:nvSpPr>
        <p:spPr>
          <a:xfrm>
            <a:off x="857250" y="539750"/>
            <a:ext cx="8143875" cy="5040312"/>
          </a:xfrm>
          <a:ln/>
        </p:spPr>
        <p:txBody>
          <a:bodyPr tIns="5334"/>
          <a:lstStyle/>
          <a:p>
            <a:pPr marL="431800" indent="-323850">
              <a:buClr>
                <a:srgbClr val="125C8D"/>
              </a:buClr>
              <a:buSzPct val="4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600" dirty="0">
              <a:solidFill>
                <a:srgbClr val="000000"/>
              </a:solidFill>
            </a:endParaRPr>
          </a:p>
          <a:p>
            <a:pPr marL="431800" indent="-323850">
              <a:buSzPct val="78000"/>
              <a:buFont typeface="StarSymbol" charset="0"/>
              <a:buBlip>
                <a:blip r:embed="rId4"/>
              </a:buBlip>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lang="fr-FR" altLang="fr-FR" sz="2000" dirty="0">
                <a:solidFill>
                  <a:srgbClr val="000000"/>
                </a:solidFill>
              </a:rPr>
              <a:t>Les bulletins d’analyse des accidents corporels (dits « fichiers BAAC ») de la circulation établis par les forces de l’ordre (GN, PN) → ATBH </a:t>
            </a:r>
          </a:p>
          <a:p>
            <a:pPr marL="431800" indent="-323850">
              <a:buSzPct val="194000"/>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800" dirty="0">
              <a:solidFill>
                <a:srgbClr val="000000"/>
              </a:solidFill>
            </a:endParaRPr>
          </a:p>
          <a:p>
            <a:pPr marL="431800" indent="-323850">
              <a:buSzPct val="78000"/>
              <a:buFont typeface="StarSymbol" charset="0"/>
              <a:buBlip>
                <a:blip r:embed="rId4"/>
              </a:buBlip>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lang="fr-FR" altLang="fr-FR" sz="2000" dirty="0">
                <a:solidFill>
                  <a:srgbClr val="000000"/>
                </a:solidFill>
              </a:rPr>
              <a:t>Une définition de l’accident corporel par arrêté du 27/03/2007</a:t>
            </a:r>
          </a:p>
          <a:p>
            <a:pPr marL="431800" indent="-323850">
              <a:buSzPct val="194000"/>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800" b="1" dirty="0">
              <a:solidFill>
                <a:srgbClr val="000000"/>
              </a:solidFill>
            </a:endParaRPr>
          </a:p>
          <a:p>
            <a:pPr marL="431800" indent="-323850">
              <a:buSzPct val="78000"/>
              <a:buFont typeface="StarSymbol" charset="0"/>
              <a:buBlip>
                <a:blip r:embed="rId4"/>
              </a:buBlip>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lang="fr-FR" altLang="fr-FR" sz="2000" dirty="0">
                <a:solidFill>
                  <a:srgbClr val="000000"/>
                </a:solidFill>
              </a:rPr>
              <a:t>Des documents dont la grille à renseigner répond à un cadre précis (caractéristiques, lieux, véhicules, usagers) « chargés » dans une base informatique</a:t>
            </a:r>
          </a:p>
          <a:p>
            <a:pPr marL="431800" indent="-323850">
              <a:buSzPct val="78000"/>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2000" dirty="0">
              <a:solidFill>
                <a:srgbClr val="000000"/>
              </a:solidFill>
            </a:endParaRPr>
          </a:p>
        </p:txBody>
      </p:sp>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9056" y="2276872"/>
            <a:ext cx="6300787" cy="4451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9" name="AutoShape 5"/>
          <p:cNvSpPr>
            <a:spLocks noChangeArrowheads="1"/>
          </p:cNvSpPr>
          <p:nvPr/>
        </p:nvSpPr>
        <p:spPr bwMode="auto">
          <a:xfrm>
            <a:off x="5759450" y="5759450"/>
            <a:ext cx="179388" cy="179388"/>
          </a:xfrm>
          <a:prstGeom prst="star5">
            <a:avLst/>
          </a:prstGeom>
          <a:solidFill>
            <a:srgbClr val="FFF2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fr-FR" sz="2400" smtClean="0">
              <a:solidFill>
                <a:srgbClr val="FFFFFF"/>
              </a:solidFill>
              <a:ea typeface="SimSun" charset="-122"/>
            </a:endParaRPr>
          </a:p>
        </p:txBody>
      </p:sp>
      <p:sp>
        <p:nvSpPr>
          <p:cNvPr id="6150" name="Oval 6"/>
          <p:cNvSpPr>
            <a:spLocks noChangeArrowheads="1"/>
          </p:cNvSpPr>
          <p:nvPr/>
        </p:nvSpPr>
        <p:spPr bwMode="auto">
          <a:xfrm>
            <a:off x="5759450" y="5759450"/>
            <a:ext cx="539750" cy="360363"/>
          </a:xfrm>
          <a:prstGeom prst="ellipse">
            <a:avLst/>
          </a:prstGeom>
          <a:solidFill>
            <a:srgbClr val="FFF200">
              <a:alpha val="28000"/>
            </a:srgbClr>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fr-FR" sz="2400" smtClean="0">
              <a:solidFill>
                <a:srgbClr val="FFFFFF"/>
              </a:solidFill>
              <a:ea typeface="SimSun" charset="-122"/>
            </a:endParaRPr>
          </a:p>
        </p:txBody>
      </p:sp>
      <p:sp>
        <p:nvSpPr>
          <p:cNvPr id="6151" name="AutoShape 7"/>
          <p:cNvSpPr>
            <a:spLocks noChangeArrowheads="1"/>
          </p:cNvSpPr>
          <p:nvPr/>
        </p:nvSpPr>
        <p:spPr bwMode="auto">
          <a:xfrm>
            <a:off x="0" y="179388"/>
            <a:ext cx="360363" cy="360362"/>
          </a:xfrm>
          <a:prstGeom prst="diamond">
            <a:avLst/>
          </a:prstGeom>
          <a:noFill/>
          <a:ln w="9525"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fr-FR" sz="2400" smtClean="0">
              <a:solidFill>
                <a:srgbClr val="FFFFFF"/>
              </a:solidFill>
              <a:ea typeface="SimSun" charset="-122"/>
            </a:endParaRPr>
          </a:p>
        </p:txBody>
      </p:sp>
    </p:spTree>
    <p:extLst>
      <p:ext uri="{BB962C8B-B14F-4D97-AF65-F5344CB8AC3E}">
        <p14:creationId xmlns:p14="http://schemas.microsoft.com/office/powerpoint/2010/main" val="9469418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1844824"/>
            <a:ext cx="8580983" cy="3108543"/>
          </a:xfrm>
          <a:prstGeom prst="rect">
            <a:avLst/>
          </a:prstGeom>
          <a:noFill/>
          <a:ln>
            <a:noFill/>
            <a:prstDash val="solid"/>
          </a:ln>
        </p:spPr>
        <p:txBody>
          <a:bodyPr vert="horz" wrap="square" lIns="91440" tIns="45720" rIns="91440" bIns="45720" anchor="ctr" anchorCtr="0" compatLnSpc="1">
            <a:spAutoFit/>
          </a:bodyPr>
          <a:lstStyle/>
          <a:p>
            <a:pPr algn="ctr" hangingPunct="0">
              <a:tabLst>
                <a:tab pos="5662614" algn="l"/>
              </a:tabLst>
              <a:defRPr sz="1800" b="0" i="0" u="none" strike="noStrike" kern="0" cap="none" spc="0" baseline="0">
                <a:solidFill>
                  <a:srgbClr val="000000"/>
                </a:solidFill>
                <a:uFillTx/>
              </a:defRPr>
            </a:pPr>
            <a:r>
              <a:rPr lang="fr-FR" sz="2800" b="1" kern="0" dirty="0">
                <a:solidFill>
                  <a:srgbClr val="C00000"/>
                </a:solidFill>
                <a:ea typeface="Calibri" pitchFamily="34"/>
                <a:cs typeface="Arial" pitchFamily="34"/>
              </a:rPr>
              <a:t>EXEMPLE</a:t>
            </a:r>
          </a:p>
          <a:p>
            <a:pPr algn="ctr" hangingPunct="0">
              <a:tabLst>
                <a:tab pos="5662614" algn="l"/>
              </a:tabLst>
              <a:defRPr sz="1800" b="0" i="0" u="none" strike="noStrike" kern="0" cap="none" spc="0" baseline="0">
                <a:solidFill>
                  <a:srgbClr val="000000"/>
                </a:solidFill>
                <a:uFillTx/>
              </a:defRPr>
            </a:pPr>
            <a:r>
              <a:rPr lang="fr-FR" sz="2800" b="1" kern="0" dirty="0">
                <a:solidFill>
                  <a:srgbClr val="C00000"/>
                </a:solidFill>
                <a:ea typeface="Calibri" pitchFamily="34"/>
                <a:cs typeface="Arial" pitchFamily="34"/>
              </a:rPr>
              <a:t>CONSOMMATION D’ALCOOL DANS </a:t>
            </a:r>
            <a:r>
              <a:rPr lang="fr-FR" sz="2800" b="1" kern="0" dirty="0" smtClean="0">
                <a:solidFill>
                  <a:srgbClr val="C00000"/>
                </a:solidFill>
                <a:ea typeface="Calibri" pitchFamily="34"/>
                <a:cs typeface="Arial" pitchFamily="34"/>
              </a:rPr>
              <a:t>L’ÉTABLISSEMENT</a:t>
            </a:r>
          </a:p>
          <a:p>
            <a:pPr algn="ctr" hangingPunct="0">
              <a:tabLst>
                <a:tab pos="5662614" algn="l"/>
              </a:tabLst>
              <a:defRPr sz="1800" b="0" i="0" u="none" strike="noStrike" kern="0" cap="none" spc="0" baseline="0">
                <a:solidFill>
                  <a:srgbClr val="000000"/>
                </a:solidFill>
                <a:uFillTx/>
              </a:defRPr>
            </a:pPr>
            <a:r>
              <a:rPr lang="fr-FR" sz="2800" kern="0" dirty="0">
                <a:solidFill>
                  <a:srgbClr val="000000"/>
                </a:solidFill>
                <a:ea typeface="Calibri" pitchFamily="34"/>
                <a:cs typeface="Arial" pitchFamily="34"/>
              </a:rPr>
              <a:t>	</a:t>
            </a:r>
          </a:p>
          <a:p>
            <a:pPr algn="just" hangingPunct="0">
              <a:tabLst>
                <a:tab pos="5662614" algn="l"/>
              </a:tabLst>
              <a:defRPr sz="1800" b="0" i="0" u="none" strike="noStrike" kern="0" cap="none" spc="0" baseline="0">
                <a:solidFill>
                  <a:srgbClr val="000000"/>
                </a:solidFill>
                <a:uFillTx/>
              </a:defRPr>
            </a:pPr>
            <a:r>
              <a:rPr lang="fr-FR" sz="2800" i="1" kern="0" dirty="0">
                <a:solidFill>
                  <a:srgbClr val="000000"/>
                </a:solidFill>
                <a:ea typeface="Calibri" pitchFamily="34"/>
                <a:cs typeface="Arial" pitchFamily="34"/>
              </a:rPr>
              <a:t>Suite à un repas de fin d’année servi sur le site de son entreprise en dehors des heures de travail, </a:t>
            </a:r>
          </a:p>
          <a:p>
            <a:pPr algn="just" hangingPunct="0">
              <a:tabLst>
                <a:tab pos="5662614" algn="l"/>
              </a:tabLst>
              <a:defRPr sz="1800" b="0" i="0" u="none" strike="noStrike" kern="0" cap="none" spc="0" baseline="0">
                <a:solidFill>
                  <a:srgbClr val="000000"/>
                </a:solidFill>
                <a:uFillTx/>
              </a:defRPr>
            </a:pPr>
            <a:r>
              <a:rPr lang="fr-FR" sz="2800" b="1" i="1" kern="0" dirty="0">
                <a:solidFill>
                  <a:srgbClr val="000000"/>
                </a:solidFill>
                <a:ea typeface="Calibri" pitchFamily="34"/>
                <a:cs typeface="Arial" pitchFamily="34"/>
              </a:rPr>
              <a:t>un salarié en état d’ébriété se tue au volant </a:t>
            </a:r>
            <a:r>
              <a:rPr lang="fr-FR" sz="2800" i="1" kern="0" dirty="0">
                <a:solidFill>
                  <a:srgbClr val="000000"/>
                </a:solidFill>
                <a:ea typeface="Calibri" pitchFamily="34"/>
                <a:cs typeface="Arial" pitchFamily="34"/>
              </a:rPr>
              <a:t>de son véhicule en rentrant </a:t>
            </a:r>
            <a:r>
              <a:rPr lang="fr-FR" sz="2800" i="1" kern="0" dirty="0" smtClean="0">
                <a:solidFill>
                  <a:srgbClr val="000000"/>
                </a:solidFill>
                <a:ea typeface="Calibri" pitchFamily="34"/>
                <a:cs typeface="Arial" pitchFamily="34"/>
              </a:rPr>
              <a:t>chez </a:t>
            </a:r>
            <a:r>
              <a:rPr lang="fr-FR" sz="2800" i="1" kern="0" dirty="0">
                <a:solidFill>
                  <a:srgbClr val="000000"/>
                </a:solidFill>
                <a:ea typeface="Calibri" pitchFamily="34"/>
                <a:cs typeface="Arial" pitchFamily="34"/>
              </a:rPr>
              <a:t>lui (Trajet domicile - travail). </a:t>
            </a:r>
          </a:p>
        </p:txBody>
      </p:sp>
      <p:sp>
        <p:nvSpPr>
          <p:cNvPr id="3" name="ZoneTexte 2"/>
          <p:cNvSpPr txBox="1"/>
          <p:nvPr/>
        </p:nvSpPr>
        <p:spPr>
          <a:xfrm>
            <a:off x="1115616" y="692696"/>
            <a:ext cx="1440160"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38224880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2420888"/>
            <a:ext cx="7920880" cy="3539430"/>
          </a:xfrm>
          <a:prstGeom prst="rect">
            <a:avLst/>
          </a:prstGeom>
        </p:spPr>
        <p:txBody>
          <a:bodyPr wrap="square">
            <a:spAutoFit/>
          </a:bodyPr>
          <a:lstStyle/>
          <a:p>
            <a:pPr algn="just" hangingPunct="0">
              <a:tabLst>
                <a:tab pos="5662614" algn="l"/>
              </a:tabLst>
              <a:defRPr sz="1800" b="0" i="0" u="none" strike="noStrike" kern="0" cap="none" spc="0" baseline="0">
                <a:solidFill>
                  <a:srgbClr val="000000"/>
                </a:solidFill>
                <a:uFillTx/>
              </a:defRPr>
            </a:pPr>
            <a:r>
              <a:rPr lang="fr-FR" sz="2800" i="1" kern="0" dirty="0">
                <a:solidFill>
                  <a:srgbClr val="000000"/>
                </a:solidFill>
                <a:ea typeface="Calibri" pitchFamily="34"/>
                <a:cs typeface="Arial" pitchFamily="34"/>
              </a:rPr>
              <a:t>Son employeur et deux salariés de cette entreprise seront </a:t>
            </a:r>
            <a:r>
              <a:rPr lang="fr-FR" sz="2800" b="1" i="1" kern="0" dirty="0">
                <a:solidFill>
                  <a:srgbClr val="000000"/>
                </a:solidFill>
                <a:ea typeface="Calibri" pitchFamily="34"/>
                <a:cs typeface="Arial" pitchFamily="34"/>
              </a:rPr>
              <a:t>poursuivis au pénal pour homicide involontaire </a:t>
            </a:r>
            <a:r>
              <a:rPr lang="fr-FR" sz="2800" i="1" kern="0" dirty="0">
                <a:solidFill>
                  <a:srgbClr val="000000"/>
                </a:solidFill>
                <a:ea typeface="Calibri" pitchFamily="34"/>
                <a:cs typeface="Arial" pitchFamily="34"/>
              </a:rPr>
              <a:t>et mise en danger d’autrui.</a:t>
            </a:r>
            <a:endParaRPr lang="fr-FR" sz="2800" i="1" kern="0" dirty="0">
              <a:solidFill>
                <a:srgbClr val="000000"/>
              </a:solidFill>
            </a:endParaRPr>
          </a:p>
          <a:p>
            <a:pPr algn="just" hangingPunct="0">
              <a:tabLst>
                <a:tab pos="5662614" algn="l"/>
              </a:tabLst>
              <a:defRPr sz="1800" b="0" i="0" u="none" strike="noStrike" kern="0" cap="none" spc="0" baseline="0">
                <a:solidFill>
                  <a:srgbClr val="000000"/>
                </a:solidFill>
                <a:uFillTx/>
              </a:defRPr>
            </a:pPr>
            <a:endParaRPr lang="fr-FR" sz="2800" i="1" kern="0" dirty="0">
              <a:solidFill>
                <a:srgbClr val="000000"/>
              </a:solidFill>
              <a:ea typeface="Calibri" pitchFamily="34"/>
              <a:cs typeface="Arial" pitchFamily="34"/>
            </a:endParaRPr>
          </a:p>
          <a:p>
            <a:pPr algn="just" hangingPunct="0">
              <a:tabLst>
                <a:tab pos="5662614" algn="l"/>
              </a:tabLst>
              <a:defRPr sz="1800" b="0" i="0" u="none" strike="noStrike" kern="0" cap="none" spc="0" baseline="0">
                <a:solidFill>
                  <a:srgbClr val="000000"/>
                </a:solidFill>
                <a:uFillTx/>
              </a:defRPr>
            </a:pPr>
            <a:r>
              <a:rPr lang="fr-FR" sz="2800" i="1" kern="0" dirty="0">
                <a:solidFill>
                  <a:srgbClr val="000000"/>
                </a:solidFill>
                <a:ea typeface="Calibri" pitchFamily="34"/>
                <a:cs typeface="Arial" pitchFamily="34"/>
              </a:rPr>
              <a:t>La Cour de cassation confirmera la décision de la Cour d’Appel de </a:t>
            </a:r>
            <a:r>
              <a:rPr lang="fr-FR" sz="2800" i="1" kern="0" dirty="0" smtClean="0">
                <a:solidFill>
                  <a:srgbClr val="000000"/>
                </a:solidFill>
                <a:ea typeface="Calibri" pitchFamily="34"/>
                <a:cs typeface="Arial" pitchFamily="34"/>
              </a:rPr>
              <a:t>Lyon, les </a:t>
            </a:r>
            <a:r>
              <a:rPr lang="fr-FR" sz="2800" i="1" kern="0" dirty="0">
                <a:solidFill>
                  <a:srgbClr val="000000"/>
                </a:solidFill>
                <a:ea typeface="Calibri" pitchFamily="34"/>
                <a:cs typeface="Arial" pitchFamily="34"/>
              </a:rPr>
              <a:t>condamnant à verser des </a:t>
            </a:r>
            <a:r>
              <a:rPr lang="fr-FR" sz="2800" b="1" i="1" kern="0" dirty="0">
                <a:solidFill>
                  <a:srgbClr val="000000"/>
                </a:solidFill>
                <a:ea typeface="Calibri" pitchFamily="34"/>
                <a:cs typeface="Arial" pitchFamily="34"/>
              </a:rPr>
              <a:t>dommages intérêts </a:t>
            </a:r>
            <a:r>
              <a:rPr lang="fr-FR" sz="2800" i="1" kern="0" dirty="0">
                <a:solidFill>
                  <a:srgbClr val="000000"/>
                </a:solidFill>
                <a:ea typeface="Calibri" pitchFamily="34"/>
                <a:cs typeface="Arial" pitchFamily="34"/>
              </a:rPr>
              <a:t>aux proches de la victime. (</a:t>
            </a:r>
            <a:r>
              <a:rPr lang="fr-FR" sz="2800" i="1" kern="0" dirty="0" err="1">
                <a:solidFill>
                  <a:srgbClr val="000000"/>
                </a:solidFill>
                <a:ea typeface="Calibri" pitchFamily="34"/>
                <a:cs typeface="Arial" pitchFamily="34"/>
              </a:rPr>
              <a:t>Cass</a:t>
            </a:r>
            <a:r>
              <a:rPr lang="fr-FR" sz="2800" i="1" kern="0" dirty="0">
                <a:solidFill>
                  <a:srgbClr val="000000"/>
                </a:solidFill>
                <a:ea typeface="Calibri" pitchFamily="34"/>
                <a:cs typeface="Arial" pitchFamily="34"/>
              </a:rPr>
              <a:t>. Crim. 5 juin 2007)</a:t>
            </a:r>
            <a:endParaRPr lang="fr-FR" sz="2800" i="1" kern="0" dirty="0">
              <a:solidFill>
                <a:srgbClr val="000000"/>
              </a:solidFill>
            </a:endParaRPr>
          </a:p>
        </p:txBody>
      </p:sp>
      <p:sp>
        <p:nvSpPr>
          <p:cNvPr id="5" name="Rectangle 4"/>
          <p:cNvSpPr/>
          <p:nvPr/>
        </p:nvSpPr>
        <p:spPr>
          <a:xfrm>
            <a:off x="339003" y="1207236"/>
            <a:ext cx="8352928" cy="954107"/>
          </a:xfrm>
          <a:prstGeom prst="rect">
            <a:avLst/>
          </a:prstGeom>
        </p:spPr>
        <p:txBody>
          <a:bodyPr wrap="square">
            <a:spAutoFit/>
          </a:bodyPr>
          <a:lstStyle/>
          <a:p>
            <a:pPr algn="ctr" hangingPunct="0">
              <a:tabLst>
                <a:tab pos="5662614" algn="l"/>
              </a:tabLst>
              <a:defRPr sz="1800" b="0" i="0" u="none" strike="noStrike" kern="0" cap="none" spc="0" baseline="0">
                <a:solidFill>
                  <a:srgbClr val="000000"/>
                </a:solidFill>
                <a:uFillTx/>
              </a:defRPr>
            </a:pPr>
            <a:r>
              <a:rPr lang="fr-FR" sz="2800" b="1" kern="0" dirty="0">
                <a:solidFill>
                  <a:srgbClr val="C00000"/>
                </a:solidFill>
                <a:ea typeface="Calibri" pitchFamily="34"/>
                <a:cs typeface="Arial" pitchFamily="34"/>
              </a:rPr>
              <a:t>EXEMPLE</a:t>
            </a:r>
          </a:p>
          <a:p>
            <a:pPr algn="ctr" hangingPunct="0">
              <a:tabLst>
                <a:tab pos="5662614" algn="l"/>
              </a:tabLst>
              <a:defRPr sz="1800" b="0" i="0" u="none" strike="noStrike" kern="0" cap="none" spc="0" baseline="0">
                <a:solidFill>
                  <a:srgbClr val="000000"/>
                </a:solidFill>
                <a:uFillTx/>
              </a:defRPr>
            </a:pPr>
            <a:r>
              <a:rPr lang="fr-FR" sz="2800" b="1" kern="0" dirty="0">
                <a:solidFill>
                  <a:srgbClr val="C00000"/>
                </a:solidFill>
                <a:ea typeface="Calibri" pitchFamily="34"/>
                <a:cs typeface="Arial" pitchFamily="34"/>
              </a:rPr>
              <a:t>CONSOMMATION </a:t>
            </a:r>
            <a:r>
              <a:rPr lang="fr-FR" sz="2800" b="1" kern="0" dirty="0" smtClean="0">
                <a:solidFill>
                  <a:srgbClr val="C00000"/>
                </a:solidFill>
                <a:ea typeface="Calibri" pitchFamily="34"/>
                <a:cs typeface="Arial" pitchFamily="34"/>
              </a:rPr>
              <a:t>D’ALCOOL DANS </a:t>
            </a:r>
            <a:r>
              <a:rPr lang="fr-FR" sz="2800" b="1" kern="0" dirty="0">
                <a:solidFill>
                  <a:srgbClr val="C00000"/>
                </a:solidFill>
                <a:ea typeface="Calibri" pitchFamily="34"/>
                <a:cs typeface="Arial" pitchFamily="34"/>
              </a:rPr>
              <a:t>L’ÉTABLISSEMENT</a:t>
            </a:r>
          </a:p>
        </p:txBody>
      </p:sp>
      <p:sp>
        <p:nvSpPr>
          <p:cNvPr id="6" name="ZoneTexte 5"/>
          <p:cNvSpPr txBox="1"/>
          <p:nvPr/>
        </p:nvSpPr>
        <p:spPr>
          <a:xfrm>
            <a:off x="1115616" y="692696"/>
            <a:ext cx="1440160"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11379819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CustomShape 1"/>
          <p:cNvSpPr/>
          <p:nvPr/>
        </p:nvSpPr>
        <p:spPr>
          <a:xfrm>
            <a:off x="6553080" y="6356520"/>
            <a:ext cx="2129760" cy="36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fld id="{BD6F09F7-A1CC-4BC6-B442-5B492A4DF18C}" type="slidenum">
              <a:rPr lang="fr-FR" sz="1200" spc="-1">
                <a:solidFill>
                  <a:srgbClr val="8B8B8B"/>
                </a:solidFill>
                <a:ea typeface="DejaVu Sans"/>
              </a:rPr>
              <a:pPr algn="r"/>
              <a:t>32</a:t>
            </a:fld>
            <a:endParaRPr lang="fr-FR" sz="1200" spc="-1">
              <a:solidFill>
                <a:prstClr val="black"/>
              </a:solidFill>
              <a:latin typeface="Arial"/>
            </a:endParaRPr>
          </a:p>
        </p:txBody>
      </p:sp>
      <p:sp>
        <p:nvSpPr>
          <p:cNvPr id="145" name="CustomShape 2"/>
          <p:cNvSpPr/>
          <p:nvPr/>
        </p:nvSpPr>
        <p:spPr>
          <a:xfrm>
            <a:off x="2743200" y="6356520"/>
            <a:ext cx="3557880" cy="361080"/>
          </a:xfrm>
          <a:prstGeom prst="rect">
            <a:avLst/>
          </a:prstGeom>
          <a:noFill/>
          <a:ln>
            <a:noFill/>
          </a:ln>
        </p:spPr>
        <p:style>
          <a:lnRef idx="0">
            <a:scrgbClr r="0" g="0" b="0"/>
          </a:lnRef>
          <a:fillRef idx="0">
            <a:scrgbClr r="0" g="0" b="0"/>
          </a:fillRef>
          <a:effectRef idx="0">
            <a:scrgbClr r="0" g="0" b="0"/>
          </a:effectRef>
          <a:fontRef idx="minor"/>
        </p:style>
      </p:sp>
      <p:sp>
        <p:nvSpPr>
          <p:cNvPr id="146" name="CustomShape 3"/>
          <p:cNvSpPr/>
          <p:nvPr/>
        </p:nvSpPr>
        <p:spPr>
          <a:xfrm>
            <a:off x="2352960" y="114480"/>
            <a:ext cx="6787080" cy="113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fr-FR" sz="3200" spc="-1" dirty="0">
                <a:solidFill>
                  <a:srgbClr val="C0504D"/>
                </a:solidFill>
                <a:latin typeface="Arial Rounded MT Bold"/>
                <a:ea typeface="Arial Rounded MT Bold"/>
              </a:rPr>
              <a:t>L'évolution des comportements des français sur la route</a:t>
            </a:r>
            <a:r>
              <a:rPr lang="fr-FR" sz="3600" spc="-1" dirty="0">
                <a:solidFill>
                  <a:srgbClr val="C0504D"/>
                </a:solidFill>
                <a:latin typeface="Arial Rounded MT Bold"/>
                <a:ea typeface="Arial Rounded MT Bold"/>
              </a:rPr>
              <a:t> </a:t>
            </a:r>
            <a:endParaRPr lang="fr-FR" sz="3600" spc="-1" dirty="0" smtClean="0">
              <a:solidFill>
                <a:srgbClr val="C0504D"/>
              </a:solidFill>
              <a:latin typeface="Arial Rounded MT Bold"/>
              <a:ea typeface="Arial Rounded MT Bold"/>
            </a:endParaRPr>
          </a:p>
          <a:p>
            <a:pPr algn="ctr"/>
            <a:r>
              <a:rPr lang="fr-FR" sz="1600" spc="-1" dirty="0" smtClean="0">
                <a:solidFill>
                  <a:srgbClr val="000000"/>
                </a:solidFill>
                <a:latin typeface="Arial Rounded MT Bold"/>
                <a:ea typeface="Arial Rounded MT Bold"/>
              </a:rPr>
              <a:t>(</a:t>
            </a:r>
            <a:r>
              <a:rPr lang="fr-FR" sz="1600" spc="-1" dirty="0">
                <a:solidFill>
                  <a:srgbClr val="000000"/>
                </a:solidFill>
                <a:latin typeface="Arial Rounded MT Bold"/>
                <a:ea typeface="Arial Rounded MT Bold"/>
              </a:rPr>
              <a:t>source AXA Prévention 2019)</a:t>
            </a:r>
            <a:endParaRPr lang="fr-FR" sz="1600" spc="-1" dirty="0">
              <a:solidFill>
                <a:prstClr val="black"/>
              </a:solidFill>
              <a:latin typeface="Arial"/>
            </a:endParaRPr>
          </a:p>
        </p:txBody>
      </p:sp>
      <p:sp>
        <p:nvSpPr>
          <p:cNvPr id="147" name="CustomShape 4"/>
          <p:cNvSpPr/>
          <p:nvPr/>
        </p:nvSpPr>
        <p:spPr>
          <a:xfrm>
            <a:off x="1008000" y="1584000"/>
            <a:ext cx="8085960" cy="528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432000" indent="-429480">
              <a:spcBef>
                <a:spcPts val="561"/>
              </a:spcBef>
              <a:buFontTx/>
              <a:buBlip>
                <a:blip r:embed="rId3"/>
              </a:buBlip>
            </a:pPr>
            <a:r>
              <a:rPr lang="fr-FR" sz="2000" spc="-1" dirty="0">
                <a:solidFill>
                  <a:srgbClr val="43456D"/>
                </a:solidFill>
                <a:latin typeface="Arial"/>
                <a:ea typeface="Arial"/>
              </a:rPr>
              <a:t>Accroissement du sentiment de sécurité sur la route</a:t>
            </a:r>
            <a:endParaRPr lang="fr-FR" sz="2000" spc="-1" dirty="0">
              <a:solidFill>
                <a:prstClr val="black"/>
              </a:solidFill>
              <a:latin typeface="Arial"/>
            </a:endParaRPr>
          </a:p>
          <a:p>
            <a:pPr marL="432000" indent="-429480">
              <a:spcBef>
                <a:spcPts val="1134"/>
              </a:spcBef>
              <a:buFontTx/>
              <a:buBlip>
                <a:blip r:embed="rId3"/>
              </a:buBlip>
            </a:pPr>
            <a:r>
              <a:rPr lang="fr-FR" sz="2000" spc="-1" dirty="0">
                <a:solidFill>
                  <a:srgbClr val="43456D"/>
                </a:solidFill>
                <a:latin typeface="Arial"/>
                <a:ea typeface="Arial"/>
              </a:rPr>
              <a:t>Baisse des 2 grandes causes d'accidentalité :</a:t>
            </a:r>
            <a:endParaRPr lang="fr-FR" sz="2000" spc="-1" dirty="0">
              <a:solidFill>
                <a:prstClr val="black"/>
              </a:solidFill>
              <a:latin typeface="Arial"/>
            </a:endParaRPr>
          </a:p>
          <a:p>
            <a:pPr marL="756000" lvl="1" indent="-213480">
              <a:spcBef>
                <a:spcPts val="561"/>
              </a:spcBef>
              <a:buFontTx/>
              <a:buBlip>
                <a:blip r:embed="rId4"/>
              </a:buBlip>
            </a:pPr>
            <a:r>
              <a:rPr lang="fr-FR" sz="1600" spc="-1" dirty="0">
                <a:solidFill>
                  <a:srgbClr val="43456D"/>
                </a:solidFill>
                <a:latin typeface="Arial"/>
                <a:ea typeface="Arial"/>
              </a:rPr>
              <a:t>la forte alcoolisation</a:t>
            </a:r>
            <a:endParaRPr lang="fr-FR" sz="1600" spc="-1" dirty="0">
              <a:solidFill>
                <a:prstClr val="black"/>
              </a:solidFill>
              <a:latin typeface="Arial"/>
            </a:endParaRPr>
          </a:p>
          <a:p>
            <a:pPr marL="756000" lvl="1" indent="-213480">
              <a:spcBef>
                <a:spcPts val="561"/>
              </a:spcBef>
              <a:buFontTx/>
              <a:buBlip>
                <a:blip r:embed="rId4"/>
              </a:buBlip>
            </a:pPr>
            <a:r>
              <a:rPr lang="fr-FR" sz="1600" spc="-1" dirty="0">
                <a:solidFill>
                  <a:srgbClr val="43456D"/>
                </a:solidFill>
                <a:latin typeface="Arial"/>
                <a:ea typeface="Arial"/>
              </a:rPr>
              <a:t>la grande vitesse</a:t>
            </a:r>
            <a:endParaRPr lang="fr-FR" sz="1600" spc="-1" dirty="0">
              <a:solidFill>
                <a:prstClr val="black"/>
              </a:solidFill>
              <a:latin typeface="Arial"/>
            </a:endParaRPr>
          </a:p>
          <a:p>
            <a:pPr marL="432000" indent="-429480">
              <a:spcBef>
                <a:spcPts val="850"/>
              </a:spcBef>
              <a:buFontTx/>
              <a:buBlip>
                <a:blip r:embed="rId3"/>
              </a:buBlip>
            </a:pPr>
            <a:r>
              <a:rPr lang="fr-FR" sz="2000" spc="-1" dirty="0">
                <a:solidFill>
                  <a:srgbClr val="43456D"/>
                </a:solidFill>
                <a:latin typeface="Arial"/>
                <a:ea typeface="Arial"/>
              </a:rPr>
              <a:t>Développement de 2 comportements dangereux :</a:t>
            </a:r>
            <a:endParaRPr lang="fr-FR" sz="2000" spc="-1" dirty="0">
              <a:solidFill>
                <a:prstClr val="black"/>
              </a:solidFill>
              <a:latin typeface="Arial"/>
            </a:endParaRPr>
          </a:p>
          <a:p>
            <a:pPr marL="756000" lvl="1" indent="-213480">
              <a:spcBef>
                <a:spcPts val="850"/>
              </a:spcBef>
              <a:buFontTx/>
              <a:buBlip>
                <a:blip r:embed="rId4"/>
              </a:buBlip>
            </a:pPr>
            <a:r>
              <a:rPr lang="fr-FR" sz="1600" spc="-1" dirty="0">
                <a:solidFill>
                  <a:srgbClr val="43456D"/>
                </a:solidFill>
                <a:latin typeface="Arial"/>
                <a:ea typeface="Arial"/>
              </a:rPr>
              <a:t>l'usage du mobile au volant</a:t>
            </a:r>
            <a:endParaRPr lang="fr-FR" sz="1600" spc="-1" dirty="0">
              <a:solidFill>
                <a:prstClr val="black"/>
              </a:solidFill>
              <a:latin typeface="Arial"/>
            </a:endParaRPr>
          </a:p>
          <a:p>
            <a:pPr marL="756000" lvl="1" indent="-213480">
              <a:spcBef>
                <a:spcPts val="850"/>
              </a:spcBef>
              <a:buFontTx/>
              <a:buBlip>
                <a:blip r:embed="rId4"/>
              </a:buBlip>
            </a:pPr>
            <a:r>
              <a:rPr lang="fr-FR" sz="1600" spc="-1" dirty="0">
                <a:solidFill>
                  <a:srgbClr val="43456D"/>
                </a:solidFill>
                <a:latin typeface="Arial"/>
                <a:ea typeface="Arial"/>
              </a:rPr>
              <a:t>la conduite en étant fatigué</a:t>
            </a:r>
            <a:endParaRPr lang="fr-FR" sz="1600" spc="-1" dirty="0">
              <a:solidFill>
                <a:prstClr val="black"/>
              </a:solidFill>
              <a:latin typeface="Arial"/>
            </a:endParaRPr>
          </a:p>
          <a:p>
            <a:pPr marL="432000" indent="-429480">
              <a:spcBef>
                <a:spcPts val="850"/>
              </a:spcBef>
              <a:buFontTx/>
              <a:buBlip>
                <a:blip r:embed="rId3"/>
              </a:buBlip>
            </a:pPr>
            <a:r>
              <a:rPr lang="fr-FR" sz="2000" spc="-1" dirty="0">
                <a:solidFill>
                  <a:srgbClr val="43456D"/>
                </a:solidFill>
                <a:latin typeface="Arial"/>
                <a:ea typeface="Arial"/>
              </a:rPr>
              <a:t>Banalisation des "petits" comportements dangereux :</a:t>
            </a:r>
            <a:endParaRPr lang="fr-FR" sz="2000" spc="-1" dirty="0">
              <a:solidFill>
                <a:prstClr val="black"/>
              </a:solidFill>
              <a:latin typeface="Arial"/>
            </a:endParaRPr>
          </a:p>
          <a:p>
            <a:pPr marL="756000" lvl="1" indent="-213480">
              <a:spcBef>
                <a:spcPts val="850"/>
              </a:spcBef>
              <a:buFontTx/>
              <a:buBlip>
                <a:blip r:embed="rId4"/>
              </a:buBlip>
            </a:pPr>
            <a:r>
              <a:rPr lang="fr-FR" sz="1600" spc="-1" dirty="0">
                <a:solidFill>
                  <a:srgbClr val="43456D"/>
                </a:solidFill>
                <a:latin typeface="Arial"/>
                <a:ea typeface="Arial"/>
              </a:rPr>
              <a:t>ne pas s'arrêter au feu orange</a:t>
            </a:r>
            <a:endParaRPr lang="fr-FR" sz="1600" spc="-1" dirty="0">
              <a:solidFill>
                <a:prstClr val="black"/>
              </a:solidFill>
              <a:latin typeface="Arial"/>
            </a:endParaRPr>
          </a:p>
          <a:p>
            <a:pPr marL="756000" lvl="1" indent="-213480">
              <a:spcBef>
                <a:spcPts val="850"/>
              </a:spcBef>
              <a:buFontTx/>
              <a:buBlip>
                <a:blip r:embed="rId4"/>
              </a:buBlip>
            </a:pPr>
            <a:r>
              <a:rPr lang="fr-FR" sz="1600" spc="-1" dirty="0">
                <a:solidFill>
                  <a:srgbClr val="43456D"/>
                </a:solidFill>
                <a:latin typeface="Arial"/>
                <a:ea typeface="Arial"/>
              </a:rPr>
              <a:t>ne pas mettre son clignotant</a:t>
            </a:r>
            <a:endParaRPr lang="fr-FR" sz="1600" spc="-1" dirty="0">
              <a:solidFill>
                <a:prstClr val="black"/>
              </a:solidFill>
              <a:latin typeface="Arial"/>
            </a:endParaRPr>
          </a:p>
          <a:p>
            <a:pPr marL="756000" lvl="1" indent="-213480">
              <a:spcBef>
                <a:spcPts val="850"/>
              </a:spcBef>
              <a:buFontTx/>
              <a:buBlip>
                <a:blip r:embed="rId4"/>
              </a:buBlip>
            </a:pPr>
            <a:r>
              <a:rPr lang="fr-FR" sz="1600" spc="-1" dirty="0">
                <a:solidFill>
                  <a:srgbClr val="43456D"/>
                </a:solidFill>
                <a:latin typeface="Arial"/>
                <a:ea typeface="Arial"/>
              </a:rPr>
              <a:t>ne pas respecter les zones 30</a:t>
            </a:r>
            <a:endParaRPr lang="fr-FR" sz="1600" spc="-1" dirty="0">
              <a:solidFill>
                <a:prstClr val="black"/>
              </a:solidFill>
              <a:latin typeface="Arial"/>
            </a:endParaRPr>
          </a:p>
          <a:p>
            <a:pPr marL="432000" indent="-429480">
              <a:spcBef>
                <a:spcPts val="850"/>
              </a:spcBef>
              <a:buFontTx/>
              <a:buBlip>
                <a:blip r:embed="rId3"/>
              </a:buBlip>
            </a:pPr>
            <a:r>
              <a:rPr lang="fr-FR" sz="2000" spc="-1" dirty="0">
                <a:solidFill>
                  <a:srgbClr val="43456D"/>
                </a:solidFill>
                <a:latin typeface="Arial"/>
                <a:ea typeface="Arial"/>
              </a:rPr>
              <a:t>Apparition de nouveaux risques liés aux nouvelles mobilités</a:t>
            </a:r>
            <a:endParaRPr lang="fr-FR" sz="2000" spc="-1" dirty="0">
              <a:solidFill>
                <a:prstClr val="black"/>
              </a:solidFill>
              <a:latin typeface="Arial"/>
            </a:endParaRPr>
          </a:p>
          <a:p>
            <a:pPr>
              <a:lnSpc>
                <a:spcPct val="150000"/>
              </a:lnSpc>
            </a:pPr>
            <a:endParaRPr lang="fr-FR" sz="2000" spc="-1" dirty="0">
              <a:solidFill>
                <a:prstClr val="black"/>
              </a:solidFill>
              <a:latin typeface="Arial"/>
            </a:endParaRPr>
          </a:p>
          <a:p>
            <a:pPr>
              <a:spcBef>
                <a:spcPts val="561"/>
              </a:spcBef>
            </a:pPr>
            <a:endParaRPr lang="fr-FR" sz="2000" spc="-1" dirty="0">
              <a:solidFill>
                <a:prstClr val="black"/>
              </a:solidFill>
              <a:latin typeface="Arial"/>
            </a:endParaRPr>
          </a:p>
        </p:txBody>
      </p:sp>
    </p:spTree>
    <p:extLst>
      <p:ext uri="{BB962C8B-B14F-4D97-AF65-F5344CB8AC3E}">
        <p14:creationId xmlns:p14="http://schemas.microsoft.com/office/powerpoint/2010/main" val="175408025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CustomShape 1"/>
          <p:cNvSpPr/>
          <p:nvPr/>
        </p:nvSpPr>
        <p:spPr>
          <a:xfrm>
            <a:off x="6553080" y="6356520"/>
            <a:ext cx="2129760" cy="36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fld id="{CD062E15-2F42-4C9B-8472-F91318C78142}" type="slidenum">
              <a:rPr lang="fr-FR" sz="1200" spc="-1">
                <a:solidFill>
                  <a:srgbClr val="8B8B8B"/>
                </a:solidFill>
              </a:rPr>
              <a:pPr algn="r"/>
              <a:t>33</a:t>
            </a:fld>
            <a:endParaRPr lang="fr-FR" sz="1200" spc="-1">
              <a:solidFill>
                <a:prstClr val="black"/>
              </a:solidFill>
            </a:endParaRPr>
          </a:p>
        </p:txBody>
      </p:sp>
      <p:sp>
        <p:nvSpPr>
          <p:cNvPr id="149" name="CustomShape 2"/>
          <p:cNvSpPr/>
          <p:nvPr/>
        </p:nvSpPr>
        <p:spPr>
          <a:xfrm>
            <a:off x="2743200" y="6356520"/>
            <a:ext cx="3557880" cy="361080"/>
          </a:xfrm>
          <a:prstGeom prst="rect">
            <a:avLst/>
          </a:prstGeom>
          <a:noFill/>
          <a:ln>
            <a:noFill/>
          </a:ln>
        </p:spPr>
        <p:style>
          <a:lnRef idx="0">
            <a:scrgbClr r="0" g="0" b="0"/>
          </a:lnRef>
          <a:fillRef idx="0">
            <a:scrgbClr r="0" g="0" b="0"/>
          </a:fillRef>
          <a:effectRef idx="0">
            <a:scrgbClr r="0" g="0" b="0"/>
          </a:effectRef>
          <a:fontRef idx="minor"/>
        </p:style>
      </p:sp>
      <p:sp>
        <p:nvSpPr>
          <p:cNvPr id="150" name="CustomShape 3"/>
          <p:cNvSpPr/>
          <p:nvPr/>
        </p:nvSpPr>
        <p:spPr>
          <a:xfrm>
            <a:off x="2195736" y="127923"/>
            <a:ext cx="6787080" cy="113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fr-FR" sz="2800" spc="-1" dirty="0">
                <a:solidFill>
                  <a:srgbClr val="C0504D"/>
                </a:solidFill>
                <a:latin typeface="Arial Rounded MT Bold"/>
                <a:ea typeface="Arial Rounded MT Bold"/>
              </a:rPr>
              <a:t>L'évolution des comportements des professionnels sur la route</a:t>
            </a:r>
            <a:r>
              <a:rPr lang="fr-FR" sz="3600" spc="-1" dirty="0">
                <a:solidFill>
                  <a:srgbClr val="C0504D"/>
                </a:solidFill>
                <a:latin typeface="Arial Rounded MT Bold"/>
                <a:ea typeface="Arial Rounded MT Bold"/>
              </a:rPr>
              <a:t> </a:t>
            </a:r>
            <a:endParaRPr lang="fr-FR" sz="3600" spc="-1" dirty="0" smtClean="0">
              <a:solidFill>
                <a:srgbClr val="C0504D"/>
              </a:solidFill>
              <a:latin typeface="Arial Rounded MT Bold"/>
              <a:ea typeface="Arial Rounded MT Bold"/>
            </a:endParaRPr>
          </a:p>
          <a:p>
            <a:pPr algn="ctr"/>
            <a:r>
              <a:rPr lang="fr-FR" spc="-1" dirty="0" smtClean="0">
                <a:solidFill>
                  <a:srgbClr val="000000"/>
                </a:solidFill>
                <a:latin typeface="Arial Rounded MT Bold"/>
                <a:ea typeface="Arial Rounded MT Bold"/>
              </a:rPr>
              <a:t>(</a:t>
            </a:r>
            <a:r>
              <a:rPr lang="fr-FR" spc="-1" dirty="0">
                <a:solidFill>
                  <a:srgbClr val="000000"/>
                </a:solidFill>
                <a:latin typeface="Arial Rounded MT Bold"/>
                <a:ea typeface="Arial Rounded MT Bold"/>
              </a:rPr>
              <a:t>source AXA Prévention 2019)</a:t>
            </a:r>
            <a:endParaRPr lang="fr-FR" spc="-1" dirty="0">
              <a:solidFill>
                <a:prstClr val="black"/>
              </a:solidFill>
            </a:endParaRPr>
          </a:p>
        </p:txBody>
      </p:sp>
      <p:sp>
        <p:nvSpPr>
          <p:cNvPr id="151" name="CustomShape 4"/>
          <p:cNvSpPr/>
          <p:nvPr/>
        </p:nvSpPr>
        <p:spPr>
          <a:xfrm>
            <a:off x="983520" y="1403640"/>
            <a:ext cx="8085960" cy="528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2520" algn="ctr">
              <a:spcBef>
                <a:spcPts val="567"/>
              </a:spcBef>
              <a:spcAft>
                <a:spcPts val="1701"/>
              </a:spcAft>
            </a:pPr>
            <a:r>
              <a:rPr lang="fr-FR" sz="2200" b="1" u="sng" spc="-1" dirty="0">
                <a:solidFill>
                  <a:srgbClr val="43456D"/>
                </a:solidFill>
                <a:ea typeface="Arial"/>
              </a:rPr>
              <a:t>Prises de risques liées à la recherche de performance</a:t>
            </a:r>
            <a:endParaRPr lang="fr-FR" sz="2200" u="sng" spc="-1" dirty="0">
              <a:solidFill>
                <a:prstClr val="black"/>
              </a:solidFill>
            </a:endParaRPr>
          </a:p>
          <a:p>
            <a:pPr marL="432000" indent="-429480">
              <a:spcBef>
                <a:spcPts val="561"/>
              </a:spcBef>
              <a:buFontTx/>
              <a:buBlip>
                <a:blip r:embed="rId2"/>
              </a:buBlip>
            </a:pPr>
            <a:r>
              <a:rPr lang="fr-FR" sz="2000" spc="-1" dirty="0">
                <a:solidFill>
                  <a:srgbClr val="43456D"/>
                </a:solidFill>
                <a:ea typeface="Arial"/>
              </a:rPr>
              <a:t>Vitesse :</a:t>
            </a:r>
            <a:endParaRPr lang="fr-FR" sz="2000" spc="-1" dirty="0">
              <a:solidFill>
                <a:prstClr val="black"/>
              </a:solidFill>
            </a:endParaRPr>
          </a:p>
          <a:p>
            <a:pPr marL="756000" lvl="1" indent="-213480">
              <a:spcBef>
                <a:spcPts val="561"/>
              </a:spcBef>
              <a:buFontTx/>
              <a:buBlip>
                <a:blip r:embed="rId3"/>
              </a:buBlip>
            </a:pPr>
            <a:r>
              <a:rPr lang="fr-FR" sz="1600" spc="-1" dirty="0">
                <a:solidFill>
                  <a:srgbClr val="43456D"/>
                </a:solidFill>
                <a:ea typeface="Arial"/>
              </a:rPr>
              <a:t>réseau secondaire : 66 % roulent à 100-110km/h (moyenne nationale : 51 %)</a:t>
            </a:r>
            <a:endParaRPr lang="fr-FR" sz="1600" spc="-1" dirty="0">
              <a:solidFill>
                <a:prstClr val="black"/>
              </a:solidFill>
            </a:endParaRPr>
          </a:p>
          <a:p>
            <a:pPr marL="756000" lvl="1" indent="-213480">
              <a:spcBef>
                <a:spcPts val="561"/>
              </a:spcBef>
              <a:buFontTx/>
              <a:buBlip>
                <a:blip r:embed="rId3"/>
              </a:buBlip>
            </a:pPr>
            <a:r>
              <a:rPr lang="fr-FR" sz="1600" spc="-1" dirty="0">
                <a:solidFill>
                  <a:srgbClr val="43456D"/>
                </a:solidFill>
                <a:ea typeface="Arial"/>
              </a:rPr>
              <a:t>autoroutes : plus de la moitié dépassent les limites admises</a:t>
            </a:r>
            <a:endParaRPr lang="fr-FR" sz="1600" spc="-1" dirty="0">
              <a:solidFill>
                <a:prstClr val="black"/>
              </a:solidFill>
            </a:endParaRPr>
          </a:p>
          <a:p>
            <a:pPr marL="432000" indent="-429480">
              <a:spcBef>
                <a:spcPts val="850"/>
              </a:spcBef>
              <a:buFontTx/>
              <a:buBlip>
                <a:blip r:embed="rId2"/>
              </a:buBlip>
            </a:pPr>
            <a:r>
              <a:rPr lang="fr-FR" sz="2000" spc="-1" dirty="0">
                <a:solidFill>
                  <a:srgbClr val="43456D"/>
                </a:solidFill>
                <a:ea typeface="Arial"/>
              </a:rPr>
              <a:t>Usage du mobile au volant :</a:t>
            </a:r>
            <a:endParaRPr lang="fr-FR" sz="2000" spc="-1" dirty="0">
              <a:solidFill>
                <a:prstClr val="black"/>
              </a:solidFill>
            </a:endParaRPr>
          </a:p>
          <a:p>
            <a:pPr marL="756000" lvl="1" indent="-213480">
              <a:spcBef>
                <a:spcPts val="850"/>
              </a:spcBef>
              <a:buFontTx/>
              <a:buBlip>
                <a:blip r:embed="rId3"/>
              </a:buBlip>
            </a:pPr>
            <a:r>
              <a:rPr lang="fr-FR" sz="1600" spc="-1" dirty="0">
                <a:solidFill>
                  <a:srgbClr val="43456D"/>
                </a:solidFill>
                <a:ea typeface="Arial"/>
              </a:rPr>
              <a:t>36 % envoient des SMS (moyenne nationale : 24%)</a:t>
            </a:r>
            <a:endParaRPr lang="fr-FR" sz="1600" spc="-1" dirty="0">
              <a:solidFill>
                <a:prstClr val="black"/>
              </a:solidFill>
            </a:endParaRPr>
          </a:p>
          <a:p>
            <a:pPr marL="756000" lvl="1" indent="-213480">
              <a:spcBef>
                <a:spcPts val="850"/>
              </a:spcBef>
              <a:buFontTx/>
              <a:buBlip>
                <a:blip r:embed="rId3"/>
              </a:buBlip>
            </a:pPr>
            <a:r>
              <a:rPr lang="fr-FR" sz="1600" spc="-1" dirty="0">
                <a:solidFill>
                  <a:srgbClr val="43456D"/>
                </a:solidFill>
                <a:ea typeface="Arial"/>
              </a:rPr>
              <a:t>58 % utilisent le GPS de leur téléphone (moyenne nationale : 40%)</a:t>
            </a:r>
            <a:endParaRPr lang="fr-FR" sz="1600" spc="-1" dirty="0">
              <a:solidFill>
                <a:prstClr val="black"/>
              </a:solidFill>
            </a:endParaRPr>
          </a:p>
          <a:p>
            <a:pPr marL="432000" indent="-429480">
              <a:spcBef>
                <a:spcPts val="850"/>
              </a:spcBef>
              <a:buFontTx/>
              <a:buBlip>
                <a:blip r:embed="rId2"/>
              </a:buBlip>
            </a:pPr>
            <a:r>
              <a:rPr lang="fr-FR" sz="2000" spc="-1" dirty="0">
                <a:solidFill>
                  <a:srgbClr val="43456D"/>
                </a:solidFill>
                <a:ea typeface="Arial"/>
              </a:rPr>
              <a:t>Conduite en étant fatigué :</a:t>
            </a:r>
            <a:endParaRPr lang="fr-FR" sz="2000" spc="-1" dirty="0">
              <a:solidFill>
                <a:prstClr val="black"/>
              </a:solidFill>
            </a:endParaRPr>
          </a:p>
          <a:p>
            <a:pPr marL="756000" lvl="1" indent="-213480">
              <a:spcBef>
                <a:spcPts val="850"/>
              </a:spcBef>
              <a:buFontTx/>
              <a:buBlip>
                <a:blip r:embed="rId3"/>
              </a:buBlip>
            </a:pPr>
            <a:r>
              <a:rPr lang="fr-FR" sz="1600" spc="-1" dirty="0">
                <a:solidFill>
                  <a:srgbClr val="43456D"/>
                </a:solidFill>
                <a:ea typeface="Arial"/>
              </a:rPr>
              <a:t>76 % déclarent conduire entre 22h et 5h du matin</a:t>
            </a:r>
            <a:endParaRPr lang="fr-FR" sz="1600" spc="-1" dirty="0">
              <a:solidFill>
                <a:prstClr val="black"/>
              </a:solidFill>
            </a:endParaRPr>
          </a:p>
          <a:p>
            <a:pPr marL="756000" lvl="1" indent="-213480">
              <a:spcBef>
                <a:spcPts val="850"/>
              </a:spcBef>
              <a:buFontTx/>
              <a:buBlip>
                <a:blip r:embed="rId3"/>
              </a:buBlip>
            </a:pPr>
            <a:r>
              <a:rPr lang="fr-FR" sz="1600" spc="-1" dirty="0">
                <a:solidFill>
                  <a:srgbClr val="43456D"/>
                </a:solidFill>
                <a:ea typeface="Arial"/>
              </a:rPr>
              <a:t>43 % ne s'arrêtent pas toutes les 2 heures</a:t>
            </a:r>
            <a:endParaRPr lang="fr-FR" sz="1600" spc="-1" dirty="0">
              <a:solidFill>
                <a:prstClr val="black"/>
              </a:solidFill>
            </a:endParaRPr>
          </a:p>
          <a:p>
            <a:pPr marL="432000" indent="-429480">
              <a:spcBef>
                <a:spcPts val="850"/>
              </a:spcBef>
              <a:buFontTx/>
              <a:buBlip>
                <a:blip r:embed="rId2"/>
              </a:buBlip>
            </a:pPr>
            <a:r>
              <a:rPr lang="fr-FR" sz="2000" spc="-1" dirty="0">
                <a:solidFill>
                  <a:srgbClr val="43456D"/>
                </a:solidFill>
                <a:ea typeface="Arial"/>
              </a:rPr>
              <a:t>Les petits comportements dangereux :</a:t>
            </a:r>
            <a:endParaRPr lang="fr-FR" sz="2000" spc="-1" dirty="0">
              <a:solidFill>
                <a:prstClr val="black"/>
              </a:solidFill>
            </a:endParaRPr>
          </a:p>
          <a:p>
            <a:pPr marL="756000" lvl="1" indent="-213480">
              <a:spcBef>
                <a:spcPts val="850"/>
              </a:spcBef>
              <a:buFontTx/>
              <a:buBlip>
                <a:blip r:embed="rId3"/>
              </a:buBlip>
            </a:pPr>
            <a:r>
              <a:rPr lang="fr-FR" sz="1600" spc="-1" dirty="0">
                <a:solidFill>
                  <a:srgbClr val="43456D"/>
                </a:solidFill>
                <a:ea typeface="Arial"/>
              </a:rPr>
              <a:t>Plus nombreux que la moyenne des français à ne pas s'arrêter à l'orange, ne pas actionner leur clignotant ou ne pas respecter les zones 30</a:t>
            </a:r>
            <a:endParaRPr lang="fr-FR" sz="1600" spc="-1" dirty="0">
              <a:solidFill>
                <a:prstClr val="black"/>
              </a:solidFill>
            </a:endParaRPr>
          </a:p>
          <a:p>
            <a:pPr>
              <a:lnSpc>
                <a:spcPct val="150000"/>
              </a:lnSpc>
            </a:pPr>
            <a:endParaRPr lang="fr-FR" sz="1600" spc="-1" dirty="0">
              <a:solidFill>
                <a:prstClr val="black"/>
              </a:solidFill>
            </a:endParaRPr>
          </a:p>
          <a:p>
            <a:pPr>
              <a:spcBef>
                <a:spcPts val="561"/>
              </a:spcBef>
            </a:pPr>
            <a:endParaRPr lang="fr-FR" sz="1600" spc="-1" dirty="0">
              <a:solidFill>
                <a:prstClr val="black"/>
              </a:solidFill>
            </a:endParaRPr>
          </a:p>
        </p:txBody>
      </p:sp>
      <p:sp>
        <p:nvSpPr>
          <p:cNvPr id="6" name="ZoneTexte 5"/>
          <p:cNvSpPr txBox="1"/>
          <p:nvPr/>
        </p:nvSpPr>
        <p:spPr>
          <a:xfrm>
            <a:off x="1115616" y="692696"/>
            <a:ext cx="1440160" cy="369332"/>
          </a:xfrm>
          <a:prstGeom prst="rect">
            <a:avLst/>
          </a:prstGeom>
          <a:solidFill>
            <a:schemeClr val="bg1"/>
          </a:solidFill>
        </p:spPr>
        <p:txBody>
          <a:bodyPr wrap="square" rtlCol="0">
            <a:spAutoFit/>
          </a:bodyPr>
          <a:lstStyle/>
          <a:p>
            <a:endParaRPr lang="fr-FR" dirty="0">
              <a:solidFill>
                <a:prstClr val="black"/>
              </a:solidFill>
            </a:endParaRPr>
          </a:p>
        </p:txBody>
      </p:sp>
    </p:spTree>
    <p:extLst>
      <p:ext uri="{BB962C8B-B14F-4D97-AF65-F5344CB8AC3E}">
        <p14:creationId xmlns:p14="http://schemas.microsoft.com/office/powerpoint/2010/main" val="112691606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994BD97-F3CE-7248-B3BE-2DFDDA65F9D7}" type="datetime1">
              <a:rPr lang="fr-FR" smtClean="0">
                <a:solidFill>
                  <a:prstClr val="black">
                    <a:tint val="75000"/>
                  </a:prstClr>
                </a:solidFill>
              </a:rPr>
              <a:pPr/>
              <a:t>20/05/2021</a:t>
            </a:fld>
            <a:endParaRPr lang="fr-FR" dirty="0">
              <a:solidFill>
                <a:prstClr val="black">
                  <a:tint val="75000"/>
                </a:prstClr>
              </a:solidFill>
            </a:endParaRPr>
          </a:p>
        </p:txBody>
      </p:sp>
      <p:sp>
        <p:nvSpPr>
          <p:cNvPr id="3" name="Espace réservé du numéro de diapositive 2"/>
          <p:cNvSpPr>
            <a:spLocks noGrp="1"/>
          </p:cNvSpPr>
          <p:nvPr>
            <p:ph type="sldNum" sz="quarter" idx="12"/>
          </p:nvPr>
        </p:nvSpPr>
        <p:spPr/>
        <p:txBody>
          <a:bodyPr/>
          <a:lstStyle/>
          <a:p>
            <a:fld id="{146312E2-7A7B-0B42-8E05-71B75A9714C4}" type="slidenum">
              <a:rPr lang="fr-FR" smtClean="0">
                <a:solidFill>
                  <a:prstClr val="black">
                    <a:tint val="75000"/>
                  </a:prstClr>
                </a:solidFill>
              </a:rPr>
              <a:pPr/>
              <a:t>34</a:t>
            </a:fld>
            <a:endParaRPr lang="fr-FR">
              <a:solidFill>
                <a:prstClr val="black">
                  <a:tint val="75000"/>
                </a:prstClr>
              </a:solidFill>
            </a:endParaRPr>
          </a:p>
        </p:txBody>
      </p:sp>
      <p:sp>
        <p:nvSpPr>
          <p:cNvPr id="7" name="ZoneTexte 6"/>
          <p:cNvSpPr txBox="1"/>
          <p:nvPr/>
        </p:nvSpPr>
        <p:spPr>
          <a:xfrm>
            <a:off x="4499992" y="1062028"/>
            <a:ext cx="2016224" cy="638780"/>
          </a:xfrm>
          <a:prstGeom prst="rect">
            <a:avLst/>
          </a:prstGeom>
          <a:solidFill>
            <a:sysClr val="window" lastClr="FFFFFF"/>
          </a:solidFill>
        </p:spPr>
        <p:txBody>
          <a:bodyPr wrap="square" rtlCol="0">
            <a:spAutoFit/>
          </a:bodyPr>
          <a:lstStyle/>
          <a:p>
            <a:pPr>
              <a:defRPr/>
            </a:pPr>
            <a:endParaRPr lang="fr-FR" kern="0" dirty="0" smtClean="0">
              <a:solidFill>
                <a:prstClr val="black"/>
              </a:solidFill>
              <a:latin typeface="Arial"/>
              <a:ea typeface="DejaVu Sans"/>
              <a:cs typeface="DejaVu Sans"/>
            </a:endParaRPr>
          </a:p>
        </p:txBody>
      </p:sp>
      <p:sp>
        <p:nvSpPr>
          <p:cNvPr id="8" name="Rectangle 7"/>
          <p:cNvSpPr/>
          <p:nvPr/>
        </p:nvSpPr>
        <p:spPr>
          <a:xfrm>
            <a:off x="571341" y="2252958"/>
            <a:ext cx="8064895" cy="2123658"/>
          </a:xfrm>
          <a:prstGeom prst="rect">
            <a:avLst/>
          </a:prstGeom>
        </p:spPr>
        <p:txBody>
          <a:bodyPr wrap="square">
            <a:spAutoFit/>
          </a:bodyPr>
          <a:lstStyle/>
          <a:p>
            <a:pPr algn="ctr" defTabSz="796798">
              <a:buClr>
                <a:srgbClr val="000000"/>
              </a:buClr>
              <a:defRPr/>
            </a:pPr>
            <a:r>
              <a:rPr lang="fr-FR" sz="4400" b="1" dirty="0">
                <a:solidFill>
                  <a:srgbClr val="C00000"/>
                </a:solidFill>
                <a:ea typeface="Microsoft YaHei" charset="-122"/>
                <a:cs typeface="DejaVu Sans"/>
              </a:rPr>
              <a:t>AGIR : VOUS N’ÊTES PAS </a:t>
            </a:r>
            <a:r>
              <a:rPr lang="fr-FR" sz="4400" b="1" dirty="0" smtClean="0">
                <a:solidFill>
                  <a:srgbClr val="C00000"/>
                </a:solidFill>
                <a:ea typeface="Microsoft YaHei" charset="-122"/>
                <a:cs typeface="DejaVu Sans"/>
              </a:rPr>
              <a:t>SEUL</a:t>
            </a:r>
            <a:endParaRPr lang="fr-FR" sz="4400" b="1" dirty="0">
              <a:solidFill>
                <a:srgbClr val="C00000"/>
              </a:solidFill>
              <a:ea typeface="Microsoft YaHei" charset="-122"/>
              <a:cs typeface="DejaVu Sans"/>
            </a:endParaRPr>
          </a:p>
          <a:p>
            <a:pPr algn="ctr" defTabSz="796798">
              <a:buClr>
                <a:srgbClr val="000000"/>
              </a:buClr>
              <a:defRPr/>
            </a:pPr>
            <a:r>
              <a:rPr lang="fr-FR" sz="4400" b="1" dirty="0" smtClean="0">
                <a:solidFill>
                  <a:srgbClr val="000000"/>
                </a:solidFill>
                <a:ea typeface="Microsoft YaHei" charset="-122"/>
                <a:cs typeface="DejaVu Sans"/>
              </a:rPr>
              <a:t>       Témoignage d’entreprise</a:t>
            </a:r>
          </a:p>
          <a:p>
            <a:pPr algn="ctr" defTabSz="796798">
              <a:buClr>
                <a:srgbClr val="000000"/>
              </a:buClr>
              <a:defRPr/>
            </a:pPr>
            <a:r>
              <a:rPr lang="fr-FR" sz="4400" b="1" dirty="0" smtClean="0">
                <a:solidFill>
                  <a:srgbClr val="C00000"/>
                </a:solidFill>
                <a:ea typeface="Microsoft YaHei" charset="-122"/>
                <a:cs typeface="DejaVu Sans"/>
              </a:rPr>
              <a:t>Transport </a:t>
            </a:r>
            <a:r>
              <a:rPr lang="fr-FR" sz="4400" b="1" dirty="0">
                <a:solidFill>
                  <a:srgbClr val="C00000"/>
                </a:solidFill>
                <a:ea typeface="Microsoft YaHei" charset="-122"/>
                <a:cs typeface="DejaVu Sans"/>
              </a:rPr>
              <a:t>du </a:t>
            </a:r>
            <a:r>
              <a:rPr lang="fr-FR" sz="4400" b="1" dirty="0" smtClean="0">
                <a:solidFill>
                  <a:srgbClr val="C00000"/>
                </a:solidFill>
                <a:ea typeface="Microsoft YaHei" charset="-122"/>
                <a:cs typeface="DejaVu Sans"/>
              </a:rPr>
              <a:t>Clot</a:t>
            </a:r>
            <a:r>
              <a:rPr lang="fr-FR" sz="4400" b="1" dirty="0" smtClean="0">
                <a:solidFill>
                  <a:srgbClr val="000000"/>
                </a:solidFill>
                <a:ea typeface="Microsoft YaHei" charset="-122"/>
                <a:cs typeface="DejaVu Sans"/>
              </a:rPr>
              <a:t>            </a:t>
            </a:r>
            <a:endParaRPr lang="fr-FR" sz="4400" b="1" dirty="0">
              <a:solidFill>
                <a:srgbClr val="000000"/>
              </a:solidFill>
              <a:ea typeface="Microsoft YaHei" charset="-122"/>
              <a:cs typeface="DejaVu Sans"/>
            </a:endParaRPr>
          </a:p>
        </p:txBody>
      </p:sp>
      <p:sp>
        <p:nvSpPr>
          <p:cNvPr id="9" name="Rectangle 8"/>
          <p:cNvSpPr/>
          <p:nvPr/>
        </p:nvSpPr>
        <p:spPr>
          <a:xfrm>
            <a:off x="2987824" y="5053725"/>
            <a:ext cx="3456384" cy="461665"/>
          </a:xfrm>
          <a:prstGeom prst="rect">
            <a:avLst/>
          </a:prstGeom>
        </p:spPr>
        <p:txBody>
          <a:bodyPr wrap="square">
            <a:spAutoFit/>
          </a:bodyPr>
          <a:lstStyle/>
          <a:p>
            <a:pPr>
              <a:spcAft>
                <a:spcPts val="0"/>
              </a:spcAft>
            </a:pPr>
            <a:r>
              <a:rPr lang="fr-FR" sz="2400" b="1" dirty="0">
                <a:ea typeface="Calibri"/>
              </a:rPr>
              <a:t>Carine BILLAC </a:t>
            </a:r>
            <a:r>
              <a:rPr lang="fr-FR" sz="2400" b="1" dirty="0" smtClean="0">
                <a:ea typeface="Calibri"/>
              </a:rPr>
              <a:t> -  </a:t>
            </a:r>
            <a:r>
              <a:rPr lang="fr-FR" sz="2400" b="1" dirty="0">
                <a:ea typeface="Calibri"/>
              </a:rPr>
              <a:t>Gérante</a:t>
            </a:r>
          </a:p>
        </p:txBody>
      </p:sp>
    </p:spTree>
    <p:extLst>
      <p:ext uri="{BB962C8B-B14F-4D97-AF65-F5344CB8AC3E}">
        <p14:creationId xmlns:p14="http://schemas.microsoft.com/office/powerpoint/2010/main" val="4639435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CustomShape 1"/>
          <p:cNvSpPr/>
          <p:nvPr/>
        </p:nvSpPr>
        <p:spPr>
          <a:xfrm>
            <a:off x="6553080" y="6356520"/>
            <a:ext cx="2129760" cy="36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fld id="{15398749-1749-4ED1-8694-52695B1E576F}" type="slidenum">
              <a:rPr lang="fr-FR" sz="1200" spc="-1">
                <a:solidFill>
                  <a:srgbClr val="8B8B8B"/>
                </a:solidFill>
                <a:latin typeface="Calibri"/>
              </a:rPr>
              <a:pPr algn="r"/>
              <a:t>35</a:t>
            </a:fld>
            <a:endParaRPr lang="fr-FR" sz="1200" spc="-1">
              <a:solidFill>
                <a:prstClr val="black"/>
              </a:solidFill>
            </a:endParaRPr>
          </a:p>
        </p:txBody>
      </p:sp>
      <p:sp>
        <p:nvSpPr>
          <p:cNvPr id="131" name="CustomShape 2"/>
          <p:cNvSpPr/>
          <p:nvPr/>
        </p:nvSpPr>
        <p:spPr>
          <a:xfrm>
            <a:off x="2743200" y="6356520"/>
            <a:ext cx="3557880" cy="361080"/>
          </a:xfrm>
          <a:prstGeom prst="rect">
            <a:avLst/>
          </a:prstGeom>
          <a:noFill/>
          <a:ln>
            <a:noFill/>
          </a:ln>
        </p:spPr>
        <p:style>
          <a:lnRef idx="0">
            <a:scrgbClr r="0" g="0" b="0"/>
          </a:lnRef>
          <a:fillRef idx="0">
            <a:scrgbClr r="0" g="0" b="0"/>
          </a:fillRef>
          <a:effectRef idx="0">
            <a:scrgbClr r="0" g="0" b="0"/>
          </a:effectRef>
          <a:fontRef idx="minor"/>
        </p:style>
      </p:sp>
      <p:sp>
        <p:nvSpPr>
          <p:cNvPr id="132" name="CustomShape 3"/>
          <p:cNvSpPr/>
          <p:nvPr/>
        </p:nvSpPr>
        <p:spPr>
          <a:xfrm>
            <a:off x="2352960" y="114480"/>
            <a:ext cx="6787080" cy="113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fr-FR" sz="3600" spc="-1" dirty="0" smtClean="0">
                <a:solidFill>
                  <a:srgbClr val="C0504D"/>
                </a:solidFill>
                <a:latin typeface="Arial Rounded MT Bold"/>
                <a:ea typeface="Arial Rounded MT Bold"/>
              </a:rPr>
              <a:t>SARL Transports du Clot</a:t>
            </a:r>
            <a:endParaRPr lang="fr-FR" sz="3600" spc="-1" dirty="0">
              <a:solidFill>
                <a:prstClr val="black"/>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1960" y="1412776"/>
            <a:ext cx="4560000" cy="3420000"/>
          </a:xfrm>
          <a:prstGeom prst="rect">
            <a:avLst/>
          </a:prstGeom>
        </p:spPr>
      </p:pic>
      <p:sp>
        <p:nvSpPr>
          <p:cNvPr id="8" name="Espace réservé du contenu 4"/>
          <p:cNvSpPr txBox="1">
            <a:spLocks/>
          </p:cNvSpPr>
          <p:nvPr/>
        </p:nvSpPr>
        <p:spPr>
          <a:xfrm>
            <a:off x="539552" y="1772816"/>
            <a:ext cx="3600400" cy="4514056"/>
          </a:xfrm>
          <a:prstGeom prst="rect">
            <a:avLst/>
          </a:prstGeom>
        </p:spPr>
        <p:txBody>
          <a:bodyPr vert="horz">
            <a:normAutofit fontScale="62500" lnSpcReduction="200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buClr>
                <a:srgbClr val="3D94F5"/>
              </a:buClr>
              <a:buFont typeface="Wingdings 3"/>
              <a:buNone/>
              <a:defRPr/>
            </a:pPr>
            <a:r>
              <a:rPr lang="fr-FR" b="1" smtClean="0">
                <a:solidFill>
                  <a:sysClr val="windowText" lastClr="000000"/>
                </a:solidFill>
                <a:latin typeface="Calibri"/>
              </a:rPr>
              <a:t>Entreprise de collecte de lait</a:t>
            </a:r>
          </a:p>
          <a:p>
            <a:pPr marL="0" indent="0">
              <a:buClr>
                <a:srgbClr val="3D94F5"/>
              </a:buClr>
              <a:buFont typeface="Wingdings 3"/>
              <a:buNone/>
              <a:defRPr/>
            </a:pPr>
            <a:endParaRPr lang="fr-FR" smtClean="0">
              <a:solidFill>
                <a:sysClr val="windowText" lastClr="000000"/>
              </a:solidFill>
              <a:latin typeface="Calibri"/>
            </a:endParaRPr>
          </a:p>
          <a:p>
            <a:pPr>
              <a:buClr>
                <a:sysClr val="windowText" lastClr="000000"/>
              </a:buClr>
              <a:buFont typeface="Wingdings" panose="05000000000000000000" pitchFamily="2" charset="2"/>
              <a:buChar char="q"/>
              <a:defRPr/>
            </a:pPr>
            <a:r>
              <a:rPr lang="fr-FR" smtClean="0">
                <a:solidFill>
                  <a:sysClr val="windowText" lastClr="000000"/>
                </a:solidFill>
                <a:latin typeface="Calibri"/>
              </a:rPr>
              <a:t>Ramassage du lait chez 66 producteurs</a:t>
            </a:r>
          </a:p>
          <a:p>
            <a:pPr>
              <a:buClr>
                <a:sysClr val="windowText" lastClr="000000"/>
              </a:buClr>
              <a:buFont typeface="Wingdings" panose="05000000000000000000" pitchFamily="2" charset="2"/>
              <a:buChar char="q"/>
              <a:defRPr/>
            </a:pPr>
            <a:r>
              <a:rPr lang="fr-FR" smtClean="0">
                <a:solidFill>
                  <a:sysClr val="windowText" lastClr="000000"/>
                </a:solidFill>
                <a:latin typeface="Calibri"/>
              </a:rPr>
              <a:t>Dépotage dans une dizaine de laiteries</a:t>
            </a:r>
          </a:p>
          <a:p>
            <a:pPr>
              <a:buClr>
                <a:sysClr val="windowText" lastClr="000000"/>
              </a:buClr>
              <a:buFont typeface="Wingdings" panose="05000000000000000000" pitchFamily="2" charset="2"/>
              <a:buChar char="q"/>
              <a:defRPr/>
            </a:pPr>
            <a:r>
              <a:rPr lang="fr-FR" smtClean="0">
                <a:solidFill>
                  <a:sysClr val="windowText" lastClr="000000"/>
                </a:solidFill>
                <a:latin typeface="Calibri"/>
              </a:rPr>
              <a:t>480 000  km par an sur 2 tracteurs</a:t>
            </a:r>
          </a:p>
          <a:p>
            <a:pPr>
              <a:buClr>
                <a:sysClr val="windowText" lastClr="000000"/>
              </a:buClr>
              <a:buFont typeface="Wingdings" panose="05000000000000000000" pitchFamily="2" charset="2"/>
              <a:buChar char="q"/>
              <a:defRPr/>
            </a:pPr>
            <a:r>
              <a:rPr lang="fr-FR" smtClean="0">
                <a:solidFill>
                  <a:sysClr val="windowText" lastClr="000000"/>
                </a:solidFill>
                <a:latin typeface="Calibri"/>
              </a:rPr>
              <a:t>Horaires atypiques : 18h30 – 5h00 </a:t>
            </a:r>
          </a:p>
          <a:p>
            <a:pPr>
              <a:buClr>
                <a:sysClr val="windowText" lastClr="000000"/>
              </a:buClr>
              <a:buFont typeface="Wingdings" panose="05000000000000000000" pitchFamily="2" charset="2"/>
              <a:buChar char="q"/>
              <a:defRPr/>
            </a:pPr>
            <a:r>
              <a:rPr lang="fr-FR" smtClean="0">
                <a:solidFill>
                  <a:sysClr val="windowText" lastClr="000000"/>
                </a:solidFill>
                <a:latin typeface="Calibri"/>
              </a:rPr>
              <a:t>365 jours / an</a:t>
            </a:r>
          </a:p>
          <a:p>
            <a:pPr>
              <a:buClr>
                <a:sysClr val="windowText" lastClr="000000"/>
              </a:buClr>
              <a:buFont typeface="Wingdings" panose="05000000000000000000" pitchFamily="2" charset="2"/>
              <a:buChar char="q"/>
              <a:defRPr/>
            </a:pPr>
            <a:r>
              <a:rPr lang="fr-FR" smtClean="0">
                <a:solidFill>
                  <a:sysClr val="windowText" lastClr="000000"/>
                </a:solidFill>
                <a:latin typeface="Calibri"/>
              </a:rPr>
              <a:t>1 gérante, 7 chauffeurs</a:t>
            </a:r>
          </a:p>
          <a:p>
            <a:pPr>
              <a:buClr>
                <a:sysClr val="windowText" lastClr="000000"/>
              </a:buClr>
              <a:buFont typeface="Wingdings" panose="05000000000000000000" pitchFamily="2" charset="2"/>
              <a:buChar char="q"/>
              <a:defRPr/>
            </a:pPr>
            <a:r>
              <a:rPr lang="fr-FR" smtClean="0">
                <a:solidFill>
                  <a:sysClr val="windowText" lastClr="000000"/>
                </a:solidFill>
                <a:latin typeface="Calibri"/>
              </a:rPr>
              <a:t>Impossibilité de décalage des collectes de lait</a:t>
            </a:r>
          </a:p>
          <a:p>
            <a:pPr>
              <a:buClr>
                <a:sysClr val="windowText" lastClr="000000"/>
              </a:buClr>
              <a:buFont typeface="Wingdings" panose="05000000000000000000" pitchFamily="2" charset="2"/>
              <a:buChar char="q"/>
              <a:defRPr/>
            </a:pPr>
            <a:endParaRPr lang="fr-FR" smtClean="0">
              <a:solidFill>
                <a:sysClr val="windowText" lastClr="000000"/>
              </a:solidFill>
              <a:latin typeface="Calibri"/>
            </a:endParaRPr>
          </a:p>
          <a:p>
            <a:pPr>
              <a:buClr>
                <a:sysClr val="windowText" lastClr="000000"/>
              </a:buClr>
              <a:buFont typeface="Wingdings" panose="05000000000000000000" pitchFamily="2" charset="2"/>
              <a:buChar char="q"/>
              <a:defRPr/>
            </a:pPr>
            <a:r>
              <a:rPr lang="fr-FR" smtClean="0">
                <a:solidFill>
                  <a:sysClr val="windowText" lastClr="000000"/>
                </a:solidFill>
                <a:latin typeface="Calibri"/>
              </a:rPr>
              <a:t>Aspects humains, techniques et financiers (salariés, carburant, pneumatiques…)</a:t>
            </a:r>
            <a:endParaRPr lang="fr-FR" dirty="0">
              <a:solidFill>
                <a:sysClr val="windowText" lastClr="000000"/>
              </a:solidFill>
              <a:latin typeface="Calibri"/>
            </a:endParaRPr>
          </a:p>
        </p:txBody>
      </p:sp>
      <p:sp>
        <p:nvSpPr>
          <p:cNvPr id="7" name="ZoneTexte 6"/>
          <p:cNvSpPr txBox="1"/>
          <p:nvPr/>
        </p:nvSpPr>
        <p:spPr>
          <a:xfrm>
            <a:off x="1115616" y="692696"/>
            <a:ext cx="1440160" cy="369332"/>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smtClean="0">
              <a:ln>
                <a:noFill/>
              </a:ln>
              <a:solidFill>
                <a:prstClr val="black"/>
              </a:solidFill>
              <a:effectLst/>
              <a:uLnTx/>
              <a:uFillTx/>
              <a:latin typeface="Calibri"/>
            </a:endParaRPr>
          </a:p>
        </p:txBody>
      </p:sp>
    </p:spTree>
    <p:extLst>
      <p:ext uri="{BB962C8B-B14F-4D97-AF65-F5344CB8AC3E}">
        <p14:creationId xmlns:p14="http://schemas.microsoft.com/office/powerpoint/2010/main" val="139517424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CustomShape 1"/>
          <p:cNvSpPr/>
          <p:nvPr/>
        </p:nvSpPr>
        <p:spPr>
          <a:xfrm>
            <a:off x="6553080" y="6356520"/>
            <a:ext cx="2129760" cy="36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fld id="{15398749-1749-4ED1-8694-52695B1E576F}" type="slidenum">
              <a:rPr lang="fr-FR" sz="1200" spc="-1">
                <a:solidFill>
                  <a:srgbClr val="8B8B8B"/>
                </a:solidFill>
                <a:latin typeface="Calibri"/>
              </a:rPr>
              <a:pPr algn="r"/>
              <a:t>36</a:t>
            </a:fld>
            <a:endParaRPr lang="fr-FR" sz="1200" spc="-1">
              <a:solidFill>
                <a:prstClr val="black"/>
              </a:solidFill>
            </a:endParaRPr>
          </a:p>
        </p:txBody>
      </p:sp>
      <p:sp>
        <p:nvSpPr>
          <p:cNvPr id="131" name="CustomShape 2"/>
          <p:cNvSpPr/>
          <p:nvPr/>
        </p:nvSpPr>
        <p:spPr>
          <a:xfrm>
            <a:off x="2743200" y="6356520"/>
            <a:ext cx="3557880" cy="361080"/>
          </a:xfrm>
          <a:prstGeom prst="rect">
            <a:avLst/>
          </a:prstGeom>
          <a:noFill/>
          <a:ln>
            <a:noFill/>
          </a:ln>
        </p:spPr>
        <p:style>
          <a:lnRef idx="0">
            <a:scrgbClr r="0" g="0" b="0"/>
          </a:lnRef>
          <a:fillRef idx="0">
            <a:scrgbClr r="0" g="0" b="0"/>
          </a:fillRef>
          <a:effectRef idx="0">
            <a:scrgbClr r="0" g="0" b="0"/>
          </a:effectRef>
          <a:fontRef idx="minor"/>
        </p:style>
      </p:sp>
      <p:sp>
        <p:nvSpPr>
          <p:cNvPr id="132" name="CustomShape 3"/>
          <p:cNvSpPr/>
          <p:nvPr/>
        </p:nvSpPr>
        <p:spPr>
          <a:xfrm>
            <a:off x="2352960" y="114480"/>
            <a:ext cx="6787080" cy="113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fr-FR" sz="3600" spc="-1" dirty="0" smtClean="0">
                <a:solidFill>
                  <a:srgbClr val="C0504D"/>
                </a:solidFill>
                <a:latin typeface="Arial Rounded MT Bold"/>
                <a:ea typeface="Arial Rounded MT Bold"/>
              </a:rPr>
              <a:t>Véhicules</a:t>
            </a:r>
            <a:endParaRPr lang="fr-FR" sz="3600" spc="-1" dirty="0">
              <a:solidFill>
                <a:prstClr val="black"/>
              </a:solidFill>
            </a:endParaRPr>
          </a:p>
        </p:txBody>
      </p:sp>
      <p:graphicFrame>
        <p:nvGraphicFramePr>
          <p:cNvPr id="6" name="Diagramme 5"/>
          <p:cNvGraphicFramePr/>
          <p:nvPr>
            <p:extLst>
              <p:ext uri="{D42A27DB-BD31-4B8C-83A1-F6EECF244321}">
                <p14:modId xmlns:p14="http://schemas.microsoft.com/office/powerpoint/2010/main" val="2074816779"/>
              </p:ext>
            </p:extLst>
          </p:nvPr>
        </p:nvGraphicFramePr>
        <p:xfrm>
          <a:off x="611560" y="1124744"/>
          <a:ext cx="8208912"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4168" y="3501008"/>
            <a:ext cx="2294916" cy="3059888"/>
          </a:xfrm>
          <a:prstGeom prst="rect">
            <a:avLst/>
          </a:prstGeom>
        </p:spPr>
      </p:pic>
      <p:sp>
        <p:nvSpPr>
          <p:cNvPr id="8" name="ZoneTexte 7"/>
          <p:cNvSpPr txBox="1"/>
          <p:nvPr/>
        </p:nvSpPr>
        <p:spPr>
          <a:xfrm>
            <a:off x="1115616" y="692696"/>
            <a:ext cx="1440160"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269658625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CustomShape 1"/>
          <p:cNvSpPr/>
          <p:nvPr/>
        </p:nvSpPr>
        <p:spPr>
          <a:xfrm>
            <a:off x="6553080" y="6356520"/>
            <a:ext cx="2129760" cy="36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fld id="{15398749-1749-4ED1-8694-52695B1E576F}" type="slidenum">
              <a:rPr lang="fr-FR" sz="1200" spc="-1">
                <a:solidFill>
                  <a:srgbClr val="8B8B8B"/>
                </a:solidFill>
                <a:latin typeface="Calibri"/>
              </a:rPr>
              <a:pPr algn="r"/>
              <a:t>37</a:t>
            </a:fld>
            <a:endParaRPr lang="fr-FR" sz="1200" spc="-1">
              <a:solidFill>
                <a:prstClr val="black"/>
              </a:solidFill>
            </a:endParaRPr>
          </a:p>
        </p:txBody>
      </p:sp>
      <p:sp>
        <p:nvSpPr>
          <p:cNvPr id="131" name="CustomShape 2"/>
          <p:cNvSpPr/>
          <p:nvPr/>
        </p:nvSpPr>
        <p:spPr>
          <a:xfrm>
            <a:off x="2743200" y="6356520"/>
            <a:ext cx="3557880" cy="361080"/>
          </a:xfrm>
          <a:prstGeom prst="rect">
            <a:avLst/>
          </a:prstGeom>
          <a:noFill/>
          <a:ln>
            <a:noFill/>
          </a:ln>
        </p:spPr>
        <p:style>
          <a:lnRef idx="0">
            <a:scrgbClr r="0" g="0" b="0"/>
          </a:lnRef>
          <a:fillRef idx="0">
            <a:scrgbClr r="0" g="0" b="0"/>
          </a:fillRef>
          <a:effectRef idx="0">
            <a:scrgbClr r="0" g="0" b="0"/>
          </a:effectRef>
          <a:fontRef idx="minor"/>
        </p:style>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1107904"/>
            <a:ext cx="7513209" cy="5634907"/>
          </a:xfrm>
          <a:prstGeom prst="rect">
            <a:avLst/>
          </a:prstGeom>
        </p:spPr>
      </p:pic>
      <p:sp>
        <p:nvSpPr>
          <p:cNvPr id="7" name="Rectangle 6"/>
          <p:cNvSpPr/>
          <p:nvPr/>
        </p:nvSpPr>
        <p:spPr>
          <a:xfrm>
            <a:off x="3426501" y="476672"/>
            <a:ext cx="3168352" cy="523220"/>
          </a:xfrm>
          <a:prstGeom prst="rect">
            <a:avLst/>
          </a:prstGeom>
        </p:spPr>
        <p:txBody>
          <a:bodyPr wrap="square">
            <a:spAutoFit/>
          </a:bodyPr>
          <a:lstStyle/>
          <a:p>
            <a:r>
              <a:rPr lang="fr-FR" sz="2800" b="1" dirty="0">
                <a:solidFill>
                  <a:srgbClr val="C00000"/>
                </a:solidFill>
                <a:latin typeface="Calibri" panose="020F0502020204030204" pitchFamily="34" charset="0"/>
              </a:rPr>
              <a:t>Témoins de serrage</a:t>
            </a:r>
            <a:endParaRPr lang="fr-FR" sz="2800" b="1" dirty="0">
              <a:solidFill>
                <a:srgbClr val="C00000"/>
              </a:solidFill>
            </a:endParaRPr>
          </a:p>
        </p:txBody>
      </p:sp>
      <p:sp>
        <p:nvSpPr>
          <p:cNvPr id="8" name="ZoneTexte 7"/>
          <p:cNvSpPr txBox="1"/>
          <p:nvPr/>
        </p:nvSpPr>
        <p:spPr>
          <a:xfrm>
            <a:off x="1115616" y="692696"/>
            <a:ext cx="1440160"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333097575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3808" y="3429000"/>
            <a:ext cx="3840000" cy="2880000"/>
          </a:xfrm>
          <a:prstGeom prst="rect">
            <a:avLst/>
          </a:prstGeom>
        </p:spPr>
      </p:pic>
      <p:sp>
        <p:nvSpPr>
          <p:cNvPr id="130" name="CustomShape 1"/>
          <p:cNvSpPr/>
          <p:nvPr/>
        </p:nvSpPr>
        <p:spPr>
          <a:xfrm>
            <a:off x="6553080" y="6356520"/>
            <a:ext cx="2129760" cy="36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fld id="{15398749-1749-4ED1-8694-52695B1E576F}" type="slidenum">
              <a:rPr lang="fr-FR" sz="1200" spc="-1">
                <a:solidFill>
                  <a:srgbClr val="8B8B8B"/>
                </a:solidFill>
                <a:latin typeface="Calibri"/>
              </a:rPr>
              <a:pPr algn="r"/>
              <a:t>38</a:t>
            </a:fld>
            <a:endParaRPr lang="fr-FR" sz="1200" spc="-1">
              <a:solidFill>
                <a:prstClr val="black"/>
              </a:solidFill>
            </a:endParaRPr>
          </a:p>
        </p:txBody>
      </p:sp>
      <p:sp>
        <p:nvSpPr>
          <p:cNvPr id="131" name="CustomShape 2"/>
          <p:cNvSpPr/>
          <p:nvPr/>
        </p:nvSpPr>
        <p:spPr>
          <a:xfrm>
            <a:off x="2743200" y="6356520"/>
            <a:ext cx="3557880" cy="361080"/>
          </a:xfrm>
          <a:prstGeom prst="rect">
            <a:avLst/>
          </a:prstGeom>
          <a:noFill/>
          <a:ln>
            <a:noFill/>
          </a:ln>
        </p:spPr>
        <p:style>
          <a:lnRef idx="0">
            <a:scrgbClr r="0" g="0" b="0"/>
          </a:lnRef>
          <a:fillRef idx="0">
            <a:scrgbClr r="0" g="0" b="0"/>
          </a:fillRef>
          <a:effectRef idx="0">
            <a:scrgbClr r="0" g="0" b="0"/>
          </a:effectRef>
          <a:fontRef idx="minor"/>
        </p:style>
      </p:sp>
      <p:sp>
        <p:nvSpPr>
          <p:cNvPr id="132" name="CustomShape 3"/>
          <p:cNvSpPr/>
          <p:nvPr/>
        </p:nvSpPr>
        <p:spPr>
          <a:xfrm>
            <a:off x="2352960" y="114480"/>
            <a:ext cx="6787080" cy="113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fr-FR" sz="3600" spc="-1" dirty="0" smtClean="0">
                <a:solidFill>
                  <a:srgbClr val="C0504D"/>
                </a:solidFill>
                <a:latin typeface="Arial Rounded MT Bold"/>
                <a:ea typeface="Arial Rounded MT Bold"/>
              </a:rPr>
              <a:t>Environnement</a:t>
            </a:r>
            <a:endParaRPr lang="fr-FR" sz="3600" spc="-1" dirty="0">
              <a:solidFill>
                <a:prstClr val="black"/>
              </a:solidFill>
            </a:endParaRPr>
          </a:p>
        </p:txBody>
      </p:sp>
      <p:graphicFrame>
        <p:nvGraphicFramePr>
          <p:cNvPr id="6" name="Diagramme 5"/>
          <p:cNvGraphicFramePr/>
          <p:nvPr>
            <p:extLst>
              <p:ext uri="{D42A27DB-BD31-4B8C-83A1-F6EECF244321}">
                <p14:modId xmlns:p14="http://schemas.microsoft.com/office/powerpoint/2010/main" val="2059082700"/>
              </p:ext>
            </p:extLst>
          </p:nvPr>
        </p:nvGraphicFramePr>
        <p:xfrm>
          <a:off x="467544" y="1700808"/>
          <a:ext cx="8208912" cy="3168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ZoneTexte 7"/>
          <p:cNvSpPr txBox="1"/>
          <p:nvPr/>
        </p:nvSpPr>
        <p:spPr>
          <a:xfrm>
            <a:off x="1115616" y="692696"/>
            <a:ext cx="1440160"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21298268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CustomShape 1"/>
          <p:cNvSpPr/>
          <p:nvPr/>
        </p:nvSpPr>
        <p:spPr>
          <a:xfrm>
            <a:off x="6553080" y="6356520"/>
            <a:ext cx="2129760" cy="36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fld id="{15398749-1749-4ED1-8694-52695B1E576F}" type="slidenum">
              <a:rPr lang="fr-FR" sz="1200" spc="-1">
                <a:solidFill>
                  <a:srgbClr val="8B8B8B"/>
                </a:solidFill>
                <a:latin typeface="Calibri"/>
              </a:rPr>
              <a:pPr algn="r"/>
              <a:t>39</a:t>
            </a:fld>
            <a:endParaRPr lang="fr-FR" sz="1200" spc="-1">
              <a:solidFill>
                <a:prstClr val="black"/>
              </a:solidFill>
            </a:endParaRPr>
          </a:p>
        </p:txBody>
      </p:sp>
      <p:sp>
        <p:nvSpPr>
          <p:cNvPr id="131" name="CustomShape 2"/>
          <p:cNvSpPr/>
          <p:nvPr/>
        </p:nvSpPr>
        <p:spPr>
          <a:xfrm>
            <a:off x="2743200" y="6356520"/>
            <a:ext cx="3557880" cy="361080"/>
          </a:xfrm>
          <a:prstGeom prst="rect">
            <a:avLst/>
          </a:prstGeom>
          <a:noFill/>
          <a:ln>
            <a:noFill/>
          </a:ln>
        </p:spPr>
        <p:style>
          <a:lnRef idx="0">
            <a:scrgbClr r="0" g="0" b="0"/>
          </a:lnRef>
          <a:fillRef idx="0">
            <a:scrgbClr r="0" g="0" b="0"/>
          </a:fillRef>
          <a:effectRef idx="0">
            <a:scrgbClr r="0" g="0" b="0"/>
          </a:effectRef>
          <a:fontRef idx="minor"/>
        </p:style>
      </p:sp>
      <p:sp>
        <p:nvSpPr>
          <p:cNvPr id="132" name="CustomShape 3"/>
          <p:cNvSpPr/>
          <p:nvPr/>
        </p:nvSpPr>
        <p:spPr>
          <a:xfrm>
            <a:off x="2352960" y="114480"/>
            <a:ext cx="6787080" cy="113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fr-FR" sz="3600" spc="-1" dirty="0" smtClean="0">
                <a:solidFill>
                  <a:srgbClr val="C0504D"/>
                </a:solidFill>
                <a:latin typeface="Arial Rounded MT Bold"/>
                <a:ea typeface="Arial Rounded MT Bold"/>
              </a:rPr>
              <a:t>Conducteur</a:t>
            </a:r>
            <a:endParaRPr lang="fr-FR" sz="3600" spc="-1" dirty="0">
              <a:solidFill>
                <a:prstClr val="black"/>
              </a:solidFill>
            </a:endParaRPr>
          </a:p>
        </p:txBody>
      </p:sp>
      <p:graphicFrame>
        <p:nvGraphicFramePr>
          <p:cNvPr id="8" name="Diagramme 7"/>
          <p:cNvGraphicFramePr/>
          <p:nvPr>
            <p:extLst>
              <p:ext uri="{D42A27DB-BD31-4B8C-83A1-F6EECF244321}">
                <p14:modId xmlns:p14="http://schemas.microsoft.com/office/powerpoint/2010/main" val="2409535216"/>
              </p:ext>
            </p:extLst>
          </p:nvPr>
        </p:nvGraphicFramePr>
        <p:xfrm>
          <a:off x="611560" y="1340768"/>
          <a:ext cx="8136904"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ZoneTexte 5"/>
          <p:cNvSpPr txBox="1"/>
          <p:nvPr/>
        </p:nvSpPr>
        <p:spPr>
          <a:xfrm>
            <a:off x="1115616" y="692696"/>
            <a:ext cx="1440160"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297601632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720725" cy="6875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0" name="Rectangle 2"/>
          <p:cNvSpPr>
            <a:spLocks noGrp="1" noChangeArrowheads="1"/>
          </p:cNvSpPr>
          <p:nvPr>
            <p:ph type="title" idx="4294967295"/>
          </p:nvPr>
        </p:nvSpPr>
        <p:spPr>
          <a:xfrm>
            <a:off x="720725" y="-36513"/>
            <a:ext cx="8280400" cy="811213"/>
          </a:xfrm>
          <a:solidFill>
            <a:srgbClr val="CCCCCC"/>
          </a:solidFill>
          <a:ln/>
        </p:spPr>
        <p:txBody>
          <a:bodyPr/>
          <a:lstStyle/>
          <a:p>
            <a:pPr>
              <a:lnSpc>
                <a:spcPct val="102000"/>
              </a:lnSpc>
              <a:buSzPct val="4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lang="fr-FR" altLang="fr-FR" sz="2600">
                <a:latin typeface="Century Gothic" pitchFamily="32" charset="0"/>
              </a:rPr>
              <a:t>Les « données accidents » exploitées en préfecture</a:t>
            </a:r>
          </a:p>
        </p:txBody>
      </p:sp>
      <p:sp>
        <p:nvSpPr>
          <p:cNvPr id="7171" name="Rectangle 3"/>
          <p:cNvSpPr>
            <a:spLocks noGrp="1" noChangeArrowheads="1"/>
          </p:cNvSpPr>
          <p:nvPr>
            <p:ph type="body" idx="4294967295"/>
          </p:nvPr>
        </p:nvSpPr>
        <p:spPr>
          <a:xfrm>
            <a:off x="900113" y="1260475"/>
            <a:ext cx="8143875" cy="5040313"/>
          </a:xfrm>
          <a:ln/>
        </p:spPr>
        <p:txBody>
          <a:bodyPr tIns="19558"/>
          <a:lstStyle/>
          <a:p>
            <a:pPr marL="431800" indent="-323850">
              <a:buClr>
                <a:srgbClr val="125C8D"/>
              </a:buClr>
              <a:buSzPct val="4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2200" dirty="0">
              <a:solidFill>
                <a:srgbClr val="000000"/>
              </a:solidFill>
            </a:endParaRPr>
          </a:p>
          <a:p>
            <a:pPr marL="431800" indent="-323850">
              <a:buSzPct val="78000"/>
              <a:buFont typeface="StarSymbol" charset="0"/>
              <a:buBlip>
                <a:blip r:embed="rId4"/>
              </a:buBlip>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lang="fr-FR" altLang="fr-FR" sz="2000" dirty="0">
                <a:solidFill>
                  <a:srgbClr val="000000"/>
                </a:solidFill>
              </a:rPr>
              <a:t>Un outil imparfait pour mesurer avec précision l’accidentalité liée aux déplacements trajet et mission </a:t>
            </a:r>
            <a:r>
              <a:rPr lang="fr-FR" altLang="fr-FR" sz="1600" dirty="0">
                <a:solidFill>
                  <a:srgbClr val="000000"/>
                </a:solidFill>
              </a:rPr>
              <a:t>(exactitude de la donnée de terrain renseignée ? Passage du pré-</a:t>
            </a:r>
            <a:r>
              <a:rPr lang="fr-FR" altLang="fr-FR" sz="1600" dirty="0" err="1">
                <a:solidFill>
                  <a:srgbClr val="000000"/>
                </a:solidFill>
              </a:rPr>
              <a:t>baac</a:t>
            </a:r>
            <a:r>
              <a:rPr lang="fr-FR" altLang="fr-FR" sz="1600" dirty="0">
                <a:solidFill>
                  <a:srgbClr val="000000"/>
                </a:solidFill>
              </a:rPr>
              <a:t> au </a:t>
            </a:r>
            <a:r>
              <a:rPr lang="fr-FR" altLang="fr-FR" sz="1600" dirty="0" err="1">
                <a:solidFill>
                  <a:srgbClr val="000000"/>
                </a:solidFill>
              </a:rPr>
              <a:t>baac</a:t>
            </a:r>
            <a:r>
              <a:rPr lang="fr-FR" altLang="fr-FR" sz="1600" dirty="0">
                <a:solidFill>
                  <a:srgbClr val="000000"/>
                </a:solidFill>
              </a:rPr>
              <a:t> avec perte d’information ou erreurs possibles, etc.)</a:t>
            </a:r>
          </a:p>
          <a:p>
            <a:pPr marL="431800" indent="-323850">
              <a:buSzPct val="97000"/>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1600" dirty="0">
              <a:solidFill>
                <a:srgbClr val="000000"/>
              </a:solidFill>
            </a:endParaRPr>
          </a:p>
          <a:p>
            <a:pPr marL="431800" indent="-323850">
              <a:buSzPct val="97000"/>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1600" dirty="0">
              <a:solidFill>
                <a:srgbClr val="000000"/>
              </a:solidFill>
            </a:endParaRPr>
          </a:p>
          <a:p>
            <a:pPr marL="431800" indent="-323850">
              <a:buSzPct val="97000"/>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1600" dirty="0">
              <a:solidFill>
                <a:srgbClr val="000000"/>
              </a:solidFill>
            </a:endParaRPr>
          </a:p>
          <a:p>
            <a:pPr marL="431800" indent="-323850">
              <a:buSzPct val="78000"/>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lang="fr-FR" altLang="fr-FR" sz="2000" i="1" dirty="0">
                <a:solidFill>
                  <a:srgbClr val="000000"/>
                </a:solidFill>
              </a:rPr>
              <a:t>→ Mais un indicateur de tendance intéressant dès lors qu’un nombre de données accidents est suffisamment significatif</a:t>
            </a:r>
          </a:p>
          <a:p>
            <a:pPr marL="431800" indent="-323850">
              <a:buSzPct val="78000"/>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2000" i="1" dirty="0">
              <a:solidFill>
                <a:srgbClr val="000000"/>
              </a:solidFill>
            </a:endParaRPr>
          </a:p>
          <a:p>
            <a:pPr marL="431800" indent="-323850">
              <a:buSzPct val="78000"/>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2000" i="1" dirty="0">
              <a:solidFill>
                <a:srgbClr val="000000"/>
              </a:solidFill>
            </a:endParaRPr>
          </a:p>
          <a:p>
            <a:pPr marL="431800" indent="-323850">
              <a:buSzPct val="78000"/>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2000" i="1" dirty="0">
              <a:solidFill>
                <a:srgbClr val="000000"/>
              </a:solidFill>
            </a:endParaRPr>
          </a:p>
          <a:p>
            <a:pPr marL="431800" indent="-323850">
              <a:buSzPct val="78000"/>
              <a:buFont typeface="StarSymbol" charset="0"/>
              <a:buBlip>
                <a:blip r:embed="rId4"/>
              </a:buBlip>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lang="fr-FR" altLang="fr-FR" sz="2000" dirty="0">
                <a:solidFill>
                  <a:srgbClr val="000000"/>
                </a:solidFill>
              </a:rPr>
              <a:t>Pour le département de la Haute-Garonne, aux alentours de 900 accidents corporels annuels (hors contexte </a:t>
            </a:r>
            <a:r>
              <a:rPr lang="fr-FR" altLang="fr-FR" sz="2000" dirty="0" err="1">
                <a:solidFill>
                  <a:srgbClr val="000000"/>
                </a:solidFill>
              </a:rPr>
              <a:t>Covid</a:t>
            </a:r>
            <a:r>
              <a:rPr lang="fr-FR" altLang="fr-FR" sz="2000" dirty="0">
                <a:solidFill>
                  <a:srgbClr val="000000"/>
                </a:solidFill>
              </a:rPr>
              <a:t>)</a:t>
            </a:r>
          </a:p>
          <a:p>
            <a:pPr marL="431800" indent="-323850">
              <a:buSzPct val="78000"/>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2000" dirty="0">
              <a:solidFill>
                <a:srgbClr val="000000"/>
              </a:solidFill>
            </a:endParaRPr>
          </a:p>
          <a:p>
            <a:pPr marL="431800" indent="-323850">
              <a:buSzPct val="78000"/>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2000" dirty="0">
              <a:solidFill>
                <a:srgbClr val="000000"/>
              </a:solidFill>
            </a:endParaRPr>
          </a:p>
        </p:txBody>
      </p:sp>
      <p:sp>
        <p:nvSpPr>
          <p:cNvPr id="7172" name="AutoShape 4"/>
          <p:cNvSpPr>
            <a:spLocks noChangeArrowheads="1"/>
          </p:cNvSpPr>
          <p:nvPr/>
        </p:nvSpPr>
        <p:spPr bwMode="auto">
          <a:xfrm>
            <a:off x="0" y="180975"/>
            <a:ext cx="360363" cy="360363"/>
          </a:xfrm>
          <a:prstGeom prst="diamond">
            <a:avLst/>
          </a:prstGeom>
          <a:noFill/>
          <a:ln w="9525"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fr-FR" sz="2400" smtClean="0">
              <a:solidFill>
                <a:srgbClr val="FFFFFF"/>
              </a:solidFill>
              <a:ea typeface="SimSun" charset="-122"/>
            </a:endParaRPr>
          </a:p>
        </p:txBody>
      </p:sp>
    </p:spTree>
    <p:extLst>
      <p:ext uri="{BB962C8B-B14F-4D97-AF65-F5344CB8AC3E}">
        <p14:creationId xmlns:p14="http://schemas.microsoft.com/office/powerpoint/2010/main" val="34451213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CustomShape 1"/>
          <p:cNvSpPr/>
          <p:nvPr/>
        </p:nvSpPr>
        <p:spPr>
          <a:xfrm>
            <a:off x="6553080" y="6356520"/>
            <a:ext cx="2129760" cy="36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fld id="{15398749-1749-4ED1-8694-52695B1E576F}" type="slidenum">
              <a:rPr lang="fr-FR" sz="1200" spc="-1">
                <a:solidFill>
                  <a:srgbClr val="8B8B8B"/>
                </a:solidFill>
                <a:latin typeface="Calibri"/>
              </a:rPr>
              <a:pPr algn="r"/>
              <a:t>40</a:t>
            </a:fld>
            <a:endParaRPr lang="fr-FR" sz="1200" spc="-1">
              <a:solidFill>
                <a:prstClr val="black"/>
              </a:solidFill>
            </a:endParaRPr>
          </a:p>
        </p:txBody>
      </p:sp>
      <p:sp>
        <p:nvSpPr>
          <p:cNvPr id="131" name="CustomShape 2"/>
          <p:cNvSpPr/>
          <p:nvPr/>
        </p:nvSpPr>
        <p:spPr>
          <a:xfrm>
            <a:off x="2743200" y="6356520"/>
            <a:ext cx="3557880" cy="361080"/>
          </a:xfrm>
          <a:prstGeom prst="rect">
            <a:avLst/>
          </a:prstGeom>
          <a:noFill/>
          <a:ln>
            <a:noFill/>
          </a:ln>
        </p:spPr>
        <p:style>
          <a:lnRef idx="0">
            <a:scrgbClr r="0" g="0" b="0"/>
          </a:lnRef>
          <a:fillRef idx="0">
            <a:scrgbClr r="0" g="0" b="0"/>
          </a:fillRef>
          <a:effectRef idx="0">
            <a:scrgbClr r="0" g="0" b="0"/>
          </a:effectRef>
          <a:fontRef idx="minor"/>
        </p:style>
      </p:sp>
      <p:sp>
        <p:nvSpPr>
          <p:cNvPr id="132" name="CustomShape 3"/>
          <p:cNvSpPr/>
          <p:nvPr/>
        </p:nvSpPr>
        <p:spPr>
          <a:xfrm>
            <a:off x="2352960" y="114480"/>
            <a:ext cx="6787080" cy="113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fr-FR" sz="3600" spc="-1" dirty="0" smtClean="0">
                <a:solidFill>
                  <a:srgbClr val="C0504D"/>
                </a:solidFill>
                <a:latin typeface="Arial Rounded MT Bold"/>
                <a:ea typeface="Arial Rounded MT Bold"/>
              </a:rPr>
              <a:t>Organisation</a:t>
            </a:r>
            <a:endParaRPr lang="fr-FR" sz="3600" spc="-1" dirty="0">
              <a:solidFill>
                <a:prstClr val="black"/>
              </a:solidFill>
            </a:endParaRPr>
          </a:p>
        </p:txBody>
      </p:sp>
      <p:pic>
        <p:nvPicPr>
          <p:cNvPr id="6" name="Image 5"/>
          <p:cNvPicPr>
            <a:picLocks noChangeAspect="1"/>
          </p:cNvPicPr>
          <p:nvPr/>
        </p:nvPicPr>
        <p:blipFill>
          <a:blip r:embed="rId2"/>
          <a:stretch>
            <a:fillRect/>
          </a:stretch>
        </p:blipFill>
        <p:spPr>
          <a:xfrm>
            <a:off x="-23462" y="3068960"/>
            <a:ext cx="9144000" cy="3363402"/>
          </a:xfrm>
          <a:prstGeom prst="ellipse">
            <a:avLst/>
          </a:prstGeom>
          <a:ln>
            <a:noFill/>
          </a:ln>
          <a:effectLst>
            <a:softEdge rad="112500"/>
          </a:effectLst>
        </p:spPr>
      </p:pic>
      <p:graphicFrame>
        <p:nvGraphicFramePr>
          <p:cNvPr id="7" name="Diagramme 6"/>
          <p:cNvGraphicFramePr/>
          <p:nvPr>
            <p:extLst>
              <p:ext uri="{D42A27DB-BD31-4B8C-83A1-F6EECF244321}">
                <p14:modId xmlns:p14="http://schemas.microsoft.com/office/powerpoint/2010/main" val="1038283328"/>
              </p:ext>
            </p:extLst>
          </p:nvPr>
        </p:nvGraphicFramePr>
        <p:xfrm>
          <a:off x="539552" y="332656"/>
          <a:ext cx="8352928"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ZoneTexte 7"/>
          <p:cNvSpPr txBox="1"/>
          <p:nvPr/>
        </p:nvSpPr>
        <p:spPr>
          <a:xfrm>
            <a:off x="1115616" y="692696"/>
            <a:ext cx="1440160"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159578602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994BD97-F3CE-7248-B3BE-2DFDDA65F9D7}" type="datetime1">
              <a:rPr lang="fr-FR" smtClean="0">
                <a:solidFill>
                  <a:prstClr val="black">
                    <a:tint val="75000"/>
                  </a:prstClr>
                </a:solidFill>
              </a:rPr>
              <a:pPr/>
              <a:t>20/05/2021</a:t>
            </a:fld>
            <a:endParaRPr lang="fr-FR" dirty="0">
              <a:solidFill>
                <a:prstClr val="black">
                  <a:tint val="75000"/>
                </a:prstClr>
              </a:solidFill>
            </a:endParaRPr>
          </a:p>
        </p:txBody>
      </p:sp>
      <p:sp>
        <p:nvSpPr>
          <p:cNvPr id="3" name="Espace réservé du numéro de diapositive 2"/>
          <p:cNvSpPr>
            <a:spLocks noGrp="1"/>
          </p:cNvSpPr>
          <p:nvPr>
            <p:ph type="sldNum" sz="quarter" idx="12"/>
          </p:nvPr>
        </p:nvSpPr>
        <p:spPr/>
        <p:txBody>
          <a:bodyPr/>
          <a:lstStyle/>
          <a:p>
            <a:fld id="{146312E2-7A7B-0B42-8E05-71B75A9714C4}" type="slidenum">
              <a:rPr lang="fr-FR" smtClean="0">
                <a:solidFill>
                  <a:prstClr val="black">
                    <a:tint val="75000"/>
                  </a:prstClr>
                </a:solidFill>
              </a:rPr>
              <a:pPr/>
              <a:t>41</a:t>
            </a:fld>
            <a:endParaRPr lang="fr-FR" dirty="0">
              <a:solidFill>
                <a:prstClr val="black">
                  <a:tint val="75000"/>
                </a:prstClr>
              </a:solidFill>
            </a:endParaRPr>
          </a:p>
        </p:txBody>
      </p:sp>
      <p:sp>
        <p:nvSpPr>
          <p:cNvPr id="6" name="Rectangle 5"/>
          <p:cNvSpPr/>
          <p:nvPr/>
        </p:nvSpPr>
        <p:spPr>
          <a:xfrm>
            <a:off x="611560" y="2348880"/>
            <a:ext cx="8064895" cy="3354765"/>
          </a:xfrm>
          <a:prstGeom prst="rect">
            <a:avLst/>
          </a:prstGeom>
        </p:spPr>
        <p:txBody>
          <a:bodyPr wrap="square">
            <a:spAutoFit/>
          </a:bodyPr>
          <a:lstStyle/>
          <a:p>
            <a:pPr algn="ctr" defTabSz="796798">
              <a:buClr>
                <a:srgbClr val="000000"/>
              </a:buClr>
              <a:defRPr/>
            </a:pPr>
            <a:r>
              <a:rPr lang="fr-FR" sz="3600" b="1" dirty="0">
                <a:solidFill>
                  <a:srgbClr val="C00000"/>
                </a:solidFill>
                <a:ea typeface="Microsoft YaHei" charset="-122"/>
                <a:cs typeface="DejaVu Sans"/>
              </a:rPr>
              <a:t>AGIR : VOUS N’ÊTES PAS </a:t>
            </a:r>
            <a:r>
              <a:rPr lang="fr-FR" sz="3600" b="1" dirty="0" smtClean="0">
                <a:solidFill>
                  <a:srgbClr val="C00000"/>
                </a:solidFill>
                <a:ea typeface="Microsoft YaHei" charset="-122"/>
                <a:cs typeface="DejaVu Sans"/>
              </a:rPr>
              <a:t>SEUL</a:t>
            </a:r>
            <a:endParaRPr lang="fr-FR" sz="3600" b="1" dirty="0">
              <a:solidFill>
                <a:srgbClr val="C00000"/>
              </a:solidFill>
              <a:ea typeface="Microsoft YaHei" charset="-122"/>
              <a:cs typeface="DejaVu Sans"/>
            </a:endParaRPr>
          </a:p>
          <a:p>
            <a:pPr algn="ctr" defTabSz="796798">
              <a:buClr>
                <a:srgbClr val="000000"/>
              </a:buClr>
              <a:defRPr/>
            </a:pPr>
            <a:r>
              <a:rPr lang="fr-FR" sz="3600" b="1" dirty="0" smtClean="0">
                <a:solidFill>
                  <a:srgbClr val="000000"/>
                </a:solidFill>
                <a:ea typeface="Microsoft YaHei" charset="-122"/>
                <a:cs typeface="DejaVu Sans"/>
              </a:rPr>
              <a:t>       Témoignage d’entreprise</a:t>
            </a:r>
            <a:endParaRPr lang="fr-FR" sz="4400" b="1" dirty="0" smtClean="0">
              <a:solidFill>
                <a:srgbClr val="000000"/>
              </a:solidFill>
              <a:ea typeface="Microsoft YaHei" charset="-122"/>
              <a:cs typeface="DejaVu Sans"/>
            </a:endParaRPr>
          </a:p>
          <a:p>
            <a:pPr lvl="0" algn="ctr" defTabSz="796798">
              <a:buClr>
                <a:srgbClr val="000000"/>
              </a:buClr>
              <a:defRPr/>
            </a:pPr>
            <a:r>
              <a:rPr lang="fr-FR" sz="4400" b="1" dirty="0" smtClean="0">
                <a:solidFill>
                  <a:srgbClr val="000000"/>
                </a:solidFill>
                <a:ea typeface="Microsoft YaHei" charset="-122"/>
                <a:cs typeface="DejaVu Sans"/>
              </a:rPr>
              <a:t>      </a:t>
            </a:r>
            <a:r>
              <a:rPr lang="fr-FR" sz="3600" b="1" dirty="0" smtClean="0">
                <a:solidFill>
                  <a:srgbClr val="C00000"/>
                </a:solidFill>
                <a:ea typeface="Microsoft YaHei" charset="-122"/>
                <a:cs typeface="DejaVu Sans"/>
              </a:rPr>
              <a:t>Hospitalisation  à domicile (HAD) Clinique Pasteur</a:t>
            </a:r>
          </a:p>
          <a:p>
            <a:pPr lvl="0" algn="ctr" defTabSz="796798">
              <a:buClr>
                <a:srgbClr val="000000"/>
              </a:buClr>
              <a:defRPr/>
            </a:pPr>
            <a:endParaRPr lang="fr-FR" sz="3600" b="1" dirty="0">
              <a:solidFill>
                <a:srgbClr val="000000"/>
              </a:solidFill>
              <a:ea typeface="Microsoft YaHei" charset="-122"/>
              <a:cs typeface="DejaVu Sans"/>
            </a:endParaRPr>
          </a:p>
          <a:p>
            <a:pPr defTabSz="796798">
              <a:buClr>
                <a:srgbClr val="000000"/>
              </a:buClr>
              <a:defRPr/>
            </a:pPr>
            <a:endParaRPr lang="fr-FR" sz="2400" b="1" dirty="0" smtClean="0">
              <a:solidFill>
                <a:srgbClr val="000000"/>
              </a:solidFill>
              <a:ea typeface="Microsoft YaHei" charset="-122"/>
              <a:cs typeface="DejaVu Sans"/>
            </a:endParaRPr>
          </a:p>
        </p:txBody>
      </p:sp>
      <p:sp>
        <p:nvSpPr>
          <p:cNvPr id="7" name="ZoneTexte 6"/>
          <p:cNvSpPr txBox="1"/>
          <p:nvPr/>
        </p:nvSpPr>
        <p:spPr>
          <a:xfrm>
            <a:off x="4499992" y="1062028"/>
            <a:ext cx="1843452" cy="638780"/>
          </a:xfrm>
          <a:prstGeom prst="rect">
            <a:avLst/>
          </a:prstGeom>
          <a:solidFill>
            <a:sysClr val="window" lastClr="FFFFFF"/>
          </a:solidFill>
        </p:spPr>
        <p:txBody>
          <a:bodyPr wrap="square" rtlCol="0">
            <a:spAutoFit/>
          </a:bodyPr>
          <a:lstStyle/>
          <a:p>
            <a:pPr>
              <a:defRPr/>
            </a:pPr>
            <a:endParaRPr lang="fr-FR" kern="0" dirty="0" smtClean="0">
              <a:solidFill>
                <a:prstClr val="black"/>
              </a:solidFill>
              <a:latin typeface="Arial"/>
              <a:ea typeface="DejaVu Sans"/>
              <a:cs typeface="DejaVu Sans"/>
            </a:endParaRPr>
          </a:p>
        </p:txBody>
      </p:sp>
      <p:sp>
        <p:nvSpPr>
          <p:cNvPr id="10" name="ZoneTexte 9"/>
          <p:cNvSpPr txBox="1"/>
          <p:nvPr/>
        </p:nvSpPr>
        <p:spPr>
          <a:xfrm>
            <a:off x="2411760" y="5445223"/>
            <a:ext cx="5544616" cy="677108"/>
          </a:xfrm>
          <a:prstGeom prst="rect">
            <a:avLst/>
          </a:prstGeom>
          <a:noFill/>
        </p:spPr>
        <p:txBody>
          <a:bodyPr wrap="square" rtlCol="0">
            <a:spAutoFit/>
          </a:bodyPr>
          <a:lstStyle/>
          <a:p>
            <a:pPr defTabSz="796798">
              <a:buClr>
                <a:srgbClr val="000000"/>
              </a:buClr>
              <a:defRPr/>
            </a:pPr>
            <a:r>
              <a:rPr lang="fr-FR" sz="2000" b="1" dirty="0" smtClean="0">
                <a:solidFill>
                  <a:srgbClr val="000000"/>
                </a:solidFill>
                <a:ea typeface="Microsoft YaHei" charset="-122"/>
                <a:cs typeface="DejaVu Sans"/>
              </a:rPr>
              <a:t>Manon BONNET :  </a:t>
            </a:r>
            <a:r>
              <a:rPr lang="fr-FR" sz="2000" b="1" dirty="0" smtClean="0">
                <a:ea typeface="Calibri"/>
              </a:rPr>
              <a:t>médecin </a:t>
            </a:r>
            <a:r>
              <a:rPr lang="fr-FR" sz="2000" b="1" dirty="0">
                <a:ea typeface="Calibri"/>
              </a:rPr>
              <a:t>du travail </a:t>
            </a:r>
            <a:r>
              <a:rPr lang="fr-FR" sz="2000" b="1" dirty="0" smtClean="0">
                <a:ea typeface="Calibri"/>
              </a:rPr>
              <a:t> - PREVALY</a:t>
            </a:r>
            <a:endParaRPr lang="fr-FR" sz="2000" b="1" dirty="0">
              <a:solidFill>
                <a:srgbClr val="000000"/>
              </a:solidFill>
              <a:ea typeface="Microsoft YaHei" charset="-122"/>
              <a:cs typeface="DejaVu Sans"/>
            </a:endParaRPr>
          </a:p>
          <a:p>
            <a:endParaRPr lang="fr-FR" dirty="0">
              <a:solidFill>
                <a:prstClr val="black"/>
              </a:solidFill>
            </a:endParaRPr>
          </a:p>
        </p:txBody>
      </p:sp>
    </p:spTree>
    <p:extLst>
      <p:ext uri="{BB962C8B-B14F-4D97-AF65-F5344CB8AC3E}">
        <p14:creationId xmlns:p14="http://schemas.microsoft.com/office/powerpoint/2010/main" val="11177647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0F8D4275-8545-4B48-AC23-27BCA1A32A99}"/>
              </a:ext>
            </a:extLst>
          </p:cNvPr>
          <p:cNvPicPr>
            <a:picLocks noChangeAspect="1"/>
          </p:cNvPicPr>
          <p:nvPr/>
        </p:nvPicPr>
        <p:blipFill>
          <a:blip r:embed="rId2"/>
          <a:stretch>
            <a:fillRect/>
          </a:stretch>
        </p:blipFill>
        <p:spPr>
          <a:xfrm>
            <a:off x="5220072" y="2852936"/>
            <a:ext cx="2585628" cy="3525251"/>
          </a:xfrm>
          <a:prstGeom prst="rect">
            <a:avLst/>
          </a:prstGeom>
        </p:spPr>
      </p:pic>
      <p:pic>
        <p:nvPicPr>
          <p:cNvPr id="5" name="Graphique 4" descr="Voiture">
            <a:extLst>
              <a:ext uri="{FF2B5EF4-FFF2-40B4-BE49-F238E27FC236}">
                <a16:creationId xmlns:a16="http://schemas.microsoft.com/office/drawing/2014/main" xmlns="" id="{74265024-78E2-4BF6-A489-3FA3AAEB29D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275856" y="5661248"/>
            <a:ext cx="648072" cy="648072"/>
          </a:xfrm>
          <a:prstGeom prst="rect">
            <a:avLst/>
          </a:prstGeom>
        </p:spPr>
      </p:pic>
      <p:sp>
        <p:nvSpPr>
          <p:cNvPr id="6" name="Rectangle 5">
            <a:extLst>
              <a:ext uri="{FF2B5EF4-FFF2-40B4-BE49-F238E27FC236}">
                <a16:creationId xmlns:a16="http://schemas.microsoft.com/office/drawing/2014/main" xmlns="" id="{47797419-CB2D-401B-8A04-8F3D9FE18A32}"/>
              </a:ext>
            </a:extLst>
          </p:cNvPr>
          <p:cNvSpPr/>
          <p:nvPr/>
        </p:nvSpPr>
        <p:spPr>
          <a:xfrm>
            <a:off x="1043608" y="5805264"/>
            <a:ext cx="3384376" cy="307777"/>
          </a:xfrm>
          <a:prstGeom prst="rect">
            <a:avLst/>
          </a:prstGeom>
        </p:spPr>
        <p:txBody>
          <a:bodyPr wrap="square">
            <a:spAutoFit/>
          </a:bodyPr>
          <a:lstStyle/>
          <a:p>
            <a:pPr algn="just"/>
            <a:r>
              <a:rPr lang="fr-FR" sz="1400" b="1" dirty="0">
                <a:solidFill>
                  <a:prstClr val="black"/>
                </a:solidFill>
              </a:rPr>
              <a:t>Véhicules de fonctions</a:t>
            </a:r>
          </a:p>
        </p:txBody>
      </p:sp>
      <p:pic>
        <p:nvPicPr>
          <p:cNvPr id="7" name="Graphique 6" descr="Médical">
            <a:extLst>
              <a:ext uri="{FF2B5EF4-FFF2-40B4-BE49-F238E27FC236}">
                <a16:creationId xmlns:a16="http://schemas.microsoft.com/office/drawing/2014/main" xmlns="" id="{3A7584E2-BE23-486E-B313-ED3B7D3E3B4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83568" y="4437112"/>
            <a:ext cx="504056" cy="504056"/>
          </a:xfrm>
          <a:prstGeom prst="rect">
            <a:avLst/>
          </a:prstGeom>
        </p:spPr>
      </p:pic>
      <p:sp>
        <p:nvSpPr>
          <p:cNvPr id="8" name="Rectangle 7">
            <a:extLst>
              <a:ext uri="{FF2B5EF4-FFF2-40B4-BE49-F238E27FC236}">
                <a16:creationId xmlns:a16="http://schemas.microsoft.com/office/drawing/2014/main" xmlns="" id="{B9EA774E-9A19-42F7-8D48-713FE19194D8}"/>
              </a:ext>
            </a:extLst>
          </p:cNvPr>
          <p:cNvSpPr/>
          <p:nvPr/>
        </p:nvSpPr>
        <p:spPr>
          <a:xfrm>
            <a:off x="1115616" y="4149080"/>
            <a:ext cx="3816424" cy="1600438"/>
          </a:xfrm>
          <a:prstGeom prst="rect">
            <a:avLst/>
          </a:prstGeom>
        </p:spPr>
        <p:txBody>
          <a:bodyPr wrap="square">
            <a:spAutoFit/>
          </a:bodyPr>
          <a:lstStyle/>
          <a:p>
            <a:pPr algn="just"/>
            <a:r>
              <a:rPr lang="fr-FR" sz="1400" b="1" dirty="0">
                <a:solidFill>
                  <a:prstClr val="black"/>
                </a:solidFill>
              </a:rPr>
              <a:t>Organisation </a:t>
            </a:r>
          </a:p>
          <a:p>
            <a:pPr algn="just"/>
            <a:r>
              <a:rPr lang="fr-FR" sz="1400" dirty="0">
                <a:solidFill>
                  <a:prstClr val="black"/>
                </a:solidFill>
              </a:rPr>
              <a:t>Tournée de 4 patients en moyenne  par vacation.  Journée 12h pause 1h15. </a:t>
            </a:r>
          </a:p>
          <a:p>
            <a:pPr algn="just"/>
            <a:r>
              <a:rPr lang="fr-FR" sz="1400" dirty="0">
                <a:solidFill>
                  <a:prstClr val="black"/>
                </a:solidFill>
              </a:rPr>
              <a:t>Astreintes (nuit) - Manutentions de matériel </a:t>
            </a:r>
            <a:endParaRPr lang="fr-FR" sz="1400" b="1" dirty="0">
              <a:solidFill>
                <a:prstClr val="black"/>
              </a:solidFill>
            </a:endParaRPr>
          </a:p>
          <a:p>
            <a:pPr algn="just"/>
            <a:r>
              <a:rPr lang="fr-FR" sz="1400" dirty="0">
                <a:solidFill>
                  <a:prstClr val="black"/>
                </a:solidFill>
              </a:rPr>
              <a:t>Cycle 6 semaines de travail 2 semaines de congés</a:t>
            </a:r>
          </a:p>
          <a:p>
            <a:pPr algn="just"/>
            <a:endParaRPr lang="fr-FR" sz="1400" dirty="0">
              <a:solidFill>
                <a:prstClr val="black"/>
              </a:solidFill>
            </a:endParaRPr>
          </a:p>
        </p:txBody>
      </p:sp>
      <p:sp>
        <p:nvSpPr>
          <p:cNvPr id="9" name="Rectangle 8">
            <a:extLst>
              <a:ext uri="{FF2B5EF4-FFF2-40B4-BE49-F238E27FC236}">
                <a16:creationId xmlns:a16="http://schemas.microsoft.com/office/drawing/2014/main" xmlns="" id="{6BC30E8A-300C-4743-9BDD-FF1B3FDF2618}"/>
              </a:ext>
            </a:extLst>
          </p:cNvPr>
          <p:cNvSpPr/>
          <p:nvPr/>
        </p:nvSpPr>
        <p:spPr>
          <a:xfrm>
            <a:off x="1115616" y="2708920"/>
            <a:ext cx="3384376" cy="1384995"/>
          </a:xfrm>
          <a:prstGeom prst="rect">
            <a:avLst/>
          </a:prstGeom>
        </p:spPr>
        <p:txBody>
          <a:bodyPr wrap="square">
            <a:spAutoFit/>
          </a:bodyPr>
          <a:lstStyle/>
          <a:p>
            <a:pPr algn="just"/>
            <a:r>
              <a:rPr lang="fr-FR" sz="1400" b="1" dirty="0">
                <a:solidFill>
                  <a:prstClr val="black"/>
                </a:solidFill>
              </a:rPr>
              <a:t>Activité </a:t>
            </a:r>
          </a:p>
          <a:p>
            <a:pPr algn="just"/>
            <a:r>
              <a:rPr lang="fr-FR" sz="1400" dirty="0">
                <a:solidFill>
                  <a:prstClr val="black"/>
                </a:solidFill>
              </a:rPr>
              <a:t>Spécialisée dans prise en charge de la douleur, en soins palliatifs, en pédiatrie (oncologie) et en éducation thérapeutique</a:t>
            </a:r>
          </a:p>
          <a:p>
            <a:pPr algn="just"/>
            <a:endParaRPr lang="fr-FR" sz="1400" b="1" dirty="0">
              <a:solidFill>
                <a:prstClr val="black"/>
              </a:solidFill>
            </a:endParaRPr>
          </a:p>
        </p:txBody>
      </p:sp>
      <p:pic>
        <p:nvPicPr>
          <p:cNvPr id="10" name="Graphique 9" descr="Docteur">
            <a:extLst>
              <a:ext uri="{FF2B5EF4-FFF2-40B4-BE49-F238E27FC236}">
                <a16:creationId xmlns:a16="http://schemas.microsoft.com/office/drawing/2014/main" xmlns="" id="{0D0B8DB1-342D-4AB9-ADDA-E6C160A4394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427984" y="2901176"/>
            <a:ext cx="648072" cy="648072"/>
          </a:xfrm>
          <a:prstGeom prst="rect">
            <a:avLst/>
          </a:prstGeom>
        </p:spPr>
      </p:pic>
      <p:sp>
        <p:nvSpPr>
          <p:cNvPr id="11" name="Rectangle 10">
            <a:extLst>
              <a:ext uri="{FF2B5EF4-FFF2-40B4-BE49-F238E27FC236}">
                <a16:creationId xmlns:a16="http://schemas.microsoft.com/office/drawing/2014/main" xmlns="" id="{312B3433-BB06-4B79-ABCB-C82EED2CD65C}"/>
              </a:ext>
            </a:extLst>
          </p:cNvPr>
          <p:cNvSpPr/>
          <p:nvPr/>
        </p:nvSpPr>
        <p:spPr>
          <a:xfrm>
            <a:off x="1187624" y="1340768"/>
            <a:ext cx="2736304" cy="1323439"/>
          </a:xfrm>
          <a:prstGeom prst="rect">
            <a:avLst/>
          </a:prstGeom>
        </p:spPr>
        <p:txBody>
          <a:bodyPr wrap="square">
            <a:spAutoFit/>
          </a:bodyPr>
          <a:lstStyle/>
          <a:p>
            <a:pPr algn="just"/>
            <a:r>
              <a:rPr lang="fr-FR" sz="1400" b="1" dirty="0">
                <a:solidFill>
                  <a:prstClr val="black"/>
                </a:solidFill>
              </a:rPr>
              <a:t>Établissement de soins </a:t>
            </a:r>
            <a:r>
              <a:rPr lang="fr-FR" sz="1400" dirty="0">
                <a:solidFill>
                  <a:prstClr val="black"/>
                </a:solidFill>
              </a:rPr>
              <a:t>à domicile. Périmètre d’intervention sur quatre sites : </a:t>
            </a:r>
          </a:p>
          <a:p>
            <a:pPr marL="457143" lvl="4" algn="just"/>
            <a:r>
              <a:rPr lang="fr-FR" sz="1200" b="1" dirty="0">
                <a:solidFill>
                  <a:prstClr val="black"/>
                </a:solidFill>
              </a:rPr>
              <a:t>Toulouse - Carbonne </a:t>
            </a:r>
          </a:p>
          <a:p>
            <a:pPr marL="457143" lvl="4" algn="just"/>
            <a:r>
              <a:rPr lang="fr-FR" sz="1200" b="1" dirty="0">
                <a:solidFill>
                  <a:prstClr val="black"/>
                </a:solidFill>
              </a:rPr>
              <a:t>Quint-Fonsegrives - Auch</a:t>
            </a:r>
          </a:p>
          <a:p>
            <a:pPr algn="just"/>
            <a:endParaRPr lang="fr-FR" sz="1400" dirty="0">
              <a:solidFill>
                <a:prstClr val="black"/>
              </a:solidFill>
            </a:endParaRPr>
          </a:p>
        </p:txBody>
      </p:sp>
      <p:pic>
        <p:nvPicPr>
          <p:cNvPr id="12" name="Graphique 11" descr="Carte avec repère">
            <a:extLst>
              <a:ext uri="{FF2B5EF4-FFF2-40B4-BE49-F238E27FC236}">
                <a16:creationId xmlns:a16="http://schemas.microsoft.com/office/drawing/2014/main" xmlns="" id="{AD7A58EC-422B-4257-A095-A6CD6B38194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899592" y="2037080"/>
            <a:ext cx="576064" cy="576064"/>
          </a:xfrm>
          <a:prstGeom prst="rect">
            <a:avLst/>
          </a:prstGeom>
        </p:spPr>
      </p:pic>
      <p:sp>
        <p:nvSpPr>
          <p:cNvPr id="13" name="Rectangle 12">
            <a:extLst>
              <a:ext uri="{FF2B5EF4-FFF2-40B4-BE49-F238E27FC236}">
                <a16:creationId xmlns:a16="http://schemas.microsoft.com/office/drawing/2014/main" xmlns="" id="{52BCE3C9-D6F7-4B4F-8887-C01C820EED99}"/>
              </a:ext>
            </a:extLst>
          </p:cNvPr>
          <p:cNvSpPr/>
          <p:nvPr/>
        </p:nvSpPr>
        <p:spPr>
          <a:xfrm>
            <a:off x="4427984" y="1344250"/>
            <a:ext cx="4752528" cy="1292662"/>
          </a:xfrm>
          <a:prstGeom prst="rect">
            <a:avLst/>
          </a:prstGeom>
        </p:spPr>
        <p:txBody>
          <a:bodyPr wrap="square">
            <a:spAutoFit/>
          </a:bodyPr>
          <a:lstStyle/>
          <a:p>
            <a:pPr algn="just"/>
            <a:r>
              <a:rPr lang="fr-FR" sz="1400" b="1" dirty="0">
                <a:solidFill>
                  <a:prstClr val="black"/>
                </a:solidFill>
              </a:rPr>
              <a:t>Effectif 110 salariés</a:t>
            </a:r>
          </a:p>
          <a:p>
            <a:pPr marL="0" lvl="3" indent="-57" algn="just"/>
            <a:r>
              <a:rPr lang="fr-FR" sz="1400" dirty="0">
                <a:solidFill>
                  <a:prstClr val="black"/>
                </a:solidFill>
              </a:rPr>
              <a:t>Direction, Médecins coordonnateurs </a:t>
            </a:r>
          </a:p>
          <a:p>
            <a:pPr marL="0" lvl="3" indent="-57" algn="just"/>
            <a:r>
              <a:rPr lang="fr-FR" sz="1400" dirty="0">
                <a:solidFill>
                  <a:prstClr val="black"/>
                </a:solidFill>
              </a:rPr>
              <a:t>Équipe pluridisciplinaire 	</a:t>
            </a:r>
          </a:p>
          <a:p>
            <a:pPr marL="457143" lvl="4" algn="just"/>
            <a:r>
              <a:rPr lang="fr-FR" sz="1200" b="1" dirty="0">
                <a:solidFill>
                  <a:prstClr val="black"/>
                </a:solidFill>
              </a:rPr>
              <a:t>Personnel Soignant &amp; Social </a:t>
            </a:r>
          </a:p>
          <a:p>
            <a:pPr marL="457143" lvl="4" algn="just"/>
            <a:r>
              <a:rPr lang="fr-FR" sz="1200" b="1" dirty="0">
                <a:solidFill>
                  <a:prstClr val="black"/>
                </a:solidFill>
                <a:cs typeface="Candara" panose="020E0502030303020204" pitchFamily="34" charset="0"/>
              </a:rPr>
              <a:t>Personnel Supports</a:t>
            </a:r>
          </a:p>
          <a:p>
            <a:pPr algn="just"/>
            <a:r>
              <a:rPr lang="fr-FR" sz="1200" dirty="0">
                <a:solidFill>
                  <a:prstClr val="black"/>
                </a:solidFill>
              </a:rPr>
              <a:t> </a:t>
            </a:r>
          </a:p>
        </p:txBody>
      </p:sp>
      <p:pic>
        <p:nvPicPr>
          <p:cNvPr id="14" name="Graphique 13" descr="Groupe de personnes">
            <a:extLst>
              <a:ext uri="{FF2B5EF4-FFF2-40B4-BE49-F238E27FC236}">
                <a16:creationId xmlns:a16="http://schemas.microsoft.com/office/drawing/2014/main" xmlns="" id="{ADA72CFB-5670-49F9-A3AC-5E8576CBDE9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7704856" y="1896546"/>
            <a:ext cx="554360" cy="554360"/>
          </a:xfrm>
          <a:prstGeom prst="rect">
            <a:avLst/>
          </a:prstGeom>
        </p:spPr>
      </p:pic>
      <p:sp>
        <p:nvSpPr>
          <p:cNvPr id="15" name="Rectangle 14">
            <a:extLst>
              <a:ext uri="{FF2B5EF4-FFF2-40B4-BE49-F238E27FC236}">
                <a16:creationId xmlns:a16="http://schemas.microsoft.com/office/drawing/2014/main" xmlns="" id="{5B95CBAF-0217-4CFA-8087-B70C9BE0DF58}"/>
              </a:ext>
            </a:extLst>
          </p:cNvPr>
          <p:cNvSpPr/>
          <p:nvPr/>
        </p:nvSpPr>
        <p:spPr>
          <a:xfrm>
            <a:off x="2771800" y="476672"/>
            <a:ext cx="6624736" cy="461665"/>
          </a:xfrm>
          <a:prstGeom prst="rect">
            <a:avLst/>
          </a:prstGeom>
        </p:spPr>
        <p:txBody>
          <a:bodyPr wrap="square">
            <a:spAutoFit/>
          </a:bodyPr>
          <a:lstStyle/>
          <a:p>
            <a:r>
              <a:rPr lang="fr-FR" sz="2400" b="1" dirty="0">
                <a:solidFill>
                  <a:srgbClr val="000000"/>
                </a:solidFill>
              </a:rPr>
              <a:t>HAD Clinique PASTEUR</a:t>
            </a:r>
          </a:p>
        </p:txBody>
      </p:sp>
      <p:pic>
        <p:nvPicPr>
          <p:cNvPr id="16" name="Image 15">
            <a:extLst>
              <a:ext uri="{FF2B5EF4-FFF2-40B4-BE49-F238E27FC236}">
                <a16:creationId xmlns:a16="http://schemas.microsoft.com/office/drawing/2014/main" xmlns="" id="{8EAB816B-36AE-4D7A-ABCA-0946AA2C2991}"/>
              </a:ext>
            </a:extLst>
          </p:cNvPr>
          <p:cNvPicPr>
            <a:picLocks noChangeAspect="1"/>
          </p:cNvPicPr>
          <p:nvPr/>
        </p:nvPicPr>
        <p:blipFill>
          <a:blip r:embed="rId13"/>
          <a:stretch>
            <a:fillRect/>
          </a:stretch>
        </p:blipFill>
        <p:spPr>
          <a:xfrm>
            <a:off x="6876256" y="260648"/>
            <a:ext cx="1080120" cy="1139467"/>
          </a:xfrm>
          <a:prstGeom prst="rect">
            <a:avLst/>
          </a:prstGeom>
        </p:spPr>
      </p:pic>
      <p:sp>
        <p:nvSpPr>
          <p:cNvPr id="17" name="ZoneTexte 16"/>
          <p:cNvSpPr txBox="1"/>
          <p:nvPr/>
        </p:nvSpPr>
        <p:spPr>
          <a:xfrm>
            <a:off x="1115616" y="692696"/>
            <a:ext cx="1440160"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188444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4FA8CC0-72D1-46BB-A379-8DECFE7AD615}"/>
              </a:ext>
            </a:extLst>
          </p:cNvPr>
          <p:cNvSpPr>
            <a:spLocks noGrp="1"/>
          </p:cNvSpPr>
          <p:nvPr>
            <p:ph type="title"/>
          </p:nvPr>
        </p:nvSpPr>
        <p:spPr>
          <a:xfrm>
            <a:off x="914760" y="1124744"/>
            <a:ext cx="8229240" cy="1144800"/>
          </a:xfrm>
        </p:spPr>
        <p:txBody>
          <a:bodyPr/>
          <a:lstStyle/>
          <a:p>
            <a:r>
              <a:rPr lang="fr-FR" sz="2400" b="1" kern="1200" dirty="0">
                <a:solidFill>
                  <a:srgbClr val="000000"/>
                </a:solidFill>
                <a:latin typeface="+mn-lt"/>
                <a:ea typeface="+mn-ea"/>
                <a:cs typeface="+mn-cs"/>
              </a:rPr>
              <a:t>Une volonté d’approfondir la démarche de prévention</a:t>
            </a:r>
          </a:p>
        </p:txBody>
      </p:sp>
      <p:sp>
        <p:nvSpPr>
          <p:cNvPr id="3" name="Sous-titre 2">
            <a:extLst>
              <a:ext uri="{FF2B5EF4-FFF2-40B4-BE49-F238E27FC236}">
                <a16:creationId xmlns:a16="http://schemas.microsoft.com/office/drawing/2014/main" xmlns="" id="{38BBA29E-A891-46BA-BD2C-A2B108A8B47A}"/>
              </a:ext>
            </a:extLst>
          </p:cNvPr>
          <p:cNvSpPr>
            <a:spLocks noGrp="1"/>
          </p:cNvSpPr>
          <p:nvPr>
            <p:ph type="subTitle"/>
          </p:nvPr>
        </p:nvSpPr>
        <p:spPr>
          <a:xfrm>
            <a:off x="1403648" y="2852936"/>
            <a:ext cx="7344816" cy="2520280"/>
          </a:xfrm>
        </p:spPr>
        <p:txBody>
          <a:bodyPr anchor="t"/>
          <a:lstStyle/>
          <a:p>
            <a:pPr algn="just"/>
            <a:r>
              <a:rPr lang="fr-FR" dirty="0">
                <a:solidFill>
                  <a:srgbClr val="000000"/>
                </a:solidFill>
                <a:latin typeface="+mn-lt"/>
              </a:rPr>
              <a:t>Intégration des risques routiers dans le DUERP</a:t>
            </a:r>
          </a:p>
          <a:p>
            <a:pPr algn="just"/>
            <a:endParaRPr lang="fr-FR" dirty="0">
              <a:solidFill>
                <a:srgbClr val="000000"/>
              </a:solidFill>
              <a:latin typeface="+mn-lt"/>
            </a:endParaRPr>
          </a:p>
          <a:p>
            <a:pPr algn="just"/>
            <a:endParaRPr lang="fr-FR" dirty="0">
              <a:solidFill>
                <a:srgbClr val="000000"/>
              </a:solidFill>
              <a:latin typeface="+mn-lt"/>
            </a:endParaRPr>
          </a:p>
          <a:p>
            <a:pPr algn="just"/>
            <a:r>
              <a:rPr lang="fr-FR" dirty="0">
                <a:solidFill>
                  <a:srgbClr val="000000"/>
                </a:solidFill>
                <a:latin typeface="+mn-lt"/>
              </a:rPr>
              <a:t>Engagement de la Direction et implication de tous les partenaires avec le CSSCT &amp; le Médecin du travail</a:t>
            </a:r>
          </a:p>
          <a:p>
            <a:pPr algn="just"/>
            <a:endParaRPr lang="fr-FR" dirty="0">
              <a:solidFill>
                <a:srgbClr val="000000"/>
              </a:solidFill>
              <a:latin typeface="+mn-lt"/>
            </a:endParaRPr>
          </a:p>
          <a:p>
            <a:pPr algn="just"/>
            <a:endParaRPr lang="fr-FR" dirty="0">
              <a:solidFill>
                <a:srgbClr val="000000"/>
              </a:solidFill>
              <a:latin typeface="+mn-lt"/>
            </a:endParaRPr>
          </a:p>
          <a:p>
            <a:pPr algn="just"/>
            <a:r>
              <a:rPr lang="fr-FR" dirty="0">
                <a:solidFill>
                  <a:srgbClr val="000000"/>
                </a:solidFill>
                <a:latin typeface="+mn-lt"/>
              </a:rPr>
              <a:t>Communication auprès des salariés sur la démarche de prévention liée à ce risque</a:t>
            </a:r>
          </a:p>
          <a:p>
            <a:endParaRPr lang="fr-FR" dirty="0">
              <a:latin typeface="+mn-lt"/>
            </a:endParaRPr>
          </a:p>
        </p:txBody>
      </p:sp>
      <p:pic>
        <p:nvPicPr>
          <p:cNvPr id="5" name="Graphique 4" descr="Liste de vérification">
            <a:extLst>
              <a:ext uri="{FF2B5EF4-FFF2-40B4-BE49-F238E27FC236}">
                <a16:creationId xmlns:a16="http://schemas.microsoft.com/office/drawing/2014/main" xmlns="" id="{74AC78D0-591F-4254-BC2C-1428BD3E66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68400" y="2708920"/>
            <a:ext cx="720080" cy="720080"/>
          </a:xfrm>
          <a:prstGeom prst="rect">
            <a:avLst/>
          </a:prstGeom>
        </p:spPr>
      </p:pic>
      <p:pic>
        <p:nvPicPr>
          <p:cNvPr id="7" name="Graphique 6" descr="Réseau">
            <a:extLst>
              <a:ext uri="{FF2B5EF4-FFF2-40B4-BE49-F238E27FC236}">
                <a16:creationId xmlns:a16="http://schemas.microsoft.com/office/drawing/2014/main" xmlns="" id="{20CB0A4A-DCA0-438E-ACD3-007DCB36A6C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68400" y="3645024"/>
            <a:ext cx="720080" cy="720080"/>
          </a:xfrm>
          <a:prstGeom prst="rect">
            <a:avLst/>
          </a:prstGeom>
        </p:spPr>
      </p:pic>
      <p:pic>
        <p:nvPicPr>
          <p:cNvPr id="9" name="Graphique 8" descr="Marketing">
            <a:extLst>
              <a:ext uri="{FF2B5EF4-FFF2-40B4-BE49-F238E27FC236}">
                <a16:creationId xmlns:a16="http://schemas.microsoft.com/office/drawing/2014/main" xmlns="" id="{EDA382C4-F816-4F43-A21C-89CF14641C4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40408" y="4725144"/>
            <a:ext cx="648072" cy="648072"/>
          </a:xfrm>
          <a:prstGeom prst="rect">
            <a:avLst/>
          </a:prstGeom>
        </p:spPr>
      </p:pic>
      <p:sp>
        <p:nvSpPr>
          <p:cNvPr id="8" name="ZoneTexte 7"/>
          <p:cNvSpPr txBox="1"/>
          <p:nvPr/>
        </p:nvSpPr>
        <p:spPr>
          <a:xfrm>
            <a:off x="1115616" y="692696"/>
            <a:ext cx="1440160"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395120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4FA8CC0-72D1-46BB-A379-8DECFE7AD615}"/>
              </a:ext>
            </a:extLst>
          </p:cNvPr>
          <p:cNvSpPr>
            <a:spLocks noGrp="1"/>
          </p:cNvSpPr>
          <p:nvPr>
            <p:ph type="title"/>
          </p:nvPr>
        </p:nvSpPr>
        <p:spPr>
          <a:xfrm>
            <a:off x="2699792" y="188640"/>
            <a:ext cx="8229240" cy="1144800"/>
          </a:xfrm>
        </p:spPr>
        <p:txBody>
          <a:bodyPr/>
          <a:lstStyle/>
          <a:p>
            <a:r>
              <a:rPr lang="fr-FR" sz="2400" b="1" kern="1200" dirty="0">
                <a:solidFill>
                  <a:srgbClr val="000000"/>
                </a:solidFill>
              </a:rPr>
              <a:t>Accompagnement au management</a:t>
            </a:r>
            <a:endParaRPr lang="fr-FR" sz="2400" b="1" kern="1200" dirty="0">
              <a:solidFill>
                <a:srgbClr val="000000"/>
              </a:solidFill>
              <a:latin typeface="+mn-lt"/>
              <a:ea typeface="+mn-ea"/>
              <a:cs typeface="+mn-cs"/>
            </a:endParaRPr>
          </a:p>
        </p:txBody>
      </p:sp>
      <p:pic>
        <p:nvPicPr>
          <p:cNvPr id="12" name="Graphique 11" descr="Tête avec engrenages">
            <a:extLst>
              <a:ext uri="{FF2B5EF4-FFF2-40B4-BE49-F238E27FC236}">
                <a16:creationId xmlns:a16="http://schemas.microsoft.com/office/drawing/2014/main" xmlns="" id="{B6258DE2-1092-4153-A748-F65DA8DBDE3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99592" y="1268760"/>
            <a:ext cx="648072" cy="648072"/>
          </a:xfrm>
          <a:prstGeom prst="rect">
            <a:avLst/>
          </a:prstGeom>
        </p:spPr>
      </p:pic>
      <p:sp>
        <p:nvSpPr>
          <p:cNvPr id="13" name="ZoneTexte 12">
            <a:extLst>
              <a:ext uri="{FF2B5EF4-FFF2-40B4-BE49-F238E27FC236}">
                <a16:creationId xmlns:a16="http://schemas.microsoft.com/office/drawing/2014/main" xmlns="" id="{EC396835-B605-48B5-A16A-4D08AA25A429}"/>
              </a:ext>
            </a:extLst>
          </p:cNvPr>
          <p:cNvSpPr txBox="1"/>
          <p:nvPr/>
        </p:nvSpPr>
        <p:spPr>
          <a:xfrm>
            <a:off x="1547664" y="1412776"/>
            <a:ext cx="6624736" cy="369332"/>
          </a:xfrm>
          <a:prstGeom prst="rect">
            <a:avLst/>
          </a:prstGeom>
          <a:noFill/>
        </p:spPr>
        <p:txBody>
          <a:bodyPr wrap="square" rtlCol="0">
            <a:spAutoFit/>
          </a:bodyPr>
          <a:lstStyle/>
          <a:p>
            <a:r>
              <a:rPr lang="fr-FR" dirty="0">
                <a:solidFill>
                  <a:prstClr val="black"/>
                </a:solidFill>
              </a:rPr>
              <a:t>Par Médecin du travail - TPRP – Ergonome européen ®  </a:t>
            </a:r>
          </a:p>
        </p:txBody>
      </p:sp>
      <p:graphicFrame>
        <p:nvGraphicFramePr>
          <p:cNvPr id="14" name="Diagramme 13">
            <a:extLst>
              <a:ext uri="{FF2B5EF4-FFF2-40B4-BE49-F238E27FC236}">
                <a16:creationId xmlns:a16="http://schemas.microsoft.com/office/drawing/2014/main" xmlns="" id="{C38B8200-EFD1-4051-89D6-B9D0CF5F2E3D}"/>
              </a:ext>
            </a:extLst>
          </p:cNvPr>
          <p:cNvGraphicFramePr/>
          <p:nvPr>
            <p:extLst>
              <p:ext uri="{D42A27DB-BD31-4B8C-83A1-F6EECF244321}">
                <p14:modId xmlns:p14="http://schemas.microsoft.com/office/powerpoint/2010/main" val="2561517711"/>
              </p:ext>
            </p:extLst>
          </p:nvPr>
        </p:nvGraphicFramePr>
        <p:xfrm>
          <a:off x="2267744" y="1844824"/>
          <a:ext cx="4560168" cy="29523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Rectangle 7">
            <a:extLst>
              <a:ext uri="{FF2B5EF4-FFF2-40B4-BE49-F238E27FC236}">
                <a16:creationId xmlns:a16="http://schemas.microsoft.com/office/drawing/2014/main" xmlns="" id="{6DF72894-E815-4053-A933-B821112EE154}"/>
              </a:ext>
            </a:extLst>
          </p:cNvPr>
          <p:cNvSpPr/>
          <p:nvPr/>
        </p:nvSpPr>
        <p:spPr>
          <a:xfrm>
            <a:off x="1187624" y="4797152"/>
            <a:ext cx="6840760" cy="2031325"/>
          </a:xfrm>
          <a:prstGeom prst="rect">
            <a:avLst/>
          </a:prstGeom>
        </p:spPr>
        <p:txBody>
          <a:bodyPr wrap="square">
            <a:spAutoFit/>
          </a:bodyPr>
          <a:lstStyle/>
          <a:p>
            <a:pPr algn="just"/>
            <a:r>
              <a:rPr lang="fr-FR" b="1" dirty="0">
                <a:solidFill>
                  <a:prstClr val="black"/>
                </a:solidFill>
              </a:rPr>
              <a:t>Réflexions</a:t>
            </a:r>
            <a:r>
              <a:rPr lang="fr-FR" dirty="0">
                <a:solidFill>
                  <a:prstClr val="black"/>
                </a:solidFill>
              </a:rPr>
              <a:t> </a:t>
            </a:r>
          </a:p>
          <a:p>
            <a:pPr marL="285750" indent="-285750" algn="just">
              <a:buFont typeface="Symbol" panose="05050102010706020507" pitchFamily="18" charset="2"/>
              <a:buChar char="Þ"/>
            </a:pPr>
            <a:r>
              <a:rPr lang="fr-FR" dirty="0">
                <a:solidFill>
                  <a:prstClr val="black"/>
                </a:solidFill>
              </a:rPr>
              <a:t>enjeux santé et performance</a:t>
            </a:r>
          </a:p>
          <a:p>
            <a:pPr marL="285750" indent="-285750" algn="just">
              <a:buFont typeface="Symbol" panose="05050102010706020507" pitchFamily="18" charset="2"/>
              <a:buChar char="Þ"/>
            </a:pPr>
            <a:r>
              <a:rPr lang="fr-FR" dirty="0">
                <a:solidFill>
                  <a:prstClr val="black"/>
                </a:solidFill>
              </a:rPr>
              <a:t>management du risque routier professionnel</a:t>
            </a:r>
          </a:p>
          <a:p>
            <a:pPr marL="285750" indent="-285750" algn="just">
              <a:buFont typeface="Symbol" panose="05050102010706020507" pitchFamily="18" charset="2"/>
              <a:buChar char="Þ"/>
            </a:pPr>
            <a:endParaRPr lang="fr-FR" dirty="0">
              <a:solidFill>
                <a:prstClr val="black"/>
              </a:solidFill>
            </a:endParaRPr>
          </a:p>
          <a:p>
            <a:pPr algn="just"/>
            <a:r>
              <a:rPr lang="fr-FR" i="1" dirty="0">
                <a:solidFill>
                  <a:prstClr val="black"/>
                </a:solidFill>
              </a:rPr>
              <a:t>« Au-delà d’une simple hiérarchisation, le plan d’action permet de définir les actions de prévention prioritaires à mettre en place. </a:t>
            </a:r>
          </a:p>
          <a:p>
            <a:pPr algn="just"/>
            <a:r>
              <a:rPr lang="fr-FR" i="1" dirty="0">
                <a:solidFill>
                  <a:prstClr val="black"/>
                </a:solidFill>
              </a:rPr>
              <a:t>Valoriser celles qui existent »</a:t>
            </a:r>
          </a:p>
        </p:txBody>
      </p:sp>
      <p:pic>
        <p:nvPicPr>
          <p:cNvPr id="3" name="Image 2">
            <a:extLst>
              <a:ext uri="{FF2B5EF4-FFF2-40B4-BE49-F238E27FC236}">
                <a16:creationId xmlns:a16="http://schemas.microsoft.com/office/drawing/2014/main" xmlns="" id="{7522AF0D-0938-4982-A0A0-C12F74AC49F4}"/>
              </a:ext>
            </a:extLst>
          </p:cNvPr>
          <p:cNvPicPr>
            <a:picLocks noChangeAspect="1"/>
          </p:cNvPicPr>
          <p:nvPr/>
        </p:nvPicPr>
        <p:blipFill>
          <a:blip r:embed="rId10"/>
          <a:stretch>
            <a:fillRect/>
          </a:stretch>
        </p:blipFill>
        <p:spPr>
          <a:xfrm>
            <a:off x="7524328" y="1340768"/>
            <a:ext cx="1296144" cy="431624"/>
          </a:xfrm>
          <a:prstGeom prst="rect">
            <a:avLst/>
          </a:prstGeom>
          <a:ln>
            <a:noFill/>
          </a:ln>
          <a:effectLst>
            <a:outerShdw blurRad="190500" algn="tl" rotWithShape="0">
              <a:srgbClr val="000000">
                <a:alpha val="70000"/>
              </a:srgbClr>
            </a:outerShdw>
          </a:effectLst>
        </p:spPr>
      </p:pic>
      <p:sp>
        <p:nvSpPr>
          <p:cNvPr id="9" name="ZoneTexte 8"/>
          <p:cNvSpPr txBox="1"/>
          <p:nvPr/>
        </p:nvSpPr>
        <p:spPr>
          <a:xfrm>
            <a:off x="1115616" y="692696"/>
            <a:ext cx="1440160"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151791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graphicEl>
                                              <a:dgm id="{B2AFF339-89C3-4472-8480-B3B5B87AFFE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graphicEl>
                                              <a:dgm id="{DEB5B28A-3D3D-44A5-9C2A-9422A5F52230}"/>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graphicEl>
                                              <a:dgm id="{8C5BB782-DB9E-45C5-B6F6-E32C866D8917}"/>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graphicEl>
                                              <a:dgm id="{F671829E-C977-404C-A3DC-99B91E7E30A8}"/>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graphicEl>
                                              <a:dgm id="{0D6E734C-BEA9-4465-A793-0D821817119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graphicEl>
                                              <a:dgm id="{E0F992EC-E725-42B8-85B3-B727C52006A4}"/>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graphicEl>
                                              <a:dgm id="{C1927414-9FCE-4F98-B751-4A98443640A0}"/>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graphicEl>
                                              <a:dgm id="{B6F53BC8-44C8-438C-82B8-BD9EEF45F2E0}"/>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graphicEl>
                                              <a:dgm id="{070751F2-A442-4156-93CC-80C7D3CA656B}"/>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graphicEl>
                                              <a:dgm id="{50710AD5-B91C-4E6C-A9C5-9E47DCFBE473}"/>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graphicEl>
                                              <a:dgm id="{E39765DE-8E2D-4879-BE74-03600449EA14}"/>
                                            </p:graphic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graphicEl>
                                              <a:dgm id="{B3B58FCD-0267-4685-B81E-E91D459784F7}"/>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graphicEl>
                                              <a:dgm id="{9A776AAA-D8EB-47F4-A988-98DDA7DE7B52}"/>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0" end="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
                                            <p:txEl>
                                              <p:pRg st="1" end="1"/>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4" end="4"/>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Graphic spid="14" grpId="0">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7D7933B-6EDE-45C6-AEE6-909EA863BCFD}"/>
              </a:ext>
            </a:extLst>
          </p:cNvPr>
          <p:cNvSpPr>
            <a:spLocks noGrp="1"/>
          </p:cNvSpPr>
          <p:nvPr>
            <p:ph type="title"/>
          </p:nvPr>
        </p:nvSpPr>
        <p:spPr>
          <a:xfrm>
            <a:off x="3923928" y="188640"/>
            <a:ext cx="8229240" cy="1144800"/>
          </a:xfrm>
        </p:spPr>
        <p:txBody>
          <a:bodyPr/>
          <a:lstStyle/>
          <a:p>
            <a:r>
              <a:rPr lang="fr-FR" sz="2400" b="1" dirty="0">
                <a:solidFill>
                  <a:srgbClr val="000000"/>
                </a:solidFill>
              </a:rPr>
              <a:t>Résultats - Perspectives</a:t>
            </a:r>
            <a:r>
              <a:rPr lang="fr-FR" sz="2000" b="1" dirty="0">
                <a:solidFill>
                  <a:srgbClr val="000000"/>
                </a:solidFill>
              </a:rPr>
              <a:t/>
            </a:r>
            <a:br>
              <a:rPr lang="fr-FR" sz="2000" b="1" dirty="0">
                <a:solidFill>
                  <a:srgbClr val="000000"/>
                </a:solidFill>
              </a:rPr>
            </a:br>
            <a:endParaRPr lang="fr-FR" sz="2000" dirty="0"/>
          </a:p>
        </p:txBody>
      </p:sp>
      <p:sp>
        <p:nvSpPr>
          <p:cNvPr id="3" name="Sous-titre 2">
            <a:extLst>
              <a:ext uri="{FF2B5EF4-FFF2-40B4-BE49-F238E27FC236}">
                <a16:creationId xmlns:a16="http://schemas.microsoft.com/office/drawing/2014/main" xmlns="" id="{EB1A60E4-CF42-4214-8B5B-502455970143}"/>
              </a:ext>
            </a:extLst>
          </p:cNvPr>
          <p:cNvSpPr>
            <a:spLocks noGrp="1"/>
          </p:cNvSpPr>
          <p:nvPr>
            <p:ph type="subTitle"/>
          </p:nvPr>
        </p:nvSpPr>
        <p:spPr>
          <a:xfrm>
            <a:off x="457200" y="1899992"/>
            <a:ext cx="8229240" cy="3977280"/>
          </a:xfrm>
        </p:spPr>
        <p:txBody>
          <a:bodyPr anchor="t"/>
          <a:lstStyle/>
          <a:p>
            <a:endParaRPr lang="fr-FR" dirty="0">
              <a:solidFill>
                <a:srgbClr val="000000"/>
              </a:solidFill>
            </a:endParaRPr>
          </a:p>
          <a:p>
            <a:endParaRPr lang="fr-FR" dirty="0"/>
          </a:p>
        </p:txBody>
      </p:sp>
      <p:sp>
        <p:nvSpPr>
          <p:cNvPr id="4" name="ZoneTexte 3">
            <a:extLst>
              <a:ext uri="{FF2B5EF4-FFF2-40B4-BE49-F238E27FC236}">
                <a16:creationId xmlns:a16="http://schemas.microsoft.com/office/drawing/2014/main" xmlns="" id="{4523D93B-5BDE-45E9-A418-CD628258BF40}"/>
              </a:ext>
            </a:extLst>
          </p:cNvPr>
          <p:cNvSpPr txBox="1"/>
          <p:nvPr/>
        </p:nvSpPr>
        <p:spPr>
          <a:xfrm>
            <a:off x="1259632" y="1924272"/>
            <a:ext cx="5976664" cy="369332"/>
          </a:xfrm>
          <a:prstGeom prst="rect">
            <a:avLst/>
          </a:prstGeom>
          <a:noFill/>
        </p:spPr>
        <p:txBody>
          <a:bodyPr wrap="square" rtlCol="0">
            <a:spAutoFit/>
          </a:bodyPr>
          <a:lstStyle/>
          <a:p>
            <a:r>
              <a:rPr lang="fr-FR" b="1" dirty="0">
                <a:solidFill>
                  <a:prstClr val="black"/>
                </a:solidFill>
              </a:rPr>
              <a:t>Outils</a:t>
            </a:r>
          </a:p>
        </p:txBody>
      </p:sp>
      <p:pic>
        <p:nvPicPr>
          <p:cNvPr id="5" name="Image 4">
            <a:extLst>
              <a:ext uri="{FF2B5EF4-FFF2-40B4-BE49-F238E27FC236}">
                <a16:creationId xmlns:a16="http://schemas.microsoft.com/office/drawing/2014/main" xmlns="" id="{A81A5B5D-FCEC-4EF0-93AF-92C7BB622F6C}"/>
              </a:ext>
            </a:extLst>
          </p:cNvPr>
          <p:cNvPicPr>
            <a:picLocks noChangeAspect="1"/>
          </p:cNvPicPr>
          <p:nvPr/>
        </p:nvPicPr>
        <p:blipFill>
          <a:blip r:embed="rId3"/>
          <a:stretch>
            <a:fillRect/>
          </a:stretch>
        </p:blipFill>
        <p:spPr>
          <a:xfrm>
            <a:off x="2699792" y="1124744"/>
            <a:ext cx="4699979" cy="1656184"/>
          </a:xfrm>
          <a:prstGeom prst="rect">
            <a:avLst/>
          </a:prstGeom>
          <a:ln>
            <a:noFill/>
          </a:ln>
          <a:effectLst>
            <a:outerShdw blurRad="190500" algn="tl" rotWithShape="0">
              <a:srgbClr val="000000">
                <a:alpha val="70000"/>
              </a:srgbClr>
            </a:outerShdw>
          </a:effectLst>
        </p:spPr>
      </p:pic>
      <p:pic>
        <p:nvPicPr>
          <p:cNvPr id="7" name="Graphique 6" descr="Outils">
            <a:extLst>
              <a:ext uri="{FF2B5EF4-FFF2-40B4-BE49-F238E27FC236}">
                <a16:creationId xmlns:a16="http://schemas.microsoft.com/office/drawing/2014/main" xmlns="" id="{9722CB02-9225-4700-8944-4B36766940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55576" y="1780256"/>
            <a:ext cx="648072" cy="648072"/>
          </a:xfrm>
          <a:prstGeom prst="rect">
            <a:avLst/>
          </a:prstGeom>
        </p:spPr>
      </p:pic>
      <p:pic>
        <p:nvPicPr>
          <p:cNvPr id="9" name="Graphique 8" descr="Flèche : courbe légère">
            <a:extLst>
              <a:ext uri="{FF2B5EF4-FFF2-40B4-BE49-F238E27FC236}">
                <a16:creationId xmlns:a16="http://schemas.microsoft.com/office/drawing/2014/main" xmlns="" id="{1FAEFAF7-3A66-464D-B5ED-C3AFE97E540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11560" y="3573016"/>
            <a:ext cx="720080" cy="720080"/>
          </a:xfrm>
          <a:prstGeom prst="rect">
            <a:avLst/>
          </a:prstGeom>
        </p:spPr>
      </p:pic>
      <p:sp>
        <p:nvSpPr>
          <p:cNvPr id="10" name="ZoneTexte 9">
            <a:extLst>
              <a:ext uri="{FF2B5EF4-FFF2-40B4-BE49-F238E27FC236}">
                <a16:creationId xmlns:a16="http://schemas.microsoft.com/office/drawing/2014/main" xmlns="" id="{DF49843C-F9D4-4540-991B-817BA6D45012}"/>
              </a:ext>
            </a:extLst>
          </p:cNvPr>
          <p:cNvSpPr txBox="1"/>
          <p:nvPr/>
        </p:nvSpPr>
        <p:spPr>
          <a:xfrm>
            <a:off x="1475656" y="3364432"/>
            <a:ext cx="6912768" cy="2862322"/>
          </a:xfrm>
          <a:prstGeom prst="rect">
            <a:avLst/>
          </a:prstGeom>
          <a:noFill/>
        </p:spPr>
        <p:txBody>
          <a:bodyPr wrap="square" rtlCol="0">
            <a:spAutoFit/>
          </a:bodyPr>
          <a:lstStyle/>
          <a:p>
            <a:r>
              <a:rPr lang="fr-FR" b="1" dirty="0">
                <a:solidFill>
                  <a:prstClr val="black"/>
                </a:solidFill>
              </a:rPr>
              <a:t>Identification de déterminants émergents &amp; priorisation d’actions dont :</a:t>
            </a:r>
          </a:p>
          <a:p>
            <a:endParaRPr lang="fr-FR" dirty="0">
              <a:solidFill>
                <a:prstClr val="black"/>
              </a:solidFill>
            </a:endParaRPr>
          </a:p>
          <a:p>
            <a:pPr marL="285750" indent="-285750">
              <a:buFont typeface="Wingdings" panose="05000000000000000000" pitchFamily="2" charset="2"/>
              <a:buChar char="q"/>
            </a:pPr>
            <a:r>
              <a:rPr lang="fr-FR" dirty="0">
                <a:solidFill>
                  <a:prstClr val="black"/>
                </a:solidFill>
              </a:rPr>
              <a:t>Les communications lors des tournées des soignants </a:t>
            </a:r>
          </a:p>
          <a:p>
            <a:pPr marL="742950" lvl="1" indent="-285750">
              <a:buFont typeface="Wingdings" panose="05000000000000000000" pitchFamily="2" charset="2"/>
              <a:buChar char="q"/>
            </a:pPr>
            <a:r>
              <a:rPr lang="fr-FR" b="1" dirty="0">
                <a:solidFill>
                  <a:prstClr val="black"/>
                </a:solidFill>
              </a:rPr>
              <a:t>Action 2021 </a:t>
            </a:r>
            <a:r>
              <a:rPr lang="fr-FR" dirty="0">
                <a:solidFill>
                  <a:prstClr val="black"/>
                </a:solidFill>
              </a:rPr>
              <a:t>« </a:t>
            </a:r>
            <a:r>
              <a:rPr lang="fr-FR" b="1" dirty="0">
                <a:solidFill>
                  <a:prstClr val="black"/>
                </a:solidFill>
              </a:rPr>
              <a:t>analyse appels téléphoniques Bluetooth à l’aide d’une enquête</a:t>
            </a:r>
            <a:r>
              <a:rPr lang="fr-FR" dirty="0">
                <a:solidFill>
                  <a:prstClr val="black"/>
                </a:solidFill>
              </a:rPr>
              <a:t> »</a:t>
            </a:r>
          </a:p>
          <a:p>
            <a:pPr lvl="1"/>
            <a:endParaRPr lang="fr-FR" dirty="0">
              <a:solidFill>
                <a:prstClr val="black"/>
              </a:solidFill>
            </a:endParaRPr>
          </a:p>
          <a:p>
            <a:endParaRPr lang="fr-FR" dirty="0">
              <a:solidFill>
                <a:prstClr val="black"/>
              </a:solidFill>
            </a:endParaRPr>
          </a:p>
          <a:p>
            <a:pPr marL="285750" indent="-285750">
              <a:buFont typeface="Wingdings" panose="05000000000000000000" pitchFamily="2" charset="2"/>
              <a:buChar char="q"/>
            </a:pPr>
            <a:r>
              <a:rPr lang="fr-FR" dirty="0">
                <a:solidFill>
                  <a:prstClr val="black"/>
                </a:solidFill>
              </a:rPr>
              <a:t>La formation des « conducteurs - soignants »</a:t>
            </a:r>
          </a:p>
          <a:p>
            <a:pPr marL="285750" indent="-285750">
              <a:buFont typeface="Wingdings" panose="05000000000000000000" pitchFamily="2" charset="2"/>
              <a:buChar char="q"/>
            </a:pPr>
            <a:endParaRPr lang="fr-FR" dirty="0">
              <a:solidFill>
                <a:prstClr val="black"/>
              </a:solidFill>
            </a:endParaRPr>
          </a:p>
        </p:txBody>
      </p:sp>
      <p:pic>
        <p:nvPicPr>
          <p:cNvPr id="14" name="Graphique 13" descr="Smartphone">
            <a:extLst>
              <a:ext uri="{FF2B5EF4-FFF2-40B4-BE49-F238E27FC236}">
                <a16:creationId xmlns:a16="http://schemas.microsoft.com/office/drawing/2014/main" xmlns="" id="{921B9A24-ED54-45FA-A0A5-85044DA233C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172400" y="4005064"/>
            <a:ext cx="792088" cy="792088"/>
          </a:xfrm>
          <a:prstGeom prst="rect">
            <a:avLst/>
          </a:prstGeom>
        </p:spPr>
      </p:pic>
      <p:pic>
        <p:nvPicPr>
          <p:cNvPr id="18" name="Graphique 17" descr="Salle de classe">
            <a:extLst>
              <a:ext uri="{FF2B5EF4-FFF2-40B4-BE49-F238E27FC236}">
                <a16:creationId xmlns:a16="http://schemas.microsoft.com/office/drawing/2014/main" xmlns="" id="{921A36B6-4131-4385-8D4B-A046E339E2D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6516216" y="5445224"/>
            <a:ext cx="914400" cy="914400"/>
          </a:xfrm>
          <a:prstGeom prst="rect">
            <a:avLst/>
          </a:prstGeom>
        </p:spPr>
      </p:pic>
      <p:sp>
        <p:nvSpPr>
          <p:cNvPr id="11" name="ZoneTexte 10"/>
          <p:cNvSpPr txBox="1"/>
          <p:nvPr/>
        </p:nvSpPr>
        <p:spPr>
          <a:xfrm>
            <a:off x="1115616" y="692696"/>
            <a:ext cx="1440160"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283794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994BD97-F3CE-7248-B3BE-2DFDDA65F9D7}" type="datetime1">
              <a:rPr lang="fr-FR" smtClean="0">
                <a:solidFill>
                  <a:prstClr val="black">
                    <a:tint val="75000"/>
                  </a:prstClr>
                </a:solidFill>
              </a:rPr>
              <a:pPr/>
              <a:t>20/05/2021</a:t>
            </a:fld>
            <a:endParaRPr lang="fr-FR" dirty="0">
              <a:solidFill>
                <a:prstClr val="black">
                  <a:tint val="75000"/>
                </a:prstClr>
              </a:solidFill>
            </a:endParaRPr>
          </a:p>
        </p:txBody>
      </p:sp>
      <p:sp>
        <p:nvSpPr>
          <p:cNvPr id="3" name="Espace réservé du numéro de diapositive 2"/>
          <p:cNvSpPr>
            <a:spLocks noGrp="1"/>
          </p:cNvSpPr>
          <p:nvPr>
            <p:ph type="sldNum" sz="quarter" idx="12"/>
          </p:nvPr>
        </p:nvSpPr>
        <p:spPr/>
        <p:txBody>
          <a:bodyPr/>
          <a:lstStyle/>
          <a:p>
            <a:fld id="{146312E2-7A7B-0B42-8E05-71B75A9714C4}" type="slidenum">
              <a:rPr lang="fr-FR" smtClean="0">
                <a:solidFill>
                  <a:prstClr val="black">
                    <a:tint val="75000"/>
                  </a:prstClr>
                </a:solidFill>
              </a:rPr>
              <a:pPr/>
              <a:t>46</a:t>
            </a:fld>
            <a:endParaRPr lang="fr-FR" dirty="0">
              <a:solidFill>
                <a:prstClr val="black">
                  <a:tint val="75000"/>
                </a:prstClr>
              </a:solidFill>
            </a:endParaRPr>
          </a:p>
        </p:txBody>
      </p:sp>
      <p:sp>
        <p:nvSpPr>
          <p:cNvPr id="4" name="Google Shape;75;p17"/>
          <p:cNvSpPr txBox="1"/>
          <p:nvPr/>
        </p:nvSpPr>
        <p:spPr>
          <a:xfrm>
            <a:off x="93378" y="902764"/>
            <a:ext cx="8712968" cy="2592288"/>
          </a:xfrm>
          <a:prstGeom prst="rect">
            <a:avLst/>
          </a:prstGeom>
          <a:noFill/>
          <a:ln>
            <a:noFill/>
          </a:ln>
        </p:spPr>
        <p:txBody>
          <a:bodyPr spcFirstLastPara="1" lIns="79666" tIns="79666" rIns="79666" bIns="79666"/>
          <a:lstStyle/>
          <a:p>
            <a:pPr defTabSz="796798">
              <a:buClr>
                <a:srgbClr val="000000"/>
              </a:buClr>
              <a:defRPr/>
            </a:pPr>
            <a:endParaRPr lang="fr-FR" sz="2100" b="1" dirty="0">
              <a:solidFill>
                <a:srgbClr val="000000"/>
              </a:solidFill>
              <a:ea typeface="Microsoft YaHei" charset="-122"/>
            </a:endParaRPr>
          </a:p>
          <a:p>
            <a:pPr defTabSz="796798">
              <a:buClr>
                <a:srgbClr val="000000"/>
              </a:buClr>
              <a:defRPr/>
            </a:pPr>
            <a:r>
              <a:rPr lang="fr-FR" sz="2100" b="1" dirty="0">
                <a:solidFill>
                  <a:srgbClr val="000000"/>
                </a:solidFill>
                <a:ea typeface="Microsoft YaHei" charset="-122"/>
              </a:rPr>
              <a:t> </a:t>
            </a:r>
          </a:p>
          <a:p>
            <a:pPr defTabSz="796798">
              <a:buClr>
                <a:srgbClr val="000000"/>
              </a:buClr>
              <a:defRPr/>
            </a:pPr>
            <a:endParaRPr sz="2600" kern="0" dirty="0">
              <a:solidFill>
                <a:srgbClr val="F1C232"/>
              </a:solidFill>
              <a:ea typeface="Microsoft YaHei" charset="-122"/>
              <a:cs typeface="Arial"/>
              <a:sym typeface="Arial"/>
            </a:endParaRPr>
          </a:p>
        </p:txBody>
      </p:sp>
      <p:sp>
        <p:nvSpPr>
          <p:cNvPr id="6" name="Rectangle 5"/>
          <p:cNvSpPr/>
          <p:nvPr/>
        </p:nvSpPr>
        <p:spPr>
          <a:xfrm>
            <a:off x="69126" y="2348880"/>
            <a:ext cx="8960407" cy="3570208"/>
          </a:xfrm>
          <a:prstGeom prst="rect">
            <a:avLst/>
          </a:prstGeom>
        </p:spPr>
        <p:txBody>
          <a:bodyPr wrap="square">
            <a:spAutoFit/>
          </a:bodyPr>
          <a:lstStyle/>
          <a:p>
            <a:pPr algn="ctr" defTabSz="796798">
              <a:buClr>
                <a:srgbClr val="000000"/>
              </a:buClr>
              <a:defRPr/>
            </a:pPr>
            <a:r>
              <a:rPr lang="fr-FR" sz="4000" b="1" dirty="0">
                <a:solidFill>
                  <a:srgbClr val="C00000"/>
                </a:solidFill>
                <a:latin typeface="Calibri" panose="020F0502020204030204" pitchFamily="34" charset="0"/>
                <a:ea typeface="Microsoft YaHei" charset="-122"/>
                <a:cs typeface="Calibri" panose="020F0502020204030204" pitchFamily="34" charset="0"/>
              </a:rPr>
              <a:t>AGIR : VOUS N’ÊTES PAS </a:t>
            </a:r>
            <a:r>
              <a:rPr lang="fr-FR" sz="4000" b="1" dirty="0" smtClean="0">
                <a:solidFill>
                  <a:srgbClr val="C00000"/>
                </a:solidFill>
                <a:latin typeface="Calibri" panose="020F0502020204030204" pitchFamily="34" charset="0"/>
                <a:ea typeface="Microsoft YaHei" charset="-122"/>
                <a:cs typeface="Calibri" panose="020F0502020204030204" pitchFamily="34" charset="0"/>
              </a:rPr>
              <a:t>SEUL</a:t>
            </a:r>
            <a:endParaRPr lang="fr-FR" sz="4000" b="1" dirty="0">
              <a:solidFill>
                <a:srgbClr val="C00000"/>
              </a:solidFill>
              <a:latin typeface="Calibri" panose="020F0502020204030204" pitchFamily="34" charset="0"/>
              <a:ea typeface="Microsoft YaHei" charset="-122"/>
              <a:cs typeface="Calibri" panose="020F0502020204030204" pitchFamily="34" charset="0"/>
            </a:endParaRPr>
          </a:p>
          <a:p>
            <a:pPr algn="ctr" defTabSz="796798">
              <a:buClr>
                <a:srgbClr val="000000"/>
              </a:buClr>
              <a:defRPr/>
            </a:pPr>
            <a:r>
              <a:rPr lang="fr-FR" sz="3600" b="1" dirty="0" smtClean="0">
                <a:solidFill>
                  <a:srgbClr val="000000"/>
                </a:solidFill>
                <a:latin typeface="Calibri" panose="020F0502020204030204" pitchFamily="34" charset="0"/>
                <a:ea typeface="Microsoft YaHei" charset="-122"/>
                <a:cs typeface="Calibri" panose="020F0502020204030204" pitchFamily="34" charset="0"/>
              </a:rPr>
              <a:t>Ressources mobilisables </a:t>
            </a:r>
          </a:p>
          <a:p>
            <a:pPr algn="ctr" defTabSz="796798">
              <a:buClr>
                <a:srgbClr val="000000"/>
              </a:buClr>
              <a:defRPr/>
            </a:pPr>
            <a:r>
              <a:rPr lang="fr-FR" sz="2800" b="1" dirty="0" smtClean="0">
                <a:solidFill>
                  <a:srgbClr val="000000"/>
                </a:solidFill>
                <a:latin typeface="Calibri" panose="020F0502020204030204" pitchFamily="34" charset="0"/>
                <a:ea typeface="Microsoft YaHei" charset="-122"/>
                <a:cs typeface="Calibri" panose="020F0502020204030204" pitchFamily="34" charset="0"/>
              </a:rPr>
              <a:t>Missions et accompagnement  </a:t>
            </a:r>
          </a:p>
          <a:p>
            <a:pPr algn="ctr" defTabSz="796798">
              <a:buClr>
                <a:srgbClr val="000000"/>
              </a:buClr>
              <a:defRPr/>
            </a:pPr>
            <a:r>
              <a:rPr lang="fr-FR" sz="2800" b="1" dirty="0" smtClean="0">
                <a:solidFill>
                  <a:srgbClr val="000000"/>
                </a:solidFill>
                <a:latin typeface="Calibri" panose="020F0502020204030204" pitchFamily="34" charset="0"/>
                <a:ea typeface="Microsoft YaHei" charset="-122"/>
                <a:cs typeface="Calibri" panose="020F0502020204030204" pitchFamily="34" charset="0"/>
              </a:rPr>
              <a:t>des Services de Santé au travail  </a:t>
            </a:r>
          </a:p>
          <a:p>
            <a:pPr algn="ctr" defTabSz="796798">
              <a:buClr>
                <a:srgbClr val="000000"/>
              </a:buClr>
              <a:defRPr/>
            </a:pPr>
            <a:endParaRPr lang="fr-FR" sz="4400" b="1" dirty="0" smtClean="0">
              <a:solidFill>
                <a:srgbClr val="000000"/>
              </a:solidFill>
              <a:latin typeface="Calibri" panose="020F0502020204030204" pitchFamily="34" charset="0"/>
              <a:ea typeface="Microsoft YaHei" charset="-122"/>
              <a:cs typeface="Calibri" panose="020F0502020204030204" pitchFamily="34" charset="0"/>
            </a:endParaRPr>
          </a:p>
          <a:p>
            <a:pPr defTabSz="796798">
              <a:buClr>
                <a:srgbClr val="000000"/>
              </a:buClr>
              <a:defRPr/>
            </a:pPr>
            <a:r>
              <a:rPr lang="fr-FR" sz="2400" b="1" dirty="0">
                <a:solidFill>
                  <a:srgbClr val="000000"/>
                </a:solidFill>
                <a:latin typeface="Calibri" panose="020F0502020204030204" pitchFamily="34" charset="0"/>
                <a:ea typeface="Microsoft YaHei" charset="-122"/>
                <a:cs typeface="Calibri" panose="020F0502020204030204" pitchFamily="34" charset="0"/>
              </a:rPr>
              <a:t> </a:t>
            </a:r>
            <a:r>
              <a:rPr lang="fr-FR" sz="2400" b="1" dirty="0" smtClean="0">
                <a:solidFill>
                  <a:srgbClr val="000000"/>
                </a:solidFill>
                <a:latin typeface="Calibri" panose="020F0502020204030204" pitchFamily="34" charset="0"/>
                <a:ea typeface="Microsoft YaHei" charset="-122"/>
                <a:cs typeface="Calibri" panose="020F0502020204030204" pitchFamily="34" charset="0"/>
              </a:rPr>
              <a:t>                                </a:t>
            </a:r>
            <a:r>
              <a:rPr lang="fr-FR" sz="2000" b="1" dirty="0" smtClean="0">
                <a:solidFill>
                  <a:srgbClr val="000000"/>
                </a:solidFill>
                <a:latin typeface="Calibri" panose="020F0502020204030204" pitchFamily="34" charset="0"/>
                <a:ea typeface="Microsoft YaHei" charset="-122"/>
                <a:cs typeface="Calibri" panose="020F0502020204030204" pitchFamily="34" charset="0"/>
              </a:rPr>
              <a:t>Nelly  VILLANTI :  Ergonome - PREVALY</a:t>
            </a:r>
          </a:p>
          <a:p>
            <a:pPr defTabSz="796798">
              <a:buClr>
                <a:srgbClr val="000000"/>
              </a:buClr>
              <a:defRPr/>
            </a:pPr>
            <a:r>
              <a:rPr lang="fr-FR" sz="2000" b="1" dirty="0">
                <a:solidFill>
                  <a:srgbClr val="000000"/>
                </a:solidFill>
                <a:latin typeface="Calibri" panose="020F0502020204030204" pitchFamily="34" charset="0"/>
                <a:ea typeface="Microsoft YaHei" charset="-122"/>
                <a:cs typeface="Calibri" panose="020F0502020204030204" pitchFamily="34" charset="0"/>
              </a:rPr>
              <a:t> </a:t>
            </a:r>
            <a:r>
              <a:rPr lang="fr-FR" sz="2000" b="1" dirty="0" smtClean="0">
                <a:solidFill>
                  <a:srgbClr val="000000"/>
                </a:solidFill>
                <a:latin typeface="Calibri" panose="020F0502020204030204" pitchFamily="34" charset="0"/>
                <a:ea typeface="Microsoft YaHei" charset="-122"/>
                <a:cs typeface="Calibri" panose="020F0502020204030204" pitchFamily="34" charset="0"/>
              </a:rPr>
              <a:t>	</a:t>
            </a:r>
            <a:r>
              <a:rPr lang="fr-FR" sz="2000" b="1" dirty="0">
                <a:solidFill>
                  <a:srgbClr val="000000"/>
                </a:solidFill>
                <a:latin typeface="Calibri" panose="020F0502020204030204" pitchFamily="34" charset="0"/>
                <a:ea typeface="Microsoft YaHei" charset="-122"/>
                <a:cs typeface="Calibri" panose="020F0502020204030204" pitchFamily="34" charset="0"/>
              </a:rPr>
              <a:t> </a:t>
            </a:r>
            <a:r>
              <a:rPr lang="fr-FR" sz="2000" b="1" dirty="0" smtClean="0">
                <a:solidFill>
                  <a:srgbClr val="000000"/>
                </a:solidFill>
                <a:latin typeface="Calibri" panose="020F0502020204030204" pitchFamily="34" charset="0"/>
                <a:ea typeface="Microsoft YaHei" charset="-122"/>
                <a:cs typeface="Calibri" panose="020F0502020204030204" pitchFamily="34" charset="0"/>
              </a:rPr>
              <a:t>                        Noémie PERE :  Infirmière en Santé au Travail – SSTMC</a:t>
            </a:r>
          </a:p>
        </p:txBody>
      </p:sp>
      <p:sp>
        <p:nvSpPr>
          <p:cNvPr id="7" name="ZoneTexte 6"/>
          <p:cNvSpPr txBox="1"/>
          <p:nvPr/>
        </p:nvSpPr>
        <p:spPr>
          <a:xfrm>
            <a:off x="1115616" y="692696"/>
            <a:ext cx="1440160" cy="369332"/>
          </a:xfrm>
          <a:prstGeom prst="rect">
            <a:avLst/>
          </a:prstGeom>
          <a:solidFill>
            <a:schemeClr val="bg1"/>
          </a:solidFill>
        </p:spPr>
        <p:txBody>
          <a:bodyPr wrap="square" rtlCol="0">
            <a:spAutoFit/>
          </a:bodyPr>
          <a:lstStyle/>
          <a:p>
            <a:endParaRPr lang="fr-FR" dirty="0"/>
          </a:p>
        </p:txBody>
      </p:sp>
      <p:sp>
        <p:nvSpPr>
          <p:cNvPr id="8" name="ZoneTexte 7"/>
          <p:cNvSpPr txBox="1"/>
          <p:nvPr/>
        </p:nvSpPr>
        <p:spPr>
          <a:xfrm>
            <a:off x="4521662" y="1124744"/>
            <a:ext cx="1440160"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35577251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7784" y="159618"/>
            <a:ext cx="8229240" cy="1144800"/>
          </a:xfrm>
        </p:spPr>
        <p:txBody>
          <a:bodyPr/>
          <a:lstStyle/>
          <a:p>
            <a:r>
              <a:rPr lang="fr-FR" sz="2800" kern="1200" spc="-1" dirty="0">
                <a:solidFill>
                  <a:srgbClr val="C0504D"/>
                </a:solidFill>
                <a:latin typeface="Arial Rounded MT Bold"/>
                <a:ea typeface="+mn-ea"/>
                <a:cs typeface="+mn-cs"/>
              </a:rPr>
              <a:t>Sommaire</a:t>
            </a:r>
          </a:p>
        </p:txBody>
      </p:sp>
      <p:sp>
        <p:nvSpPr>
          <p:cNvPr id="3" name="Espace réservé du contenu 2"/>
          <p:cNvSpPr>
            <a:spLocks noGrp="1"/>
          </p:cNvSpPr>
          <p:nvPr>
            <p:ph idx="1"/>
          </p:nvPr>
        </p:nvSpPr>
        <p:spPr>
          <a:xfrm>
            <a:off x="899593" y="2226469"/>
            <a:ext cx="7615758" cy="3263504"/>
          </a:xfrm>
        </p:spPr>
        <p:txBody>
          <a:bodyPr>
            <a:normAutofit lnSpcReduction="10000"/>
          </a:bodyPr>
          <a:lstStyle/>
          <a:p>
            <a:pPr marL="457200" indent="-457200">
              <a:buAutoNum type="arabicPeriod"/>
            </a:pPr>
            <a:r>
              <a:rPr lang="fr-FR" sz="2400" dirty="0"/>
              <a:t>Présentation des missions des SST conduites par l’équipe pluridisciplinaire </a:t>
            </a:r>
          </a:p>
          <a:p>
            <a:pPr marL="457200" indent="-457200">
              <a:buAutoNum type="arabicPeriod"/>
            </a:pPr>
            <a:endParaRPr lang="fr-FR" sz="2400" dirty="0"/>
          </a:p>
          <a:p>
            <a:pPr marL="335756" indent="-335756"/>
            <a:r>
              <a:rPr lang="fr-FR" sz="2400" dirty="0"/>
              <a:t>2. Votre démarche de prévention du risque routier</a:t>
            </a:r>
          </a:p>
          <a:p>
            <a:pPr marL="335756" indent="-335756"/>
            <a:endParaRPr lang="fr-FR" sz="2400" dirty="0"/>
          </a:p>
          <a:p>
            <a:pPr marL="335756" indent="-335756"/>
            <a:r>
              <a:rPr lang="fr-FR" sz="2400" dirty="0"/>
              <a:t>3. L’accompagnement de votre SST</a:t>
            </a:r>
          </a:p>
          <a:p>
            <a:pPr marL="335756" indent="-335756"/>
            <a:endParaRPr lang="fr-FR" sz="2400" dirty="0"/>
          </a:p>
          <a:p>
            <a:pPr marL="335756" indent="-335756"/>
            <a:r>
              <a:rPr lang="fr-FR" sz="2400" dirty="0"/>
              <a:t>4. Exemple d’accompagnement déployés dans les entreprises</a:t>
            </a:r>
          </a:p>
        </p:txBody>
      </p:sp>
      <p:sp>
        <p:nvSpPr>
          <p:cNvPr id="4" name="ZoneTexte 3"/>
          <p:cNvSpPr txBox="1"/>
          <p:nvPr/>
        </p:nvSpPr>
        <p:spPr>
          <a:xfrm>
            <a:off x="1115616" y="692696"/>
            <a:ext cx="1440160"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18657266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18484" y="177203"/>
            <a:ext cx="6618012" cy="1144800"/>
          </a:xfrm>
        </p:spPr>
        <p:txBody>
          <a:bodyPr>
            <a:noAutofit/>
          </a:bodyPr>
          <a:lstStyle/>
          <a:p>
            <a:r>
              <a:rPr lang="fr-FR" sz="2400" kern="1200" spc="-1" dirty="0">
                <a:solidFill>
                  <a:srgbClr val="C0504D"/>
                </a:solidFill>
                <a:latin typeface="Arial Rounded MT Bold"/>
                <a:ea typeface="+mn-ea"/>
                <a:cs typeface="+mn-cs"/>
              </a:rPr>
              <a:t>Présentation des missions des SST conduites par l’équipe pluridisciplinaire </a:t>
            </a:r>
          </a:p>
        </p:txBody>
      </p:sp>
      <p:sp>
        <p:nvSpPr>
          <p:cNvPr id="4" name="Espace réservé du numéro de diapositive 3"/>
          <p:cNvSpPr>
            <a:spLocks noGrp="1"/>
          </p:cNvSpPr>
          <p:nvPr>
            <p:ph type="sldNum" sz="quarter" idx="12"/>
          </p:nvPr>
        </p:nvSpPr>
        <p:spPr/>
        <p:txBody>
          <a:bodyPr/>
          <a:lstStyle/>
          <a:p>
            <a:pPr defTabSz="257175"/>
            <a:fld id="{940F20C7-61AF-4134-9A77-B618891C76FD}" type="slidenum">
              <a:rPr lang="fr-FR">
                <a:solidFill>
                  <a:prstClr val="black">
                    <a:tint val="75000"/>
                  </a:prstClr>
                </a:solidFill>
                <a:latin typeface="Calibri" panose="020F0502020204030204"/>
              </a:rPr>
              <a:pPr defTabSz="257175"/>
              <a:t>48</a:t>
            </a:fld>
            <a:endParaRPr lang="fr-FR">
              <a:solidFill>
                <a:prstClr val="black">
                  <a:tint val="75000"/>
                </a:prstClr>
              </a:solidFill>
              <a:latin typeface="Calibri" panose="020F0502020204030204"/>
            </a:endParaRPr>
          </a:p>
        </p:txBody>
      </p:sp>
      <p:grpSp>
        <p:nvGrpSpPr>
          <p:cNvPr id="24" name="Groupe 23">
            <a:extLst>
              <a:ext uri="{FF2B5EF4-FFF2-40B4-BE49-F238E27FC236}">
                <a16:creationId xmlns:a16="http://schemas.microsoft.com/office/drawing/2014/main" xmlns="" id="{A8232A87-058E-474F-BB63-D6A1C70783B2}"/>
              </a:ext>
            </a:extLst>
          </p:cNvPr>
          <p:cNvGrpSpPr/>
          <p:nvPr/>
        </p:nvGrpSpPr>
        <p:grpSpPr>
          <a:xfrm>
            <a:off x="1043608" y="1628800"/>
            <a:ext cx="7612886" cy="4153608"/>
            <a:chOff x="2117" y="944043"/>
            <a:chExt cx="8532391" cy="4694074"/>
          </a:xfrm>
        </p:grpSpPr>
        <p:grpSp>
          <p:nvGrpSpPr>
            <p:cNvPr id="25" name="Groupe 24">
              <a:extLst>
                <a:ext uri="{FF2B5EF4-FFF2-40B4-BE49-F238E27FC236}">
                  <a16:creationId xmlns:a16="http://schemas.microsoft.com/office/drawing/2014/main" xmlns="" id="{F598AFFC-0479-4962-83C2-83CF388844A0}"/>
                </a:ext>
              </a:extLst>
            </p:cNvPr>
            <p:cNvGrpSpPr/>
            <p:nvPr/>
          </p:nvGrpSpPr>
          <p:grpSpPr>
            <a:xfrm>
              <a:off x="2117" y="944043"/>
              <a:ext cx="7166137" cy="4403910"/>
              <a:chOff x="-1995846" y="786456"/>
              <a:chExt cx="7166137" cy="4403910"/>
            </a:xfrm>
          </p:grpSpPr>
          <p:grpSp>
            <p:nvGrpSpPr>
              <p:cNvPr id="28" name="Groupe 27">
                <a:extLst>
                  <a:ext uri="{FF2B5EF4-FFF2-40B4-BE49-F238E27FC236}">
                    <a16:creationId xmlns:a16="http://schemas.microsoft.com/office/drawing/2014/main" xmlns="" id="{C55B240A-59D4-4C19-9207-B3E26563B0DE}"/>
                  </a:ext>
                </a:extLst>
              </p:cNvPr>
              <p:cNvGrpSpPr/>
              <p:nvPr/>
            </p:nvGrpSpPr>
            <p:grpSpPr>
              <a:xfrm>
                <a:off x="-1995846" y="3695981"/>
                <a:ext cx="7166137" cy="1494385"/>
                <a:chOff x="-3283331" y="1000878"/>
                <a:chExt cx="8564810" cy="1494385"/>
              </a:xfrm>
            </p:grpSpPr>
            <p:grpSp>
              <p:nvGrpSpPr>
                <p:cNvPr id="36" name="Groupe 35">
                  <a:extLst>
                    <a:ext uri="{FF2B5EF4-FFF2-40B4-BE49-F238E27FC236}">
                      <a16:creationId xmlns:a16="http://schemas.microsoft.com/office/drawing/2014/main" xmlns="" id="{338EA259-6C72-4BA4-816F-57D905E63FF6}"/>
                    </a:ext>
                  </a:extLst>
                </p:cNvPr>
                <p:cNvGrpSpPr/>
                <p:nvPr/>
              </p:nvGrpSpPr>
              <p:grpSpPr>
                <a:xfrm>
                  <a:off x="-3283331" y="1000878"/>
                  <a:ext cx="8564810" cy="1494385"/>
                  <a:chOff x="-3283331" y="3273102"/>
                  <a:chExt cx="8564810" cy="1494385"/>
                </a:xfrm>
              </p:grpSpPr>
              <p:grpSp>
                <p:nvGrpSpPr>
                  <p:cNvPr id="38" name="Groupe 37">
                    <a:extLst>
                      <a:ext uri="{FF2B5EF4-FFF2-40B4-BE49-F238E27FC236}">
                        <a16:creationId xmlns:a16="http://schemas.microsoft.com/office/drawing/2014/main" xmlns="" id="{FB9A9858-70E9-49E8-BA99-FC5957E05C7C}"/>
                      </a:ext>
                    </a:extLst>
                  </p:cNvPr>
                  <p:cNvGrpSpPr/>
                  <p:nvPr/>
                </p:nvGrpSpPr>
                <p:grpSpPr>
                  <a:xfrm>
                    <a:off x="-1556141" y="3273102"/>
                    <a:ext cx="6837620" cy="1269661"/>
                    <a:chOff x="-1624455" y="3488771"/>
                    <a:chExt cx="6837620" cy="1269661"/>
                  </a:xfrm>
                </p:grpSpPr>
                <p:sp>
                  <p:nvSpPr>
                    <p:cNvPr id="40" name="Arc 39">
                      <a:extLst>
                        <a:ext uri="{FF2B5EF4-FFF2-40B4-BE49-F238E27FC236}">
                          <a16:creationId xmlns:a16="http://schemas.microsoft.com/office/drawing/2014/main" xmlns="" id="{6415FF9F-5415-42D9-BBEA-30669D0F7476}"/>
                        </a:ext>
                      </a:extLst>
                    </p:cNvPr>
                    <p:cNvSpPr/>
                    <p:nvPr/>
                  </p:nvSpPr>
                  <p:spPr>
                    <a:xfrm rot="653080">
                      <a:off x="3454282" y="3544573"/>
                      <a:ext cx="1758883" cy="944436"/>
                    </a:xfrm>
                    <a:prstGeom prst="arc">
                      <a:avLst>
                        <a:gd name="adj1" fmla="val 15650683"/>
                        <a:gd name="adj2" fmla="val 21470704"/>
                      </a:avLst>
                    </a:prstGeom>
                    <a:noFill/>
                    <a:ln w="19050" cap="flat" cmpd="sng" algn="ctr">
                      <a:solidFill>
                        <a:srgbClr val="43456D"/>
                      </a:solidFill>
                      <a:prstDash val="dash"/>
                      <a:round/>
                      <a:headEnd type="none" w="med" len="med"/>
                      <a:tailEnd type="triangle" w="med" len="med"/>
                    </a:ln>
                    <a:effectLst/>
                  </p:spPr>
                  <p:txBody>
                    <a:bodyPr rtlCol="0" anchor="ctr"/>
                    <a:lstStyle/>
                    <a:p>
                      <a:pPr algn="ctr" defTabSz="514350">
                        <a:defRPr/>
                      </a:pPr>
                      <a:endParaRPr lang="fr-FR" sz="1013" kern="0" dirty="0">
                        <a:solidFill>
                          <a:srgbClr val="43456D"/>
                        </a:solidFill>
                      </a:endParaRPr>
                    </a:p>
                  </p:txBody>
                </p:sp>
                <p:sp>
                  <p:nvSpPr>
                    <p:cNvPr id="41" name="Arc 40">
                      <a:extLst>
                        <a:ext uri="{FF2B5EF4-FFF2-40B4-BE49-F238E27FC236}">
                          <a16:creationId xmlns:a16="http://schemas.microsoft.com/office/drawing/2014/main" xmlns="" id="{25147553-2A59-4FBD-8CC4-356E410131C4}"/>
                        </a:ext>
                      </a:extLst>
                    </p:cNvPr>
                    <p:cNvSpPr/>
                    <p:nvPr/>
                  </p:nvSpPr>
                  <p:spPr>
                    <a:xfrm rot="20118971">
                      <a:off x="-1624455" y="3488771"/>
                      <a:ext cx="1795090" cy="1269661"/>
                    </a:xfrm>
                    <a:prstGeom prst="arc">
                      <a:avLst>
                        <a:gd name="adj1" fmla="val 12131367"/>
                        <a:gd name="adj2" fmla="val 17560119"/>
                      </a:avLst>
                    </a:prstGeom>
                    <a:noFill/>
                    <a:ln w="19050" cap="flat" cmpd="sng" algn="ctr">
                      <a:solidFill>
                        <a:srgbClr val="43456D"/>
                      </a:solidFill>
                      <a:prstDash val="dash"/>
                      <a:round/>
                      <a:headEnd type="triangle" w="med" len="med"/>
                      <a:tailEnd type="none" w="med" len="med"/>
                    </a:ln>
                    <a:effectLst/>
                  </p:spPr>
                  <p:txBody>
                    <a:bodyPr rtlCol="0" anchor="ctr"/>
                    <a:lstStyle/>
                    <a:p>
                      <a:pPr algn="ctr" defTabSz="514350">
                        <a:defRPr/>
                      </a:pPr>
                      <a:endParaRPr lang="fr-FR" sz="1013" kern="0" dirty="0">
                        <a:solidFill>
                          <a:srgbClr val="43456D"/>
                        </a:solidFill>
                      </a:endParaRPr>
                    </a:p>
                  </p:txBody>
                </p:sp>
              </p:grpSp>
              <p:sp>
                <p:nvSpPr>
                  <p:cNvPr id="39" name="ZoneTexte 38">
                    <a:extLst>
                      <a:ext uri="{FF2B5EF4-FFF2-40B4-BE49-F238E27FC236}">
                        <a16:creationId xmlns:a16="http://schemas.microsoft.com/office/drawing/2014/main" xmlns="" id="{A992EEF4-49AD-4CEE-A95E-52269634048B}"/>
                      </a:ext>
                    </a:extLst>
                  </p:cNvPr>
                  <p:cNvSpPr txBox="1"/>
                  <p:nvPr/>
                </p:nvSpPr>
                <p:spPr>
                  <a:xfrm>
                    <a:off x="-3283331" y="4392717"/>
                    <a:ext cx="4392995" cy="374770"/>
                  </a:xfrm>
                  <a:prstGeom prst="rect">
                    <a:avLst/>
                  </a:prstGeom>
                  <a:noFill/>
                </p:spPr>
                <p:txBody>
                  <a:bodyPr wrap="square" rtlCol="0">
                    <a:spAutoFit/>
                  </a:bodyPr>
                  <a:lstStyle/>
                  <a:p>
                    <a:pPr algn="ctr" defTabSz="514350">
                      <a:defRPr/>
                    </a:pPr>
                    <a:r>
                      <a:rPr lang="fr-FR" sz="1200" kern="0" dirty="0">
                        <a:solidFill>
                          <a:srgbClr val="43456D"/>
                        </a:solidFill>
                        <a:latin typeface="Calibri Light" panose="020F0302020204030204" pitchFamily="34" charset="0"/>
                      </a:rPr>
                      <a:t>En prévention de la Santé au Travail</a:t>
                    </a:r>
                  </a:p>
                </p:txBody>
              </p:sp>
            </p:grpSp>
            <p:sp>
              <p:nvSpPr>
                <p:cNvPr id="37" name="Rectangle 36">
                  <a:extLst>
                    <a:ext uri="{FF2B5EF4-FFF2-40B4-BE49-F238E27FC236}">
                      <a16:creationId xmlns:a16="http://schemas.microsoft.com/office/drawing/2014/main" xmlns="" id="{A64CB5E5-8023-4B71-8FA4-7492B3A88589}"/>
                    </a:ext>
                  </a:extLst>
                </p:cNvPr>
                <p:cNvSpPr/>
                <p:nvPr/>
              </p:nvSpPr>
              <p:spPr>
                <a:xfrm>
                  <a:off x="-2886707" y="1866218"/>
                  <a:ext cx="3599749" cy="299816"/>
                </a:xfrm>
                <a:prstGeom prst="rect">
                  <a:avLst/>
                </a:prstGeom>
              </p:spPr>
              <p:txBody>
                <a:bodyPr wrap="none">
                  <a:spAutoFit/>
                </a:bodyPr>
                <a:lstStyle/>
                <a:p>
                  <a:pPr algn="ctr" defTabSz="514350">
                    <a:lnSpc>
                      <a:spcPct val="80000"/>
                    </a:lnSpc>
                    <a:spcBef>
                      <a:spcPct val="0"/>
                    </a:spcBef>
                    <a:defRPr/>
                  </a:pPr>
                  <a:r>
                    <a:rPr lang="fr-BE" altLang="fr-FR" sz="1050" kern="0" dirty="0">
                      <a:solidFill>
                        <a:srgbClr val="0878FF"/>
                      </a:solidFill>
                      <a:latin typeface="Arial Rounded MT Bold" panose="020F0704030504030204" pitchFamily="34" charset="0"/>
                      <a:cs typeface="Arial" panose="020B0604020202020204" pitchFamily="34" charset="0"/>
                    </a:rPr>
                    <a:t>CONSEILS, ACCOMPAGNEMENT</a:t>
                  </a:r>
                </a:p>
              </p:txBody>
            </p:sp>
          </p:grpSp>
          <p:grpSp>
            <p:nvGrpSpPr>
              <p:cNvPr id="29" name="Groupe 28">
                <a:extLst>
                  <a:ext uri="{FF2B5EF4-FFF2-40B4-BE49-F238E27FC236}">
                    <a16:creationId xmlns:a16="http://schemas.microsoft.com/office/drawing/2014/main" xmlns="" id="{9755444C-DE92-46EA-A969-7E1A7E8E8090}"/>
                  </a:ext>
                </a:extLst>
              </p:cNvPr>
              <p:cNvGrpSpPr/>
              <p:nvPr/>
            </p:nvGrpSpPr>
            <p:grpSpPr>
              <a:xfrm>
                <a:off x="206337" y="786456"/>
                <a:ext cx="4266452" cy="3196106"/>
                <a:chOff x="-235649" y="1593528"/>
                <a:chExt cx="4266452" cy="3196106"/>
              </a:xfrm>
            </p:grpSpPr>
            <p:grpSp>
              <p:nvGrpSpPr>
                <p:cNvPr id="30" name="Groupe 29">
                  <a:extLst>
                    <a:ext uri="{FF2B5EF4-FFF2-40B4-BE49-F238E27FC236}">
                      <a16:creationId xmlns:a16="http://schemas.microsoft.com/office/drawing/2014/main" xmlns="" id="{4200A976-3A27-40A4-87E1-403E77871925}"/>
                    </a:ext>
                  </a:extLst>
                </p:cNvPr>
                <p:cNvGrpSpPr/>
                <p:nvPr/>
              </p:nvGrpSpPr>
              <p:grpSpPr>
                <a:xfrm>
                  <a:off x="258186" y="1593528"/>
                  <a:ext cx="2869386" cy="2633639"/>
                  <a:chOff x="-696613" y="1385833"/>
                  <a:chExt cx="2869386" cy="2633639"/>
                </a:xfrm>
              </p:grpSpPr>
              <p:sp>
                <p:nvSpPr>
                  <p:cNvPr id="34" name="ZoneTexte 188">
                    <a:extLst>
                      <a:ext uri="{FF2B5EF4-FFF2-40B4-BE49-F238E27FC236}">
                        <a16:creationId xmlns:a16="http://schemas.microsoft.com/office/drawing/2014/main" xmlns="" id="{9A15E147-2590-49FE-B1A2-6C08BF4D1D71}"/>
                      </a:ext>
                    </a:extLst>
                  </p:cNvPr>
                  <p:cNvSpPr txBox="1">
                    <a:spLocks noChangeArrowheads="1"/>
                  </p:cNvSpPr>
                  <p:nvPr/>
                </p:nvSpPr>
                <p:spPr bwMode="auto">
                  <a:xfrm>
                    <a:off x="-696613" y="2939938"/>
                    <a:ext cx="2869386" cy="1079534"/>
                  </a:xfrm>
                  <a:prstGeom prst="ellipse">
                    <a:avLst/>
                  </a:prstGeom>
                  <a:solidFill>
                    <a:srgbClr val="F8D568">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p>
                    <a:pPr algn="ctr" defTabSz="514350">
                      <a:defRPr/>
                    </a:pPr>
                    <a:r>
                      <a:rPr lang="fr-FR" altLang="fr-FR" sz="900" kern="0" dirty="0">
                        <a:solidFill>
                          <a:srgbClr val="262B50"/>
                        </a:solidFill>
                        <a:cs typeface="Arial" panose="020B0604020202020204" pitchFamily="34" charset="0"/>
                      </a:rPr>
                      <a:t>IPRP (Ergonomes,</a:t>
                    </a:r>
                  </a:p>
                  <a:p>
                    <a:pPr algn="ctr" defTabSz="514350">
                      <a:defRPr/>
                    </a:pPr>
                    <a:r>
                      <a:rPr lang="fr-FR" altLang="fr-FR" sz="900" kern="0" dirty="0">
                        <a:solidFill>
                          <a:srgbClr val="262B50"/>
                        </a:solidFill>
                        <a:cs typeface="Arial" panose="020B0604020202020204" pitchFamily="34" charset="0"/>
                      </a:rPr>
                      <a:t>Psychologues du travail,</a:t>
                    </a:r>
                  </a:p>
                  <a:p>
                    <a:pPr algn="ctr" defTabSz="514350">
                      <a:defRPr/>
                    </a:pPr>
                    <a:r>
                      <a:rPr lang="fr-FR" altLang="fr-FR" sz="900" kern="0" dirty="0">
                        <a:solidFill>
                          <a:srgbClr val="262B50"/>
                        </a:solidFill>
                        <a:cs typeface="Arial" panose="020B0604020202020204" pitchFamily="34" charset="0"/>
                      </a:rPr>
                      <a:t>Techniciens en prévention)</a:t>
                    </a:r>
                  </a:p>
                </p:txBody>
              </p:sp>
              <p:pic>
                <p:nvPicPr>
                  <p:cNvPr id="35" name="Image 14340" descr="Free illustration: Business, Team, People, Group - Free ...">
                    <a:extLst>
                      <a:ext uri="{FF2B5EF4-FFF2-40B4-BE49-F238E27FC236}">
                        <a16:creationId xmlns:a16="http://schemas.microsoft.com/office/drawing/2014/main" xmlns="" id="{F775D28A-8553-4507-8E13-449F94CF9B5C}"/>
                      </a:ext>
                    </a:extLst>
                  </p:cNvPr>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84069" y="1385833"/>
                    <a:ext cx="2215690" cy="168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ZoneTexte 188">
                  <a:extLst>
                    <a:ext uri="{FF2B5EF4-FFF2-40B4-BE49-F238E27FC236}">
                      <a16:creationId xmlns:a16="http://schemas.microsoft.com/office/drawing/2014/main" xmlns="" id="{43D1C72E-1486-425C-8079-471BF6B3E027}"/>
                    </a:ext>
                  </a:extLst>
                </p:cNvPr>
                <p:cNvSpPr txBox="1">
                  <a:spLocks noChangeArrowheads="1"/>
                </p:cNvSpPr>
                <p:nvPr/>
              </p:nvSpPr>
              <p:spPr bwMode="auto">
                <a:xfrm>
                  <a:off x="-235649" y="3937880"/>
                  <a:ext cx="1741439" cy="791980"/>
                </a:xfrm>
                <a:prstGeom prst="ellipse">
                  <a:avLst/>
                </a:prstGeom>
                <a:solidFill>
                  <a:schemeClr val="accent1">
                    <a:lumMod val="40000"/>
                    <a:lumOff val="60000"/>
                    <a:alpha val="50000"/>
                  </a:schemeClr>
                </a:solidFill>
                <a:ln>
                  <a:noFill/>
                </a:ln>
                <a:extLst/>
              </p:spPr>
              <p:txBody>
                <a:bodyPr wrap="square" anchor="ctr" anchorCtr="0">
                  <a:noAutofit/>
                </a:bodyPr>
                <a:lstStyle/>
                <a:p>
                  <a:pPr algn="ctr" defTabSz="514350">
                    <a:defRPr/>
                  </a:pPr>
                  <a:r>
                    <a:rPr lang="fr-FR" altLang="fr-FR" sz="900" kern="0" dirty="0">
                      <a:solidFill>
                        <a:srgbClr val="262B50"/>
                      </a:solidFill>
                      <a:cs typeface="Arial" panose="020B0604020202020204" pitchFamily="34" charset="0"/>
                    </a:rPr>
                    <a:t>Infirmiers en santé au travail</a:t>
                  </a:r>
                </a:p>
              </p:txBody>
            </p:sp>
            <p:sp>
              <p:nvSpPr>
                <p:cNvPr id="32" name="ZoneTexte 188">
                  <a:extLst>
                    <a:ext uri="{FF2B5EF4-FFF2-40B4-BE49-F238E27FC236}">
                      <a16:creationId xmlns:a16="http://schemas.microsoft.com/office/drawing/2014/main" xmlns="" id="{8FEE024B-41A5-458A-A152-8FFB8816DA07}"/>
                    </a:ext>
                  </a:extLst>
                </p:cNvPr>
                <p:cNvSpPr txBox="1">
                  <a:spLocks noChangeArrowheads="1"/>
                </p:cNvSpPr>
                <p:nvPr/>
              </p:nvSpPr>
              <p:spPr bwMode="auto">
                <a:xfrm>
                  <a:off x="2289363" y="3921967"/>
                  <a:ext cx="1741440" cy="791981"/>
                </a:xfrm>
                <a:prstGeom prst="ellipse">
                  <a:avLst/>
                </a:prstGeom>
                <a:solidFill>
                  <a:srgbClr val="FFC000">
                    <a:alpha val="50000"/>
                  </a:srgbClr>
                </a:solidFill>
                <a:ln>
                  <a:noFill/>
                </a:ln>
                <a:extLst/>
              </p:spPr>
              <p:txBody>
                <a:bodyPr wrap="square" anchor="ctr" anchorCtr="0">
                  <a:noAutofit/>
                </a:bodyPr>
                <a:lstStyle/>
                <a:p>
                  <a:pPr algn="ctr" defTabSz="514350">
                    <a:defRPr/>
                  </a:pPr>
                  <a:r>
                    <a:rPr lang="fr-FR" altLang="fr-FR" sz="900" kern="0" dirty="0">
                      <a:solidFill>
                        <a:srgbClr val="262B50"/>
                      </a:solidFill>
                      <a:cs typeface="Arial" panose="020B0604020202020204" pitchFamily="34" charset="0"/>
                    </a:rPr>
                    <a:t>Assistants en santé au travail</a:t>
                  </a:r>
                </a:p>
              </p:txBody>
            </p:sp>
            <p:sp>
              <p:nvSpPr>
                <p:cNvPr id="33" name="ZoneTexte 188">
                  <a:extLst>
                    <a:ext uri="{FF2B5EF4-FFF2-40B4-BE49-F238E27FC236}">
                      <a16:creationId xmlns:a16="http://schemas.microsoft.com/office/drawing/2014/main" xmlns="" id="{1DD02EB6-F789-4581-BD94-53DF4D67E3BE}"/>
                    </a:ext>
                  </a:extLst>
                </p:cNvPr>
                <p:cNvSpPr txBox="1">
                  <a:spLocks noChangeArrowheads="1"/>
                </p:cNvSpPr>
                <p:nvPr/>
              </p:nvSpPr>
              <p:spPr bwMode="auto">
                <a:xfrm>
                  <a:off x="1242770" y="3997654"/>
                  <a:ext cx="1361559" cy="791980"/>
                </a:xfrm>
                <a:prstGeom prst="ellipse">
                  <a:avLst/>
                </a:prstGeom>
                <a:solidFill>
                  <a:schemeClr val="bg2">
                    <a:lumMod val="90000"/>
                    <a:alpha val="50000"/>
                  </a:schemeClr>
                </a:solidFill>
                <a:ln>
                  <a:noFill/>
                </a:ln>
                <a:extLst/>
              </p:spPr>
              <p:txBody>
                <a:bodyPr wrap="square" anchor="ctr" anchorCtr="0">
                  <a:noAutofit/>
                </a:bodyPr>
                <a:lstStyle/>
                <a:p>
                  <a:pPr algn="ctr" defTabSz="514350">
                    <a:defRPr/>
                  </a:pPr>
                  <a:r>
                    <a:rPr lang="fr-FR" altLang="fr-FR" sz="900" kern="0" dirty="0">
                      <a:solidFill>
                        <a:srgbClr val="262B50"/>
                      </a:solidFill>
                      <a:cs typeface="Arial" panose="020B0604020202020204" pitchFamily="34" charset="0"/>
                    </a:rPr>
                    <a:t>Médecins du Travail</a:t>
                  </a:r>
                </a:p>
              </p:txBody>
            </p:sp>
          </p:grpSp>
        </p:grpSp>
        <p:sp>
          <p:nvSpPr>
            <p:cNvPr id="26" name="Rectangle 25">
              <a:extLst>
                <a:ext uri="{FF2B5EF4-FFF2-40B4-BE49-F238E27FC236}">
                  <a16:creationId xmlns:a16="http://schemas.microsoft.com/office/drawing/2014/main" xmlns="" id="{971EC0FE-32E8-4802-AFE1-DDD6471248FF}"/>
                </a:ext>
              </a:extLst>
            </p:cNvPr>
            <p:cNvSpPr/>
            <p:nvPr/>
          </p:nvSpPr>
          <p:spPr>
            <a:xfrm>
              <a:off x="5079688" y="4718907"/>
              <a:ext cx="3454820" cy="649601"/>
            </a:xfrm>
            <a:prstGeom prst="rect">
              <a:avLst/>
            </a:prstGeom>
          </p:spPr>
          <p:txBody>
            <a:bodyPr wrap="none">
              <a:spAutoFit/>
            </a:bodyPr>
            <a:lstStyle/>
            <a:p>
              <a:pPr algn="ctr" defTabSz="514350">
                <a:lnSpc>
                  <a:spcPct val="80000"/>
                </a:lnSpc>
                <a:spcBef>
                  <a:spcPct val="0"/>
                </a:spcBef>
                <a:defRPr/>
              </a:pPr>
              <a:r>
                <a:rPr lang="fr-BE" altLang="fr-FR" sz="1050" kern="0" dirty="0">
                  <a:solidFill>
                    <a:srgbClr val="0878FF"/>
                  </a:solidFill>
                  <a:latin typeface="Arial Rounded MT Bold" panose="020F0704030504030204" pitchFamily="34" charset="0"/>
                  <a:cs typeface="Arial" panose="020B0604020202020204" pitchFamily="34" charset="0"/>
                </a:rPr>
                <a:t>SURVEILLANCE DE L’ETAT DE </a:t>
              </a:r>
              <a:r>
                <a:rPr lang="fr-BE" altLang="fr-FR" sz="1050" kern="0" cap="all" dirty="0">
                  <a:solidFill>
                    <a:srgbClr val="0878FF"/>
                  </a:solidFill>
                  <a:latin typeface="Arial Rounded MT Bold" panose="020F0704030504030204" pitchFamily="34" charset="0"/>
                  <a:cs typeface="Arial" panose="020B0604020202020204" pitchFamily="34" charset="0"/>
                </a:rPr>
                <a:t>Santé </a:t>
              </a:r>
            </a:p>
            <a:p>
              <a:pPr algn="ctr" defTabSz="514350">
                <a:lnSpc>
                  <a:spcPct val="80000"/>
                </a:lnSpc>
                <a:spcBef>
                  <a:spcPct val="0"/>
                </a:spcBef>
                <a:defRPr/>
              </a:pPr>
              <a:r>
                <a:rPr lang="fr-BE" altLang="fr-FR" sz="1050" kern="0" cap="all" dirty="0">
                  <a:solidFill>
                    <a:srgbClr val="0878FF"/>
                  </a:solidFill>
                  <a:latin typeface="Arial Rounded MT Bold" panose="020F0704030504030204" pitchFamily="34" charset="0"/>
                  <a:cs typeface="Arial" panose="020B0604020202020204" pitchFamily="34" charset="0"/>
                </a:rPr>
                <a:t>des travailleurs</a:t>
              </a:r>
            </a:p>
            <a:p>
              <a:pPr algn="ctr" defTabSz="514350">
                <a:lnSpc>
                  <a:spcPct val="80000"/>
                </a:lnSpc>
                <a:spcBef>
                  <a:spcPct val="0"/>
                </a:spcBef>
                <a:defRPr/>
              </a:pPr>
              <a:r>
                <a:rPr lang="fr-BE" altLang="fr-FR" sz="1050" kern="0" cap="all" dirty="0">
                  <a:solidFill>
                    <a:srgbClr val="0878FF"/>
                  </a:solidFill>
                  <a:latin typeface="Arial Rounded MT Bold" panose="020F0704030504030204" pitchFamily="34" charset="0"/>
                  <a:cs typeface="Arial" panose="020B0604020202020204" pitchFamily="34" charset="0"/>
                </a:rPr>
                <a:t>+ traçabilité et veille sanitaire </a:t>
              </a:r>
            </a:p>
          </p:txBody>
        </p:sp>
        <p:sp>
          <p:nvSpPr>
            <p:cNvPr id="27" name="ZoneTexte 26">
              <a:extLst>
                <a:ext uri="{FF2B5EF4-FFF2-40B4-BE49-F238E27FC236}">
                  <a16:creationId xmlns:a16="http://schemas.microsoft.com/office/drawing/2014/main" xmlns="" id="{2F31C0DC-33D2-45F9-9335-48E49D47933A}"/>
                </a:ext>
              </a:extLst>
            </p:cNvPr>
            <p:cNvSpPr txBox="1"/>
            <p:nvPr/>
          </p:nvSpPr>
          <p:spPr>
            <a:xfrm>
              <a:off x="5098940" y="5294577"/>
              <a:ext cx="3416313" cy="343540"/>
            </a:xfrm>
            <a:prstGeom prst="rect">
              <a:avLst/>
            </a:prstGeom>
            <a:noFill/>
          </p:spPr>
          <p:txBody>
            <a:bodyPr wrap="square" rtlCol="0">
              <a:spAutoFit/>
            </a:bodyPr>
            <a:lstStyle/>
            <a:p>
              <a:pPr algn="ctr" defTabSz="514350">
                <a:defRPr/>
              </a:pPr>
              <a:r>
                <a:rPr lang="fr-FR" sz="1050" kern="0" dirty="0">
                  <a:solidFill>
                    <a:srgbClr val="43456D"/>
                  </a:solidFill>
                  <a:latin typeface="Calibri Light" panose="020F0302020204030204" pitchFamily="34" charset="0"/>
                </a:rPr>
                <a:t>Visites médicales et entretiens infirmiers</a:t>
              </a:r>
            </a:p>
          </p:txBody>
        </p:sp>
      </p:grpSp>
      <p:sp>
        <p:nvSpPr>
          <p:cNvPr id="22" name="ZoneTexte 21"/>
          <p:cNvSpPr txBox="1"/>
          <p:nvPr/>
        </p:nvSpPr>
        <p:spPr>
          <a:xfrm>
            <a:off x="1115616" y="692696"/>
            <a:ext cx="1224136"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29945033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83768" y="116632"/>
            <a:ext cx="8229240" cy="1144800"/>
          </a:xfrm>
        </p:spPr>
        <p:txBody>
          <a:bodyPr>
            <a:normAutofit/>
          </a:bodyPr>
          <a:lstStyle/>
          <a:p>
            <a:r>
              <a:rPr lang="fr-FR" sz="2800" kern="1200" spc="-1" dirty="0">
                <a:solidFill>
                  <a:srgbClr val="C0504D"/>
                </a:solidFill>
                <a:latin typeface="Arial Rounded MT Bold"/>
                <a:ea typeface="+mn-ea"/>
                <a:cs typeface="+mn-cs"/>
              </a:rPr>
              <a:t>Votre démarche de prévention</a:t>
            </a:r>
          </a:p>
        </p:txBody>
      </p:sp>
      <p:sp>
        <p:nvSpPr>
          <p:cNvPr id="3" name="Espace réservé du contenu 2"/>
          <p:cNvSpPr>
            <a:spLocks noGrp="1"/>
          </p:cNvSpPr>
          <p:nvPr>
            <p:ph idx="1"/>
          </p:nvPr>
        </p:nvSpPr>
        <p:spPr>
          <a:xfrm>
            <a:off x="827584" y="1988840"/>
            <a:ext cx="8150826" cy="3263504"/>
          </a:xfrm>
        </p:spPr>
        <p:txBody>
          <a:bodyPr>
            <a:normAutofit lnSpcReduction="10000"/>
          </a:bodyPr>
          <a:lstStyle/>
          <a:p>
            <a:r>
              <a:rPr lang="fr-FR" dirty="0">
                <a:solidFill>
                  <a:schemeClr val="tx1"/>
                </a:solidFill>
              </a:rPr>
              <a:t>Le document unique d’évaluation des risques professionnels</a:t>
            </a:r>
          </a:p>
          <a:p>
            <a:endParaRPr lang="fr-FR" dirty="0">
              <a:solidFill>
                <a:schemeClr val="tx1"/>
              </a:solidFill>
            </a:endParaRPr>
          </a:p>
          <a:p>
            <a:pPr marL="285750" lvl="1" indent="-285750">
              <a:buFont typeface="Arial" panose="020B0604020202020204" pitchFamily="34" charset="0"/>
              <a:buChar char="•"/>
            </a:pPr>
            <a:r>
              <a:rPr lang="fr-FR" dirty="0">
                <a:solidFill>
                  <a:schemeClr val="tx1"/>
                </a:solidFill>
              </a:rPr>
              <a:t>Obligation d’évaluer les risques professionnels </a:t>
            </a:r>
          </a:p>
          <a:p>
            <a:pPr marL="285750" lvl="1" indent="-285750">
              <a:buFont typeface="Arial" panose="020B0604020202020204" pitchFamily="34" charset="0"/>
              <a:buChar char="•"/>
            </a:pPr>
            <a:endParaRPr lang="fr-FR" dirty="0">
              <a:solidFill>
                <a:schemeClr val="tx1"/>
              </a:solidFill>
            </a:endParaRPr>
          </a:p>
          <a:p>
            <a:pPr marL="285750" lvl="1" indent="-285750">
              <a:buFont typeface="Arial" panose="020B0604020202020204" pitchFamily="34" charset="0"/>
              <a:buChar char="•"/>
            </a:pPr>
            <a:r>
              <a:rPr lang="fr-FR" dirty="0">
                <a:solidFill>
                  <a:schemeClr val="tx1"/>
                </a:solidFill>
              </a:rPr>
              <a:t>Démarche d’amélioration continue des conditions de travail</a:t>
            </a:r>
          </a:p>
          <a:p>
            <a:pPr marL="285750" lvl="1" indent="-285750">
              <a:buFont typeface="Arial" panose="020B0604020202020204" pitchFamily="34" charset="0"/>
              <a:buChar char="•"/>
            </a:pPr>
            <a:endParaRPr lang="fr-FR" dirty="0">
              <a:solidFill>
                <a:schemeClr val="tx1"/>
              </a:solidFill>
            </a:endParaRPr>
          </a:p>
          <a:p>
            <a:pPr marL="285750" lvl="1" indent="-285750">
              <a:buFont typeface="Arial" panose="020B0604020202020204" pitchFamily="34" charset="0"/>
              <a:buChar char="•"/>
            </a:pPr>
            <a:r>
              <a:rPr lang="fr-FR" dirty="0">
                <a:solidFill>
                  <a:schemeClr val="tx1"/>
                </a:solidFill>
              </a:rPr>
              <a:t>Démarche participative, impliquant tous les acteurs (salariés, IRP, employeur…)</a:t>
            </a:r>
          </a:p>
          <a:p>
            <a:pPr marL="285750" lvl="1" indent="-285750">
              <a:buFont typeface="Arial" panose="020B0604020202020204" pitchFamily="34" charset="0"/>
              <a:buChar char="•"/>
            </a:pPr>
            <a:endParaRPr lang="fr-FR" dirty="0">
              <a:solidFill>
                <a:schemeClr val="tx1"/>
              </a:solidFill>
            </a:endParaRPr>
          </a:p>
          <a:p>
            <a:pPr marL="285750" lvl="1" indent="-285750">
              <a:buFont typeface="Arial" panose="020B0604020202020204" pitchFamily="34" charset="0"/>
              <a:buChar char="•"/>
            </a:pPr>
            <a:r>
              <a:rPr lang="fr-FR" dirty="0">
                <a:solidFill>
                  <a:schemeClr val="tx1"/>
                </a:solidFill>
              </a:rPr>
              <a:t>Objectifs : réduction de l’exposition au risque, réduction des AT, …</a:t>
            </a:r>
          </a:p>
          <a:p>
            <a:pPr marL="285750" lvl="1" indent="-285750">
              <a:buFont typeface="Arial" panose="020B0604020202020204" pitchFamily="34" charset="0"/>
              <a:buChar char="•"/>
            </a:pPr>
            <a:endParaRPr lang="fr-FR" dirty="0">
              <a:solidFill>
                <a:schemeClr val="tx1"/>
              </a:solidFill>
            </a:endParaRPr>
          </a:p>
          <a:p>
            <a:pPr marL="285750" lvl="2" indent="-285750">
              <a:buFont typeface="Arial" panose="020B0604020202020204" pitchFamily="34" charset="0"/>
              <a:buChar char="•"/>
            </a:pPr>
            <a:r>
              <a:rPr lang="fr-FR" dirty="0">
                <a:solidFill>
                  <a:schemeClr val="tx1"/>
                </a:solidFill>
              </a:rPr>
              <a:t>Définition du plan d’actions</a:t>
            </a:r>
          </a:p>
          <a:p>
            <a:pPr marL="285750" lvl="1" indent="-285750">
              <a:buFont typeface="Arial" panose="020B0604020202020204" pitchFamily="34" charset="0"/>
              <a:buChar char="•"/>
            </a:pPr>
            <a:endParaRPr lang="fr-FR" dirty="0"/>
          </a:p>
          <a:p>
            <a:pPr lvl="1"/>
            <a:endParaRPr lang="fr-FR" dirty="0"/>
          </a:p>
          <a:p>
            <a:pPr lvl="1"/>
            <a:endParaRPr lang="fr-FR" dirty="0"/>
          </a:p>
        </p:txBody>
      </p:sp>
      <p:sp>
        <p:nvSpPr>
          <p:cNvPr id="4" name="ZoneTexte 3"/>
          <p:cNvSpPr txBox="1"/>
          <p:nvPr/>
        </p:nvSpPr>
        <p:spPr>
          <a:xfrm>
            <a:off x="1115616" y="692696"/>
            <a:ext cx="1224136"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27482455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720725" cy="6875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Rectangle 2"/>
          <p:cNvSpPr>
            <a:spLocks noGrp="1" noChangeArrowheads="1"/>
          </p:cNvSpPr>
          <p:nvPr>
            <p:ph type="body"/>
          </p:nvPr>
        </p:nvSpPr>
        <p:spPr>
          <a:xfrm>
            <a:off x="855663" y="1079500"/>
            <a:ext cx="8143875" cy="5040313"/>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17780" anchor="t"/>
          <a:lstStyle/>
          <a:p>
            <a:pPr marL="431800" indent="-323850" algn="l">
              <a:buSzPct val="7800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2000" b="0" i="0"/>
          </a:p>
          <a:p>
            <a:pPr marL="431800" indent="-323850" algn="l">
              <a:buSzPct val="7800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2000" b="0" i="0"/>
          </a:p>
          <a:p>
            <a:pPr marL="1295400" lvl="2" indent="-215900" algn="l">
              <a:buClr>
                <a:srgbClr val="125C8D"/>
              </a:buClr>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2000" b="0" i="0"/>
          </a:p>
          <a:p>
            <a:pPr marL="431800" indent="-323850" algn="l">
              <a:buSzPct val="104000"/>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1500" b="0" i="0"/>
          </a:p>
          <a:p>
            <a:pPr marL="863600" lvl="1" indent="-287338" algn="l">
              <a:buClr>
                <a:srgbClr val="FAA61A"/>
              </a:buClr>
              <a:buSzPct val="7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1800" b="0" i="0"/>
          </a:p>
          <a:p>
            <a:pPr marL="863600" lvl="1" indent="-287338" algn="l">
              <a:buClr>
                <a:srgbClr val="FAA61A"/>
              </a:buClr>
              <a:buSzPct val="7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1800" b="0" i="0"/>
          </a:p>
          <a:p>
            <a:pPr marL="863600" lvl="1" indent="-287338" algn="l">
              <a:buClr>
                <a:srgbClr val="FAA61A"/>
              </a:buClr>
              <a:buSzPct val="7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1800" b="0" i="0"/>
          </a:p>
          <a:p>
            <a:pPr marL="1295400" lvl="2" indent="-215900" algn="l">
              <a:buClr>
                <a:srgbClr val="125C8D"/>
              </a:buClr>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1800" b="0" i="0"/>
          </a:p>
          <a:p>
            <a:pPr marL="1295400" lvl="2" indent="-215900" algn="l">
              <a:buClr>
                <a:srgbClr val="125C8D"/>
              </a:buClr>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1800" b="0" i="0"/>
          </a:p>
        </p:txBody>
      </p:sp>
      <p:sp>
        <p:nvSpPr>
          <p:cNvPr id="8195" name="Text Box 3"/>
          <p:cNvSpPr txBox="1">
            <a:spLocks noChangeArrowheads="1"/>
          </p:cNvSpPr>
          <p:nvPr/>
        </p:nvSpPr>
        <p:spPr bwMode="auto">
          <a:xfrm>
            <a:off x="900113" y="900113"/>
            <a:ext cx="8143875" cy="558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780" rIns="0" bIns="0"/>
          <a:lstStyle>
            <a:lvl1pPr marL="431800" indent="-32385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Times New Roman" pitchFamily="16" charset="0"/>
                <a:ea typeface="SimSun"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Times New Roman" pitchFamily="16" charset="0"/>
                <a:ea typeface="SimSun"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Times New Roman" pitchFamily="16" charset="0"/>
                <a:ea typeface="SimSun"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Times New Roman" pitchFamily="16" charset="0"/>
                <a:ea typeface="SimSun"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Times New Roman" pitchFamily="16"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Times New Roman" pitchFamily="16"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Times New Roman" pitchFamily="16"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Times New Roman" pitchFamily="16"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Times New Roman" pitchFamily="16" charset="0"/>
                <a:ea typeface="SimSun" charset="-122"/>
              </a:defRPr>
            </a:lvl9pPr>
          </a:lstStyle>
          <a:p>
            <a:pPr defTabSz="449263" fontAlgn="base">
              <a:lnSpc>
                <a:spcPct val="93000"/>
              </a:lnSpc>
              <a:spcBef>
                <a:spcPct val="0"/>
              </a:spcBef>
              <a:spcAft>
                <a:spcPct val="0"/>
              </a:spcAft>
              <a:buClr>
                <a:srgbClr val="000000"/>
              </a:buClr>
              <a:buSzPct val="78000"/>
              <a:buFont typeface="Times New Roman" pitchFamily="16" charset="0"/>
              <a:buBlip>
                <a:blip r:embed="rId3"/>
              </a:buBlip>
            </a:pPr>
            <a:r>
              <a:rPr lang="fr-FR" altLang="fr-FR" sz="2000" smtClean="0"/>
              <a:t>De 2015 à 2019 (5 ans) avec 4628 accidents en Haute-Garonne :</a:t>
            </a:r>
          </a:p>
          <a:p>
            <a:pPr defTabSz="449263" fontAlgn="base">
              <a:lnSpc>
                <a:spcPct val="93000"/>
              </a:lnSpc>
              <a:spcBef>
                <a:spcPct val="0"/>
              </a:spcBef>
              <a:spcAft>
                <a:spcPct val="0"/>
              </a:spcAft>
              <a:buClr>
                <a:srgbClr val="000000"/>
              </a:buClr>
              <a:buSzPct val="78000"/>
              <a:buFont typeface="Times New Roman" pitchFamily="16" charset="0"/>
              <a:buNone/>
            </a:pPr>
            <a:endParaRPr lang="fr-FR" altLang="fr-FR" sz="2000" smtClean="0"/>
          </a:p>
          <a:p>
            <a:pPr defTabSz="449263" fontAlgn="base">
              <a:lnSpc>
                <a:spcPct val="93000"/>
              </a:lnSpc>
              <a:spcBef>
                <a:spcPct val="0"/>
              </a:spcBef>
              <a:spcAft>
                <a:spcPct val="0"/>
              </a:spcAft>
              <a:buClr>
                <a:srgbClr val="000000"/>
              </a:buClr>
              <a:buSzPct val="78000"/>
              <a:buFont typeface="Times New Roman" pitchFamily="16" charset="0"/>
              <a:buNone/>
            </a:pPr>
            <a:endParaRPr lang="fr-FR" altLang="fr-FR" sz="2000" smtClean="0"/>
          </a:p>
          <a:p>
            <a:pPr defTabSz="449263" fontAlgn="base">
              <a:lnSpc>
                <a:spcPct val="93000"/>
              </a:lnSpc>
              <a:spcBef>
                <a:spcPct val="0"/>
              </a:spcBef>
              <a:spcAft>
                <a:spcPct val="0"/>
              </a:spcAft>
              <a:buClr>
                <a:srgbClr val="000000"/>
              </a:buClr>
              <a:buSzPct val="78000"/>
              <a:buFont typeface="Times New Roman" pitchFamily="16" charset="0"/>
              <a:buNone/>
            </a:pPr>
            <a:r>
              <a:rPr lang="fr-FR" altLang="fr-FR" sz="2000" smtClean="0"/>
              <a:t> </a:t>
            </a:r>
          </a:p>
          <a:p>
            <a:pPr defTabSz="449263" fontAlgn="base">
              <a:lnSpc>
                <a:spcPct val="93000"/>
              </a:lnSpc>
              <a:spcBef>
                <a:spcPct val="0"/>
              </a:spcBef>
              <a:spcAft>
                <a:spcPct val="0"/>
              </a:spcAft>
              <a:buClr>
                <a:srgbClr val="000000"/>
              </a:buClr>
              <a:buSzPct val="78000"/>
              <a:buFont typeface="Times New Roman" pitchFamily="16" charset="0"/>
              <a:buNone/>
            </a:pPr>
            <a:r>
              <a:rPr lang="fr-FR" altLang="fr-FR" sz="2000" b="1" smtClean="0"/>
              <a:t>                                    </a:t>
            </a:r>
          </a:p>
          <a:p>
            <a:pPr defTabSz="449263" fontAlgn="base">
              <a:lnSpc>
                <a:spcPct val="93000"/>
              </a:lnSpc>
              <a:spcBef>
                <a:spcPct val="0"/>
              </a:spcBef>
              <a:spcAft>
                <a:spcPct val="0"/>
              </a:spcAft>
              <a:buClr>
                <a:srgbClr val="000000"/>
              </a:buClr>
              <a:buSzPct val="78000"/>
              <a:buFont typeface="Times New Roman" pitchFamily="16" charset="0"/>
              <a:buNone/>
            </a:pPr>
            <a:endParaRPr lang="fr-FR" altLang="fr-FR" sz="2000" b="1" smtClean="0"/>
          </a:p>
          <a:p>
            <a:pPr defTabSz="449263" fontAlgn="base">
              <a:lnSpc>
                <a:spcPct val="93000"/>
              </a:lnSpc>
              <a:spcBef>
                <a:spcPct val="0"/>
              </a:spcBef>
              <a:spcAft>
                <a:spcPct val="0"/>
              </a:spcAft>
              <a:buClr>
                <a:srgbClr val="000000"/>
              </a:buClr>
              <a:buSzPct val="78000"/>
              <a:buFont typeface="Times New Roman" pitchFamily="16" charset="0"/>
              <a:buNone/>
            </a:pPr>
            <a:endParaRPr lang="fr-FR" altLang="fr-FR" sz="2000" b="1" smtClean="0"/>
          </a:p>
          <a:p>
            <a:pPr defTabSz="449263" fontAlgn="base">
              <a:lnSpc>
                <a:spcPct val="93000"/>
              </a:lnSpc>
              <a:spcBef>
                <a:spcPct val="0"/>
              </a:spcBef>
              <a:spcAft>
                <a:spcPct val="0"/>
              </a:spcAft>
              <a:buClr>
                <a:srgbClr val="000000"/>
              </a:buClr>
              <a:buSzPct val="78000"/>
              <a:buFont typeface="Times New Roman" pitchFamily="16" charset="0"/>
              <a:buNone/>
            </a:pPr>
            <a:endParaRPr lang="fr-FR" altLang="fr-FR" sz="2000" b="1" smtClean="0"/>
          </a:p>
          <a:p>
            <a:pPr defTabSz="449263" fontAlgn="base">
              <a:lnSpc>
                <a:spcPct val="93000"/>
              </a:lnSpc>
              <a:spcBef>
                <a:spcPct val="0"/>
              </a:spcBef>
              <a:spcAft>
                <a:spcPct val="0"/>
              </a:spcAft>
              <a:buClr>
                <a:srgbClr val="000000"/>
              </a:buClr>
              <a:buSzPct val="78000"/>
              <a:buFont typeface="Times New Roman" pitchFamily="16" charset="0"/>
              <a:buNone/>
            </a:pPr>
            <a:endParaRPr lang="fr-FR" altLang="fr-FR" sz="2000" b="1" smtClean="0"/>
          </a:p>
          <a:p>
            <a:pPr defTabSz="449263" fontAlgn="base">
              <a:lnSpc>
                <a:spcPct val="93000"/>
              </a:lnSpc>
              <a:spcBef>
                <a:spcPct val="0"/>
              </a:spcBef>
              <a:spcAft>
                <a:spcPct val="0"/>
              </a:spcAft>
              <a:buClr>
                <a:srgbClr val="000000"/>
              </a:buClr>
              <a:buSzPct val="78000"/>
              <a:buFont typeface="Times New Roman" pitchFamily="16" charset="0"/>
              <a:buNone/>
            </a:pPr>
            <a:endParaRPr lang="fr-FR" altLang="fr-FR" sz="2000" b="1" smtClean="0"/>
          </a:p>
          <a:p>
            <a:pPr defTabSz="449263" fontAlgn="base">
              <a:lnSpc>
                <a:spcPct val="93000"/>
              </a:lnSpc>
              <a:spcBef>
                <a:spcPct val="0"/>
              </a:spcBef>
              <a:spcAft>
                <a:spcPct val="0"/>
              </a:spcAft>
              <a:buClr>
                <a:srgbClr val="000000"/>
              </a:buClr>
              <a:buSzPct val="78000"/>
              <a:buFont typeface="Times New Roman" pitchFamily="16" charset="0"/>
              <a:buNone/>
            </a:pPr>
            <a:endParaRPr lang="fr-FR" altLang="fr-FR" sz="2000" b="1" smtClean="0"/>
          </a:p>
          <a:p>
            <a:pPr defTabSz="449263" fontAlgn="base">
              <a:lnSpc>
                <a:spcPct val="93000"/>
              </a:lnSpc>
              <a:spcBef>
                <a:spcPct val="0"/>
              </a:spcBef>
              <a:spcAft>
                <a:spcPct val="0"/>
              </a:spcAft>
              <a:buClr>
                <a:srgbClr val="000000"/>
              </a:buClr>
              <a:buSzPct val="78000"/>
              <a:buFont typeface="Times New Roman" pitchFamily="16" charset="0"/>
              <a:buNone/>
            </a:pPr>
            <a:endParaRPr lang="fr-FR" altLang="fr-FR" sz="2000" b="1" smtClean="0"/>
          </a:p>
          <a:p>
            <a:pPr defTabSz="449263" fontAlgn="base">
              <a:lnSpc>
                <a:spcPct val="93000"/>
              </a:lnSpc>
              <a:spcBef>
                <a:spcPct val="0"/>
              </a:spcBef>
              <a:spcAft>
                <a:spcPct val="0"/>
              </a:spcAft>
              <a:buClr>
                <a:srgbClr val="000000"/>
              </a:buClr>
              <a:buSzPct val="78000"/>
              <a:buFont typeface="Times New Roman" pitchFamily="16" charset="0"/>
              <a:buNone/>
            </a:pPr>
            <a:endParaRPr lang="fr-FR" altLang="fr-FR" sz="2000" b="1" smtClean="0"/>
          </a:p>
          <a:p>
            <a:pPr defTabSz="449263" fontAlgn="base">
              <a:lnSpc>
                <a:spcPct val="93000"/>
              </a:lnSpc>
              <a:spcBef>
                <a:spcPct val="0"/>
              </a:spcBef>
              <a:spcAft>
                <a:spcPct val="0"/>
              </a:spcAft>
              <a:buClr>
                <a:srgbClr val="000000"/>
              </a:buClr>
              <a:buSzPct val="78000"/>
              <a:buFont typeface="Times New Roman" pitchFamily="16" charset="0"/>
              <a:buNone/>
            </a:pPr>
            <a:endParaRPr lang="fr-FR" altLang="fr-FR" sz="2000" b="1" smtClean="0"/>
          </a:p>
          <a:p>
            <a:pPr defTabSz="449263" fontAlgn="base">
              <a:lnSpc>
                <a:spcPct val="93000"/>
              </a:lnSpc>
              <a:spcBef>
                <a:spcPct val="0"/>
              </a:spcBef>
              <a:spcAft>
                <a:spcPct val="0"/>
              </a:spcAft>
              <a:buClr>
                <a:srgbClr val="000000"/>
              </a:buClr>
              <a:buSzPct val="78000"/>
              <a:buFont typeface="Times New Roman" pitchFamily="16" charset="0"/>
              <a:buNone/>
            </a:pPr>
            <a:endParaRPr lang="fr-FR" altLang="fr-FR" sz="2000" b="1" smtClean="0"/>
          </a:p>
          <a:p>
            <a:pPr defTabSz="449263" fontAlgn="base">
              <a:lnSpc>
                <a:spcPct val="93000"/>
              </a:lnSpc>
              <a:spcBef>
                <a:spcPct val="0"/>
              </a:spcBef>
              <a:spcAft>
                <a:spcPct val="0"/>
              </a:spcAft>
              <a:buClr>
                <a:srgbClr val="000000"/>
              </a:buClr>
              <a:buSzPct val="78000"/>
              <a:buFont typeface="Times New Roman" pitchFamily="16" charset="0"/>
              <a:buNone/>
            </a:pPr>
            <a:endParaRPr lang="fr-FR" altLang="fr-FR" sz="2000" b="1" smtClean="0"/>
          </a:p>
          <a:p>
            <a:pPr defTabSz="449263" fontAlgn="base">
              <a:lnSpc>
                <a:spcPct val="93000"/>
              </a:lnSpc>
              <a:spcBef>
                <a:spcPct val="0"/>
              </a:spcBef>
              <a:spcAft>
                <a:spcPct val="0"/>
              </a:spcAft>
              <a:buClr>
                <a:srgbClr val="000000"/>
              </a:buClr>
              <a:buSzPct val="78000"/>
              <a:buFont typeface="Times New Roman" pitchFamily="16" charset="0"/>
              <a:buNone/>
            </a:pPr>
            <a:endParaRPr lang="fr-FR" altLang="fr-FR" sz="2000" b="1" smtClean="0"/>
          </a:p>
          <a:p>
            <a:pPr marL="0" lvl="1" defTabSz="449263" fontAlgn="base">
              <a:lnSpc>
                <a:spcPct val="93000"/>
              </a:lnSpc>
              <a:spcBef>
                <a:spcPct val="0"/>
              </a:spcBef>
              <a:spcAft>
                <a:spcPts val="850"/>
              </a:spcAft>
              <a:buClr>
                <a:srgbClr val="000000"/>
              </a:buClr>
              <a:buSzPct val="100000"/>
              <a:buFont typeface="Times New Roman" pitchFamily="16" charset="0"/>
              <a:buAutoNum type="alphaUcPeriod"/>
            </a:pPr>
            <a:r>
              <a:rPr lang="fr-FR" altLang="fr-FR" sz="1400" i="1" smtClean="0"/>
              <a:t>→ des courbes en phases et en pointe sur les temps trajet et mission (HPM et HPS notamment) : l’accidentalité générale est très liée à l’accidentalité au travail</a:t>
            </a:r>
          </a:p>
        </p:txBody>
      </p:sp>
      <p:sp>
        <p:nvSpPr>
          <p:cNvPr id="8196" name="Rectangle 4"/>
          <p:cNvSpPr>
            <a:spLocks noGrp="1" noChangeArrowheads="1"/>
          </p:cNvSpPr>
          <p:nvPr>
            <p:ph type="title" idx="1"/>
          </p:nvPr>
        </p:nvSpPr>
        <p:spPr>
          <a:xfrm>
            <a:off x="720725" y="0"/>
            <a:ext cx="8280400" cy="738188"/>
          </a:xfrm>
          <a:solidFill>
            <a:srgbClr val="CCCCCC"/>
          </a:solidFill>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0" anchor="ctr"/>
          <a:lstStyle/>
          <a:p>
            <a:pPr marL="0" indent="0" algn="ctr">
              <a:lnSpc>
                <a:spcPct val="102000"/>
              </a:lnSpc>
              <a:buSzPct val="4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lang="fr-FR" altLang="fr-FR" sz="2600" b="1" i="1">
                <a:solidFill>
                  <a:srgbClr val="000000"/>
                </a:solidFill>
                <a:latin typeface="Century Gothic" pitchFamily="32" charset="0"/>
              </a:rPr>
              <a:t>L’accidentalité en Haute-Garonne</a:t>
            </a:r>
          </a:p>
        </p:txBody>
      </p:sp>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0475" y="1260475"/>
            <a:ext cx="7612063" cy="4395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8" name="AutoShape 6"/>
          <p:cNvSpPr>
            <a:spLocks noChangeArrowheads="1"/>
          </p:cNvSpPr>
          <p:nvPr/>
        </p:nvSpPr>
        <p:spPr bwMode="auto">
          <a:xfrm>
            <a:off x="0" y="180975"/>
            <a:ext cx="360363" cy="360363"/>
          </a:xfrm>
          <a:prstGeom prst="diamond">
            <a:avLst/>
          </a:prstGeom>
          <a:noFill/>
          <a:ln w="9525"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fr-FR" sz="2400" smtClean="0">
              <a:solidFill>
                <a:srgbClr val="FFFFFF"/>
              </a:solidFill>
              <a:ea typeface="SimSun" charset="-122"/>
            </a:endParaRPr>
          </a:p>
        </p:txBody>
      </p:sp>
    </p:spTree>
    <p:extLst>
      <p:ext uri="{BB962C8B-B14F-4D97-AF65-F5344CB8AC3E}">
        <p14:creationId xmlns:p14="http://schemas.microsoft.com/office/powerpoint/2010/main" val="41574967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8BEE452-88F5-4D7B-B69D-8E6E8A116EAA}"/>
              </a:ext>
            </a:extLst>
          </p:cNvPr>
          <p:cNvSpPr>
            <a:spLocks noGrp="1"/>
          </p:cNvSpPr>
          <p:nvPr>
            <p:ph type="title"/>
          </p:nvPr>
        </p:nvSpPr>
        <p:spPr>
          <a:xfrm>
            <a:off x="2411760" y="114653"/>
            <a:ext cx="6732240" cy="1144800"/>
          </a:xfrm>
        </p:spPr>
        <p:txBody>
          <a:bodyPr/>
          <a:lstStyle/>
          <a:p>
            <a:r>
              <a:rPr lang="fr-FR" sz="2800" kern="1200" spc="-1" dirty="0">
                <a:solidFill>
                  <a:srgbClr val="C0504D"/>
                </a:solidFill>
                <a:latin typeface="Arial Rounded MT Bold"/>
                <a:ea typeface="+mn-ea"/>
                <a:cs typeface="+mn-cs"/>
              </a:rPr>
              <a:t>L’accompagnement de votre SST dans la prévention du risque routier</a:t>
            </a:r>
          </a:p>
        </p:txBody>
      </p:sp>
      <p:sp>
        <p:nvSpPr>
          <p:cNvPr id="5" name="Rectangle 4">
            <a:extLst>
              <a:ext uri="{FF2B5EF4-FFF2-40B4-BE49-F238E27FC236}">
                <a16:creationId xmlns:a16="http://schemas.microsoft.com/office/drawing/2014/main" xmlns="" id="{E2BB5E6C-09D8-466B-B2A8-524B94E28848}"/>
              </a:ext>
            </a:extLst>
          </p:cNvPr>
          <p:cNvSpPr/>
          <p:nvPr/>
        </p:nvSpPr>
        <p:spPr>
          <a:xfrm>
            <a:off x="258318" y="1796316"/>
            <a:ext cx="3857625" cy="1593056"/>
          </a:xfrm>
          <a:prstGeom prst="rect">
            <a:avLst/>
          </a:prstGeom>
          <a:solidFill>
            <a:schemeClr val="accent6">
              <a:lumMod val="60000"/>
              <a:lumOff val="4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fr-FR" sz="1350" b="1" dirty="0">
                <a:solidFill>
                  <a:prstClr val="black"/>
                </a:solidFill>
              </a:rPr>
              <a:t>Réunions d’information collectives</a:t>
            </a:r>
          </a:p>
          <a:p>
            <a:pPr algn="ctr"/>
            <a:r>
              <a:rPr lang="fr-FR" sz="788" dirty="0">
                <a:solidFill>
                  <a:prstClr val="black"/>
                </a:solidFill>
              </a:rPr>
              <a:t>Cible : employeurs</a:t>
            </a:r>
          </a:p>
        </p:txBody>
      </p:sp>
      <p:sp>
        <p:nvSpPr>
          <p:cNvPr id="6" name="Rectangle 5">
            <a:extLst>
              <a:ext uri="{FF2B5EF4-FFF2-40B4-BE49-F238E27FC236}">
                <a16:creationId xmlns:a16="http://schemas.microsoft.com/office/drawing/2014/main" xmlns="" id="{686C69AD-5942-44DA-A54B-BAFEB699D2A0}"/>
              </a:ext>
            </a:extLst>
          </p:cNvPr>
          <p:cNvSpPr/>
          <p:nvPr/>
        </p:nvSpPr>
        <p:spPr>
          <a:xfrm>
            <a:off x="5123854" y="1777444"/>
            <a:ext cx="3857625" cy="1593056"/>
          </a:xfrm>
          <a:prstGeom prst="rect">
            <a:avLst/>
          </a:prstGeom>
          <a:solidFill>
            <a:schemeClr val="accent4">
              <a:lumMod val="60000"/>
              <a:lumOff val="4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fr-FR" sz="1350" b="1" dirty="0">
                <a:solidFill>
                  <a:prstClr val="black"/>
                </a:solidFill>
              </a:rPr>
              <a:t>Participation aux manifestations</a:t>
            </a:r>
          </a:p>
        </p:txBody>
      </p:sp>
      <p:sp>
        <p:nvSpPr>
          <p:cNvPr id="7" name="Rectangle 6">
            <a:extLst>
              <a:ext uri="{FF2B5EF4-FFF2-40B4-BE49-F238E27FC236}">
                <a16:creationId xmlns:a16="http://schemas.microsoft.com/office/drawing/2014/main" xmlns="" id="{3ECF3E5D-871B-405C-86AD-C5BD66829ECC}"/>
              </a:ext>
            </a:extLst>
          </p:cNvPr>
          <p:cNvSpPr/>
          <p:nvPr/>
        </p:nvSpPr>
        <p:spPr>
          <a:xfrm>
            <a:off x="256877" y="4688681"/>
            <a:ext cx="3653339" cy="1593056"/>
          </a:xfrm>
          <a:prstGeom prst="rect">
            <a:avLst/>
          </a:prstGeom>
          <a:solidFill>
            <a:schemeClr val="tx2">
              <a:lumMod val="40000"/>
              <a:lumOff val="6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fr-FR" sz="1350" b="1" dirty="0">
                <a:solidFill>
                  <a:prstClr val="black"/>
                </a:solidFill>
              </a:rPr>
              <a:t>Actions de sensibilisation</a:t>
            </a:r>
          </a:p>
          <a:p>
            <a:pPr algn="ctr"/>
            <a:r>
              <a:rPr lang="fr-FR" sz="788" dirty="0">
                <a:solidFill>
                  <a:prstClr val="black"/>
                </a:solidFill>
              </a:rPr>
              <a:t>Cible :  salarié</a:t>
            </a:r>
          </a:p>
        </p:txBody>
      </p:sp>
      <p:sp>
        <p:nvSpPr>
          <p:cNvPr id="8" name="Rectangle 7">
            <a:extLst>
              <a:ext uri="{FF2B5EF4-FFF2-40B4-BE49-F238E27FC236}">
                <a16:creationId xmlns:a16="http://schemas.microsoft.com/office/drawing/2014/main" xmlns="" id="{60070A40-3CA4-4F21-AFFB-E2FEF3423ECD}"/>
              </a:ext>
            </a:extLst>
          </p:cNvPr>
          <p:cNvSpPr/>
          <p:nvPr/>
        </p:nvSpPr>
        <p:spPr>
          <a:xfrm>
            <a:off x="5027697" y="4700134"/>
            <a:ext cx="3857625" cy="1593056"/>
          </a:xfrm>
          <a:prstGeom prst="rect">
            <a:avLst/>
          </a:prstGeom>
          <a:solidFill>
            <a:schemeClr val="accent3">
              <a:lumMod val="60000"/>
              <a:lumOff val="4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sz="1350" b="1" dirty="0">
              <a:solidFill>
                <a:prstClr val="black"/>
              </a:solidFill>
            </a:endParaRPr>
          </a:p>
          <a:p>
            <a:pPr algn="ctr"/>
            <a:endParaRPr lang="fr-FR" sz="1350" b="1" dirty="0">
              <a:solidFill>
                <a:prstClr val="black"/>
              </a:solidFill>
            </a:endParaRPr>
          </a:p>
          <a:p>
            <a:pPr algn="ctr"/>
            <a:r>
              <a:rPr lang="fr-FR" sz="1350" b="1" dirty="0">
                <a:solidFill>
                  <a:prstClr val="black"/>
                </a:solidFill>
              </a:rPr>
              <a:t>Conseil/accompagnement adapté à votre besoin</a:t>
            </a:r>
          </a:p>
          <a:p>
            <a:pPr algn="ctr"/>
            <a:r>
              <a:rPr lang="fr-FR" sz="788" dirty="0">
                <a:solidFill>
                  <a:prstClr val="black"/>
                </a:solidFill>
              </a:rPr>
              <a:t>Déplacements</a:t>
            </a:r>
          </a:p>
          <a:p>
            <a:pPr algn="ctr"/>
            <a:r>
              <a:rPr lang="fr-FR" sz="788" dirty="0">
                <a:solidFill>
                  <a:prstClr val="black"/>
                </a:solidFill>
              </a:rPr>
              <a:t>Communications</a:t>
            </a:r>
          </a:p>
          <a:p>
            <a:pPr algn="ctr"/>
            <a:r>
              <a:rPr lang="fr-FR" sz="788" dirty="0">
                <a:solidFill>
                  <a:prstClr val="black"/>
                </a:solidFill>
              </a:rPr>
              <a:t>Parc véhicules</a:t>
            </a:r>
          </a:p>
          <a:p>
            <a:pPr algn="ctr"/>
            <a:r>
              <a:rPr lang="fr-FR" sz="788" dirty="0">
                <a:solidFill>
                  <a:prstClr val="black"/>
                </a:solidFill>
              </a:rPr>
              <a:t>Compétences</a:t>
            </a:r>
          </a:p>
        </p:txBody>
      </p:sp>
      <p:sp>
        <p:nvSpPr>
          <p:cNvPr id="10" name="Rectangle : coins arrondis 9">
            <a:extLst>
              <a:ext uri="{FF2B5EF4-FFF2-40B4-BE49-F238E27FC236}">
                <a16:creationId xmlns:a16="http://schemas.microsoft.com/office/drawing/2014/main" xmlns="" id="{8722BBCF-01B5-41BF-917F-4C8E91C04112}"/>
              </a:ext>
            </a:extLst>
          </p:cNvPr>
          <p:cNvSpPr/>
          <p:nvPr/>
        </p:nvSpPr>
        <p:spPr>
          <a:xfrm>
            <a:off x="2478684" y="2874066"/>
            <a:ext cx="4109443" cy="2028850"/>
          </a:xfrm>
          <a:prstGeom prst="roundRect">
            <a:avLst/>
          </a:prstGeom>
          <a:solidFill>
            <a:srgbClr val="C7CFE5"/>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fr-FR" sz="1350" b="1" dirty="0">
                <a:solidFill>
                  <a:prstClr val="black"/>
                </a:solidFill>
              </a:rPr>
              <a:t>Accompagnement à la prise en compte du risque routier dans le Document Unique</a:t>
            </a:r>
          </a:p>
          <a:p>
            <a:pPr algn="ctr"/>
            <a:endParaRPr lang="fr-FR" sz="1350" b="1" dirty="0">
              <a:solidFill>
                <a:prstClr val="black"/>
              </a:solidFill>
            </a:endParaRPr>
          </a:p>
          <a:p>
            <a:pPr algn="ctr"/>
            <a:r>
              <a:rPr lang="fr-FR" sz="1350" b="1" dirty="0">
                <a:solidFill>
                  <a:prstClr val="black"/>
                </a:solidFill>
              </a:rPr>
              <a:t>État des lieux</a:t>
            </a:r>
          </a:p>
          <a:p>
            <a:pPr algn="ctr"/>
            <a:endParaRPr lang="fr-FR" sz="1350" b="1" dirty="0">
              <a:solidFill>
                <a:prstClr val="black"/>
              </a:solidFill>
            </a:endParaRPr>
          </a:p>
          <a:p>
            <a:pPr algn="ctr"/>
            <a:r>
              <a:rPr lang="fr-FR" sz="1350" b="1" dirty="0">
                <a:solidFill>
                  <a:prstClr val="black"/>
                </a:solidFill>
              </a:rPr>
              <a:t>Identification et analyse du risque routier en fonction de l’activité</a:t>
            </a:r>
          </a:p>
          <a:p>
            <a:pPr algn="ctr"/>
            <a:endParaRPr lang="fr-FR" sz="1350" b="1" dirty="0">
              <a:solidFill>
                <a:prstClr val="black"/>
              </a:solidFill>
            </a:endParaRPr>
          </a:p>
          <a:p>
            <a:pPr algn="ctr"/>
            <a:r>
              <a:rPr lang="fr-FR" sz="1350" b="1" dirty="0">
                <a:solidFill>
                  <a:prstClr val="black"/>
                </a:solidFill>
              </a:rPr>
              <a:t>Plan d’actions</a:t>
            </a:r>
          </a:p>
        </p:txBody>
      </p:sp>
      <p:sp>
        <p:nvSpPr>
          <p:cNvPr id="9" name="ZoneTexte 8"/>
          <p:cNvSpPr txBox="1"/>
          <p:nvPr/>
        </p:nvSpPr>
        <p:spPr>
          <a:xfrm>
            <a:off x="1115616" y="692696"/>
            <a:ext cx="1224136"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5819298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CustomShape 1"/>
          <p:cNvSpPr/>
          <p:nvPr/>
        </p:nvSpPr>
        <p:spPr>
          <a:xfrm>
            <a:off x="6553080" y="6356520"/>
            <a:ext cx="2129760" cy="36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fld id="{15398749-1749-4ED1-8694-52695B1E576F}" type="slidenum">
              <a:rPr lang="fr-FR" sz="1200" spc="-1">
                <a:solidFill>
                  <a:srgbClr val="8B8B8B"/>
                </a:solidFill>
                <a:latin typeface="Calibri"/>
              </a:rPr>
              <a:pPr algn="r"/>
              <a:t>51</a:t>
            </a:fld>
            <a:endParaRPr lang="fr-FR" sz="1200" spc="-1">
              <a:solidFill>
                <a:prstClr val="black"/>
              </a:solidFill>
            </a:endParaRPr>
          </a:p>
        </p:txBody>
      </p:sp>
      <p:sp>
        <p:nvSpPr>
          <p:cNvPr id="131" name="CustomShape 2"/>
          <p:cNvSpPr/>
          <p:nvPr/>
        </p:nvSpPr>
        <p:spPr>
          <a:xfrm>
            <a:off x="2743200" y="6356520"/>
            <a:ext cx="3557880" cy="361080"/>
          </a:xfrm>
          <a:prstGeom prst="rect">
            <a:avLst/>
          </a:prstGeom>
          <a:noFill/>
          <a:ln>
            <a:noFill/>
          </a:ln>
        </p:spPr>
        <p:style>
          <a:lnRef idx="0">
            <a:scrgbClr r="0" g="0" b="0"/>
          </a:lnRef>
          <a:fillRef idx="0">
            <a:scrgbClr r="0" g="0" b="0"/>
          </a:fillRef>
          <a:effectRef idx="0">
            <a:scrgbClr r="0" g="0" b="0"/>
          </a:effectRef>
          <a:fontRef idx="minor"/>
        </p:style>
      </p:sp>
      <p:sp>
        <p:nvSpPr>
          <p:cNvPr id="132" name="CustomShape 3"/>
          <p:cNvSpPr/>
          <p:nvPr/>
        </p:nvSpPr>
        <p:spPr>
          <a:xfrm>
            <a:off x="2352960" y="114480"/>
            <a:ext cx="6787080" cy="108227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fr-FR" sz="2800" spc="-1" dirty="0">
                <a:solidFill>
                  <a:srgbClr val="C0504D"/>
                </a:solidFill>
                <a:latin typeface="Arial Rounded MT Bold"/>
              </a:rPr>
              <a:t>Suivi médical et conduite : </a:t>
            </a:r>
          </a:p>
          <a:p>
            <a:pPr algn="ctr"/>
            <a:r>
              <a:rPr lang="fr-FR" sz="2800" spc="-1" dirty="0">
                <a:solidFill>
                  <a:srgbClr val="C0504D"/>
                </a:solidFill>
                <a:latin typeface="Arial Rounded MT Bold"/>
              </a:rPr>
              <a:t>Quelles spécificités?</a:t>
            </a:r>
          </a:p>
        </p:txBody>
      </p:sp>
      <p:sp>
        <p:nvSpPr>
          <p:cNvPr id="133" name="CustomShape 4"/>
          <p:cNvSpPr/>
          <p:nvPr/>
        </p:nvSpPr>
        <p:spPr>
          <a:xfrm>
            <a:off x="461160" y="1844824"/>
            <a:ext cx="8679960" cy="501029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2520">
              <a:spcBef>
                <a:spcPts val="561"/>
              </a:spcBef>
            </a:pPr>
            <a:endParaRPr lang="fr-FR" sz="2000" spc="-1" dirty="0">
              <a:solidFill>
                <a:prstClr val="black"/>
              </a:solidFill>
            </a:endParaRPr>
          </a:p>
        </p:txBody>
      </p:sp>
      <p:graphicFrame>
        <p:nvGraphicFramePr>
          <p:cNvPr id="7" name="Espace réservé du contenu 5">
            <a:extLst>
              <a:ext uri="{FF2B5EF4-FFF2-40B4-BE49-F238E27FC236}">
                <a16:creationId xmlns:a16="http://schemas.microsoft.com/office/drawing/2014/main" xmlns="" id="{466A619F-CC39-42EE-BEF5-8E2EF487CC01}"/>
              </a:ext>
            </a:extLst>
          </p:cNvPr>
          <p:cNvGraphicFramePr>
            <a:graphicFrameLocks/>
          </p:cNvGraphicFramePr>
          <p:nvPr>
            <p:extLst>
              <p:ext uri="{D42A27DB-BD31-4B8C-83A1-F6EECF244321}">
                <p14:modId xmlns:p14="http://schemas.microsoft.com/office/powerpoint/2010/main" val="1406769605"/>
              </p:ext>
            </p:extLst>
          </p:nvPr>
        </p:nvGraphicFramePr>
        <p:xfrm>
          <a:off x="-1044624" y="1052736"/>
          <a:ext cx="12097344" cy="5690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ZoneTexte 7"/>
          <p:cNvSpPr txBox="1"/>
          <p:nvPr/>
        </p:nvSpPr>
        <p:spPr>
          <a:xfrm>
            <a:off x="1115616" y="692696"/>
            <a:ext cx="1224136"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271674936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xmlns="" id="{7D6DFA07-B58B-4E1D-9F0F-679C20D2B78D}"/>
              </a:ext>
            </a:extLst>
          </p:cNvPr>
          <p:cNvSpPr>
            <a:spLocks noGrp="1"/>
          </p:cNvSpPr>
          <p:nvPr>
            <p:ph type="subTitle"/>
          </p:nvPr>
        </p:nvSpPr>
        <p:spPr>
          <a:xfrm>
            <a:off x="107504" y="904129"/>
            <a:ext cx="8733296" cy="3001933"/>
          </a:xfrm>
        </p:spPr>
        <p:txBody>
          <a:bodyPr>
            <a:normAutofit/>
          </a:bodyPr>
          <a:lstStyle/>
          <a:p>
            <a:pPr marL="1143000" lvl="4" algn="ctr"/>
            <a:endParaRPr lang="fr-FR" sz="1800" b="0" strike="noStrike" spc="-1" dirty="0">
              <a:solidFill>
                <a:srgbClr val="43456D"/>
              </a:solidFill>
              <a:latin typeface="Arial"/>
              <a:ea typeface="Arial"/>
            </a:endParaRPr>
          </a:p>
          <a:p>
            <a:pPr marL="1143000" lvl="4"/>
            <a:r>
              <a:rPr lang="fr-FR" dirty="0">
                <a:solidFill>
                  <a:schemeClr val="tx1"/>
                </a:solidFill>
              </a:rPr>
              <a:t>L’objectif des tests de dépistage est de sensibiliser le salarié et de l’orienter vers un ophtalmologue si besoin.</a:t>
            </a:r>
          </a:p>
          <a:p>
            <a:pPr marL="1143000" lvl="4"/>
            <a:endParaRPr lang="fr-FR" dirty="0">
              <a:solidFill>
                <a:schemeClr val="tx1"/>
              </a:solidFill>
            </a:endParaRPr>
          </a:p>
          <a:p>
            <a:pPr marL="1143000" lvl="4"/>
            <a:r>
              <a:rPr lang="fr-FR" dirty="0">
                <a:solidFill>
                  <a:schemeClr val="tx1"/>
                </a:solidFill>
              </a:rPr>
              <a:t>Évaluation des situations à risques</a:t>
            </a:r>
          </a:p>
          <a:p>
            <a:pPr marL="1143000" lvl="4"/>
            <a:r>
              <a:rPr lang="fr-FR" spc="-1" dirty="0">
                <a:solidFill>
                  <a:srgbClr val="43456D"/>
                </a:solidFill>
                <a:latin typeface="Arial"/>
                <a:ea typeface="Arial"/>
              </a:rPr>
              <a:t> </a:t>
            </a:r>
          </a:p>
          <a:p>
            <a:endParaRPr lang="fr-FR" dirty="0"/>
          </a:p>
        </p:txBody>
      </p:sp>
      <p:sp>
        <p:nvSpPr>
          <p:cNvPr id="8" name="ZoneTexte 7">
            <a:extLst>
              <a:ext uri="{FF2B5EF4-FFF2-40B4-BE49-F238E27FC236}">
                <a16:creationId xmlns:a16="http://schemas.microsoft.com/office/drawing/2014/main" xmlns="" id="{EEFD78B0-19AA-41AC-80A1-419D274AD7E6}"/>
              </a:ext>
            </a:extLst>
          </p:cNvPr>
          <p:cNvSpPr txBox="1"/>
          <p:nvPr/>
        </p:nvSpPr>
        <p:spPr>
          <a:xfrm>
            <a:off x="5004048" y="3855185"/>
            <a:ext cx="3676923" cy="2585323"/>
          </a:xfrm>
          <a:prstGeom prst="rect">
            <a:avLst/>
          </a:prstGeom>
          <a:noFill/>
        </p:spPr>
        <p:txBody>
          <a:bodyPr wrap="square">
            <a:spAutoFit/>
          </a:bodyPr>
          <a:lstStyle/>
          <a:p>
            <a:pPr algn="ctr"/>
            <a:r>
              <a:rPr lang="fr-FR" u="sng" dirty="0">
                <a:solidFill>
                  <a:srgbClr val="43456D"/>
                </a:solidFill>
                <a:latin typeface="Calibri" panose="020F0502020204030204" pitchFamily="34" charset="0"/>
                <a:ea typeface="Calibri" panose="020F0502020204030204" pitchFamily="34" charset="0"/>
                <a:cs typeface="Times New Roman" panose="02020603050405020304" pitchFamily="18" charset="0"/>
              </a:rPr>
              <a:t>Plusieurs tests de </a:t>
            </a:r>
            <a:r>
              <a:rPr lang="fr-FR" b="1" u="sng" dirty="0">
                <a:solidFill>
                  <a:srgbClr val="43456D"/>
                </a:solidFill>
                <a:latin typeface="Calibri" panose="020F0502020204030204" pitchFamily="34" charset="0"/>
                <a:ea typeface="Calibri" panose="020F0502020204030204" pitchFamily="34" charset="0"/>
                <a:cs typeface="Times New Roman" panose="02020603050405020304" pitchFamily="18" charset="0"/>
              </a:rPr>
              <a:t>dépistage </a:t>
            </a:r>
          </a:p>
          <a:p>
            <a:pPr algn="ctr"/>
            <a:r>
              <a:rPr lang="fr-FR" b="1" u="sng" dirty="0">
                <a:solidFill>
                  <a:srgbClr val="43456D"/>
                </a:solidFill>
                <a:latin typeface="Calibri" panose="020F0502020204030204" pitchFamily="34" charset="0"/>
                <a:ea typeface="Calibri" panose="020F0502020204030204" pitchFamily="34" charset="0"/>
                <a:cs typeface="Times New Roman" panose="02020603050405020304" pitchFamily="18" charset="0"/>
              </a:rPr>
              <a:t>peuvent être </a:t>
            </a:r>
            <a:r>
              <a:rPr lang="fr-FR" u="sng" dirty="0">
                <a:solidFill>
                  <a:srgbClr val="43456D"/>
                </a:solidFill>
                <a:latin typeface="Calibri" panose="020F0502020204030204" pitchFamily="34" charset="0"/>
                <a:ea typeface="Calibri" panose="020F0502020204030204" pitchFamily="34" charset="0"/>
                <a:cs typeface="Times New Roman" panose="02020603050405020304" pitchFamily="18" charset="0"/>
              </a:rPr>
              <a:t>réalisés</a:t>
            </a:r>
            <a:r>
              <a:rPr lang="fr-FR" dirty="0">
                <a:solidFill>
                  <a:srgbClr val="43456D"/>
                </a:solidFill>
                <a:latin typeface="Calibri" panose="020F0502020204030204" pitchFamily="34" charset="0"/>
                <a:ea typeface="Calibri" panose="020F0502020204030204" pitchFamily="34" charset="0"/>
                <a:cs typeface="Times New Roman" panose="02020603050405020304" pitchFamily="18" charset="0"/>
              </a:rPr>
              <a:t> :</a:t>
            </a:r>
          </a:p>
          <a:p>
            <a:endParaRPr lang="fr-FR" dirty="0">
              <a:solidFill>
                <a:srgbClr val="43456D"/>
              </a:solidFill>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Arial" panose="020B0604020202020204" pitchFamily="34" charset="0"/>
              <a:buChar char="•"/>
            </a:pPr>
            <a:r>
              <a:rPr lang="fr-FR" dirty="0">
                <a:solidFill>
                  <a:srgbClr val="43456D"/>
                </a:solidFill>
                <a:latin typeface="Calibri" panose="020F0502020204030204" pitchFamily="34" charset="0"/>
                <a:ea typeface="Calibri" panose="020F0502020204030204" pitchFamily="34" charset="0"/>
                <a:cs typeface="Times New Roman" panose="02020603050405020304" pitchFamily="18" charset="0"/>
              </a:rPr>
              <a:t>Acuité visuelle</a:t>
            </a:r>
          </a:p>
          <a:p>
            <a:pPr marL="1200150" lvl="2" indent="-285750">
              <a:buFont typeface="Arial" panose="020B0604020202020204" pitchFamily="34" charset="0"/>
              <a:buChar char="•"/>
            </a:pPr>
            <a:r>
              <a:rPr lang="fr-FR" dirty="0">
                <a:solidFill>
                  <a:srgbClr val="43456D"/>
                </a:solidFill>
                <a:latin typeface="Calibri" panose="020F0502020204030204" pitchFamily="34" charset="0"/>
                <a:ea typeface="Calibri" panose="020F0502020204030204" pitchFamily="34" charset="0"/>
                <a:cs typeface="Times New Roman" panose="02020603050405020304" pitchFamily="18" charset="0"/>
              </a:rPr>
              <a:t>Champ visuel</a:t>
            </a:r>
          </a:p>
          <a:p>
            <a:pPr marL="1200150" lvl="2" indent="-285750">
              <a:buFont typeface="Arial" panose="020B0604020202020204" pitchFamily="34" charset="0"/>
              <a:buChar char="•"/>
            </a:pPr>
            <a:r>
              <a:rPr lang="fr-FR" dirty="0">
                <a:solidFill>
                  <a:srgbClr val="43456D"/>
                </a:solidFill>
                <a:latin typeface="Calibri" panose="020F0502020204030204" pitchFamily="34" charset="0"/>
                <a:ea typeface="Calibri" panose="020F0502020204030204" pitchFamily="34" charset="0"/>
                <a:cs typeface="Times New Roman" panose="02020603050405020304" pitchFamily="18" charset="0"/>
              </a:rPr>
              <a:t>Couleurs</a:t>
            </a:r>
          </a:p>
          <a:p>
            <a:pPr marL="1200150" lvl="2" indent="-285750">
              <a:buFont typeface="Arial" panose="020B0604020202020204" pitchFamily="34" charset="0"/>
              <a:buChar char="•"/>
            </a:pPr>
            <a:r>
              <a:rPr lang="fr-FR" dirty="0">
                <a:solidFill>
                  <a:srgbClr val="43456D"/>
                </a:solidFill>
                <a:latin typeface="Calibri" panose="020F0502020204030204" pitchFamily="34" charset="0"/>
                <a:ea typeface="Calibri" panose="020F0502020204030204" pitchFamily="34" charset="0"/>
                <a:cs typeface="Times New Roman" panose="02020603050405020304" pitchFamily="18" charset="0"/>
              </a:rPr>
              <a:t>Reliefs…</a:t>
            </a:r>
          </a:p>
          <a:p>
            <a:pPr marL="285750" indent="-285750" algn="ctr">
              <a:buFontTx/>
              <a:buChar char="-"/>
            </a:pPr>
            <a:endPar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r>
              <a:rPr lang="fr-FR"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fr-FR" i="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descr="Une image contenant texte&#10;&#10;Description générée automatiquement">
            <a:extLst>
              <a:ext uri="{FF2B5EF4-FFF2-40B4-BE49-F238E27FC236}">
                <a16:creationId xmlns:a16="http://schemas.microsoft.com/office/drawing/2014/main" xmlns="" id="{C959BAF9-F19B-4010-A98A-D8D64C552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3701502"/>
            <a:ext cx="4192666" cy="2448272"/>
          </a:xfrm>
          <a:prstGeom prst="rect">
            <a:avLst/>
          </a:prstGeom>
          <a:ln>
            <a:noFill/>
          </a:ln>
          <a:effectLst>
            <a:softEdge rad="112500"/>
          </a:effectLst>
        </p:spPr>
      </p:pic>
      <p:sp>
        <p:nvSpPr>
          <p:cNvPr id="7" name="CustomShape 3">
            <a:extLst>
              <a:ext uri="{FF2B5EF4-FFF2-40B4-BE49-F238E27FC236}">
                <a16:creationId xmlns:a16="http://schemas.microsoft.com/office/drawing/2014/main" xmlns="" id="{6DE53C1B-9AA9-4DB3-8620-052A99CB1761}"/>
              </a:ext>
            </a:extLst>
          </p:cNvPr>
          <p:cNvSpPr/>
          <p:nvPr/>
        </p:nvSpPr>
        <p:spPr>
          <a:xfrm>
            <a:off x="2249416" y="167090"/>
            <a:ext cx="6787080" cy="108227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fr-FR" sz="2800" spc="-1" dirty="0">
                <a:solidFill>
                  <a:srgbClr val="C0504D"/>
                </a:solidFill>
                <a:latin typeface="Arial Rounded MT Bold"/>
              </a:rPr>
              <a:t>Tests de dépistage visuels</a:t>
            </a:r>
            <a:endParaRPr lang="fr-FR" sz="2800" spc="-1" dirty="0">
              <a:solidFill>
                <a:prstClr val="black"/>
              </a:solidFill>
            </a:endParaRPr>
          </a:p>
        </p:txBody>
      </p:sp>
      <p:sp>
        <p:nvSpPr>
          <p:cNvPr id="6" name="ZoneTexte 5"/>
          <p:cNvSpPr txBox="1"/>
          <p:nvPr/>
        </p:nvSpPr>
        <p:spPr>
          <a:xfrm>
            <a:off x="1115616" y="692696"/>
            <a:ext cx="1224136"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3187105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1">
            <a:extLst>
              <a:ext uri="{FF2B5EF4-FFF2-40B4-BE49-F238E27FC236}">
                <a16:creationId xmlns:a16="http://schemas.microsoft.com/office/drawing/2014/main" xmlns="" id="{0F4D7B03-245C-4E69-8980-938948CE5E0D}"/>
              </a:ext>
            </a:extLst>
          </p:cNvPr>
          <p:cNvSpPr txBox="1">
            <a:spLocks/>
          </p:cNvSpPr>
          <p:nvPr/>
        </p:nvSpPr>
        <p:spPr>
          <a:xfrm>
            <a:off x="1475656" y="2348880"/>
            <a:ext cx="6858000" cy="1166337"/>
          </a:xfrm>
          <a:prstGeom prst="rect">
            <a:avLst/>
          </a:prstGeom>
        </p:spPr>
        <p:txBody>
          <a:bodyPr>
            <a:normAutofit/>
          </a:bodyPr>
          <a:lstStyle/>
          <a:p>
            <a:pPr algn="ctr"/>
            <a:r>
              <a:rPr lang="fr-FR" sz="2800" b="1" spc="-1" dirty="0">
                <a:solidFill>
                  <a:srgbClr val="C0504D"/>
                </a:solidFill>
                <a:latin typeface="Arial Rounded MT Bold"/>
              </a:rPr>
              <a:t>Exemple d’accompagnements déployés dans les entreprises</a:t>
            </a:r>
          </a:p>
          <a:p>
            <a:endParaRPr lang="fr-FR" kern="0" dirty="0">
              <a:solidFill>
                <a:sysClr val="windowText" lastClr="000000"/>
              </a:solidFill>
            </a:endParaRPr>
          </a:p>
        </p:txBody>
      </p:sp>
      <p:sp>
        <p:nvSpPr>
          <p:cNvPr id="4" name="ZoneTexte 3"/>
          <p:cNvSpPr txBox="1"/>
          <p:nvPr/>
        </p:nvSpPr>
        <p:spPr>
          <a:xfrm>
            <a:off x="1115616" y="692696"/>
            <a:ext cx="1224136"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28907619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CustomShape 1"/>
          <p:cNvSpPr/>
          <p:nvPr/>
        </p:nvSpPr>
        <p:spPr>
          <a:xfrm>
            <a:off x="6553080" y="6356520"/>
            <a:ext cx="2129760" cy="36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fld id="{15398749-1749-4ED1-8694-52695B1E576F}" type="slidenum">
              <a:rPr lang="fr-FR" sz="1200" spc="-1">
                <a:solidFill>
                  <a:srgbClr val="8B8B8B"/>
                </a:solidFill>
                <a:latin typeface="Calibri"/>
              </a:rPr>
              <a:pPr algn="r"/>
              <a:t>54</a:t>
            </a:fld>
            <a:endParaRPr lang="fr-FR" sz="1200" spc="-1">
              <a:solidFill>
                <a:prstClr val="black"/>
              </a:solidFill>
            </a:endParaRPr>
          </a:p>
        </p:txBody>
      </p:sp>
      <p:sp>
        <p:nvSpPr>
          <p:cNvPr id="131" name="CustomShape 2"/>
          <p:cNvSpPr/>
          <p:nvPr/>
        </p:nvSpPr>
        <p:spPr>
          <a:xfrm>
            <a:off x="2743200" y="6356520"/>
            <a:ext cx="3557880" cy="361080"/>
          </a:xfrm>
          <a:prstGeom prst="rect">
            <a:avLst/>
          </a:prstGeom>
          <a:noFill/>
          <a:ln>
            <a:noFill/>
          </a:ln>
        </p:spPr>
        <p:style>
          <a:lnRef idx="0">
            <a:scrgbClr r="0" g="0" b="0"/>
          </a:lnRef>
          <a:fillRef idx="0">
            <a:scrgbClr r="0" g="0" b="0"/>
          </a:fillRef>
          <a:effectRef idx="0">
            <a:scrgbClr r="0" g="0" b="0"/>
          </a:effectRef>
          <a:fontRef idx="minor"/>
        </p:style>
      </p:sp>
      <p:sp>
        <p:nvSpPr>
          <p:cNvPr id="132" name="CustomShape 3"/>
          <p:cNvSpPr/>
          <p:nvPr/>
        </p:nvSpPr>
        <p:spPr>
          <a:xfrm>
            <a:off x="2352960" y="114480"/>
            <a:ext cx="6787080" cy="113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fr-FR" sz="2800" spc="-1" dirty="0">
                <a:solidFill>
                  <a:srgbClr val="C0504D"/>
                </a:solidFill>
                <a:latin typeface="Arial Rounded MT Bold"/>
              </a:rPr>
              <a:t>Circulation interne</a:t>
            </a:r>
          </a:p>
        </p:txBody>
      </p:sp>
      <p:graphicFrame>
        <p:nvGraphicFramePr>
          <p:cNvPr id="6" name="Diagramme 5"/>
          <p:cNvGraphicFramePr/>
          <p:nvPr>
            <p:extLst/>
          </p:nvPr>
        </p:nvGraphicFramePr>
        <p:xfrm>
          <a:off x="611560" y="1628800"/>
          <a:ext cx="8208912"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4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3608" y="692696"/>
            <a:ext cx="12255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40271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CustomShape 1"/>
          <p:cNvSpPr/>
          <p:nvPr/>
        </p:nvSpPr>
        <p:spPr>
          <a:xfrm>
            <a:off x="6553080" y="6356520"/>
            <a:ext cx="2129760" cy="36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fld id="{15398749-1749-4ED1-8694-52695B1E576F}" type="slidenum">
              <a:rPr lang="fr-FR" sz="1200" spc="-1">
                <a:solidFill>
                  <a:srgbClr val="8B8B8B"/>
                </a:solidFill>
                <a:latin typeface="Calibri"/>
              </a:rPr>
              <a:pPr algn="r"/>
              <a:t>55</a:t>
            </a:fld>
            <a:endParaRPr lang="fr-FR" sz="1200" spc="-1">
              <a:solidFill>
                <a:prstClr val="black"/>
              </a:solidFill>
            </a:endParaRPr>
          </a:p>
        </p:txBody>
      </p:sp>
      <p:sp>
        <p:nvSpPr>
          <p:cNvPr id="131" name="CustomShape 2"/>
          <p:cNvSpPr/>
          <p:nvPr/>
        </p:nvSpPr>
        <p:spPr>
          <a:xfrm>
            <a:off x="2743200" y="6356520"/>
            <a:ext cx="3557880" cy="361080"/>
          </a:xfrm>
          <a:prstGeom prst="rect">
            <a:avLst/>
          </a:prstGeom>
          <a:noFill/>
          <a:ln>
            <a:noFill/>
          </a:ln>
        </p:spPr>
        <p:style>
          <a:lnRef idx="0">
            <a:scrgbClr r="0" g="0" b="0"/>
          </a:lnRef>
          <a:fillRef idx="0">
            <a:scrgbClr r="0" g="0" b="0"/>
          </a:fillRef>
          <a:effectRef idx="0">
            <a:scrgbClr r="0" g="0" b="0"/>
          </a:effectRef>
          <a:fontRef idx="minor"/>
        </p:style>
      </p:sp>
      <p:sp>
        <p:nvSpPr>
          <p:cNvPr id="132" name="CustomShape 3"/>
          <p:cNvSpPr/>
          <p:nvPr/>
        </p:nvSpPr>
        <p:spPr>
          <a:xfrm>
            <a:off x="2352960" y="114480"/>
            <a:ext cx="6787080" cy="113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fr-FR" sz="2800" spc="-1" dirty="0">
                <a:solidFill>
                  <a:srgbClr val="C0504D"/>
                </a:solidFill>
                <a:latin typeface="Arial Rounded MT Bold"/>
              </a:rPr>
              <a:t>Circulation interne</a:t>
            </a:r>
          </a:p>
        </p:txBody>
      </p:sp>
      <p:graphicFrame>
        <p:nvGraphicFramePr>
          <p:cNvPr id="7" name="Diagramme 6"/>
          <p:cNvGraphicFramePr/>
          <p:nvPr>
            <p:extLst>
              <p:ext uri="{D42A27DB-BD31-4B8C-83A1-F6EECF244321}">
                <p14:modId xmlns:p14="http://schemas.microsoft.com/office/powerpoint/2010/main" val="456595759"/>
              </p:ext>
            </p:extLst>
          </p:nvPr>
        </p:nvGraphicFramePr>
        <p:xfrm>
          <a:off x="467544" y="1700808"/>
          <a:ext cx="8280920"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 7"/>
          <p:cNvPicPr>
            <a:picLocks noChangeAspect="1"/>
          </p:cNvPicPr>
          <p:nvPr/>
        </p:nvPicPr>
        <p:blipFill>
          <a:blip r:embed="rId8"/>
          <a:stretch>
            <a:fillRect/>
          </a:stretch>
        </p:blipFill>
        <p:spPr>
          <a:xfrm>
            <a:off x="6012160" y="1052736"/>
            <a:ext cx="2833687" cy="1881187"/>
          </a:xfrm>
          <a:prstGeom prst="ellipse">
            <a:avLst/>
          </a:prstGeom>
          <a:ln>
            <a:noFill/>
          </a:ln>
          <a:effectLst>
            <a:softEdge rad="112500"/>
          </a:effectLst>
        </p:spPr>
      </p:pic>
      <p:sp>
        <p:nvSpPr>
          <p:cNvPr id="9" name="ZoneTexte 8"/>
          <p:cNvSpPr txBox="1"/>
          <p:nvPr/>
        </p:nvSpPr>
        <p:spPr>
          <a:xfrm>
            <a:off x="7380312" y="2348880"/>
            <a:ext cx="792088" cy="400110"/>
          </a:xfrm>
          <a:prstGeom prst="rect">
            <a:avLst/>
          </a:prstGeom>
          <a:noFill/>
        </p:spPr>
        <p:txBody>
          <a:bodyPr wrap="square" rtlCol="0">
            <a:spAutoFit/>
          </a:bodyPr>
          <a:lstStyle/>
          <a:p>
            <a:pPr algn="ctr"/>
            <a:r>
              <a:rPr lang="fr-FR" sz="1000" dirty="0">
                <a:solidFill>
                  <a:srgbClr val="FFFF00"/>
                </a:solidFill>
                <a:latin typeface="Calibri" panose="020F0502020204030204" pitchFamily="34" charset="0"/>
              </a:rPr>
              <a:t>Source : INRS ED975 </a:t>
            </a:r>
          </a:p>
        </p:txBody>
      </p:sp>
      <p:sp>
        <p:nvSpPr>
          <p:cNvPr id="10" name="ZoneTexte 9"/>
          <p:cNvSpPr txBox="1"/>
          <p:nvPr/>
        </p:nvSpPr>
        <p:spPr>
          <a:xfrm>
            <a:off x="1115616" y="692696"/>
            <a:ext cx="1224136"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311264524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plancher, intérieur, mur&#10;&#10;Description générée automatiquement">
            <a:extLst>
              <a:ext uri="{FF2B5EF4-FFF2-40B4-BE49-F238E27FC236}">
                <a16:creationId xmlns:a16="http://schemas.microsoft.com/office/drawing/2014/main" xmlns="" id="{52314971-8384-4141-9B27-EDD94BA467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1483" y="4804685"/>
            <a:ext cx="1982391" cy="1472804"/>
          </a:xfrm>
          <a:prstGeom prst="rect">
            <a:avLst/>
          </a:prstGeom>
        </p:spPr>
      </p:pic>
      <p:pic>
        <p:nvPicPr>
          <p:cNvPr id="13" name="Image 12">
            <a:extLst>
              <a:ext uri="{FF2B5EF4-FFF2-40B4-BE49-F238E27FC236}">
                <a16:creationId xmlns:a16="http://schemas.microsoft.com/office/drawing/2014/main" xmlns="" id="{5F38F87F-CFB9-4EF9-AF68-19F55BBC85CA}"/>
              </a:ext>
            </a:extLst>
          </p:cNvPr>
          <p:cNvPicPr>
            <a:picLocks noChangeAspect="1"/>
          </p:cNvPicPr>
          <p:nvPr/>
        </p:nvPicPr>
        <p:blipFill>
          <a:blip r:embed="rId4"/>
          <a:stretch>
            <a:fillRect/>
          </a:stretch>
        </p:blipFill>
        <p:spPr>
          <a:xfrm>
            <a:off x="951636" y="4805876"/>
            <a:ext cx="1978819" cy="1471613"/>
          </a:xfrm>
          <a:prstGeom prst="rect">
            <a:avLst/>
          </a:prstGeom>
        </p:spPr>
      </p:pic>
      <p:pic>
        <p:nvPicPr>
          <p:cNvPr id="15" name="Image 14">
            <a:extLst>
              <a:ext uri="{FF2B5EF4-FFF2-40B4-BE49-F238E27FC236}">
                <a16:creationId xmlns:a16="http://schemas.microsoft.com/office/drawing/2014/main" xmlns="" id="{E1423BF4-2645-4102-BAD6-3E7003CA6604}"/>
              </a:ext>
            </a:extLst>
          </p:cNvPr>
          <p:cNvPicPr>
            <a:picLocks noChangeAspect="1"/>
          </p:cNvPicPr>
          <p:nvPr/>
        </p:nvPicPr>
        <p:blipFill>
          <a:blip r:embed="rId5"/>
          <a:stretch>
            <a:fillRect/>
          </a:stretch>
        </p:blipFill>
        <p:spPr>
          <a:xfrm>
            <a:off x="3097911" y="1970591"/>
            <a:ext cx="1985963" cy="2664619"/>
          </a:xfrm>
          <a:prstGeom prst="rect">
            <a:avLst/>
          </a:prstGeom>
        </p:spPr>
      </p:pic>
      <p:pic>
        <p:nvPicPr>
          <p:cNvPr id="21" name="Image 20">
            <a:extLst>
              <a:ext uri="{FF2B5EF4-FFF2-40B4-BE49-F238E27FC236}">
                <a16:creationId xmlns:a16="http://schemas.microsoft.com/office/drawing/2014/main" xmlns="" id="{6EAC8F6D-0D8B-4B13-9D95-89C66985A559}"/>
              </a:ext>
            </a:extLst>
          </p:cNvPr>
          <p:cNvPicPr>
            <a:picLocks noChangeAspect="1"/>
          </p:cNvPicPr>
          <p:nvPr/>
        </p:nvPicPr>
        <p:blipFill>
          <a:blip r:embed="rId6"/>
          <a:stretch>
            <a:fillRect/>
          </a:stretch>
        </p:blipFill>
        <p:spPr>
          <a:xfrm>
            <a:off x="951635" y="1916832"/>
            <a:ext cx="1978819" cy="2664619"/>
          </a:xfrm>
          <a:prstGeom prst="rect">
            <a:avLst/>
          </a:prstGeom>
        </p:spPr>
      </p:pic>
      <p:pic>
        <p:nvPicPr>
          <p:cNvPr id="6" name="Image 5">
            <a:extLst>
              <a:ext uri="{FF2B5EF4-FFF2-40B4-BE49-F238E27FC236}">
                <a16:creationId xmlns:a16="http://schemas.microsoft.com/office/drawing/2014/main" xmlns="" id="{086637BE-D6B0-4F85-BBC3-BA107D224768}"/>
              </a:ext>
            </a:extLst>
          </p:cNvPr>
          <p:cNvPicPr>
            <a:picLocks noChangeAspect="1"/>
          </p:cNvPicPr>
          <p:nvPr/>
        </p:nvPicPr>
        <p:blipFill>
          <a:blip r:embed="rId7"/>
          <a:stretch>
            <a:fillRect/>
          </a:stretch>
        </p:blipFill>
        <p:spPr>
          <a:xfrm>
            <a:off x="7242569" y="2356963"/>
            <a:ext cx="1580199" cy="3184124"/>
          </a:xfrm>
          <a:prstGeom prst="rect">
            <a:avLst/>
          </a:prstGeom>
        </p:spPr>
      </p:pic>
      <p:pic>
        <p:nvPicPr>
          <p:cNvPr id="7" name="Image 6">
            <a:extLst>
              <a:ext uri="{FF2B5EF4-FFF2-40B4-BE49-F238E27FC236}">
                <a16:creationId xmlns:a16="http://schemas.microsoft.com/office/drawing/2014/main" xmlns="" id="{BD6C67AE-4334-4DBE-8C1D-15BB1C911DFA}"/>
              </a:ext>
            </a:extLst>
          </p:cNvPr>
          <p:cNvPicPr>
            <a:picLocks noChangeAspect="1"/>
          </p:cNvPicPr>
          <p:nvPr/>
        </p:nvPicPr>
        <p:blipFill>
          <a:blip r:embed="rId8"/>
          <a:stretch>
            <a:fillRect/>
          </a:stretch>
        </p:blipFill>
        <p:spPr>
          <a:xfrm>
            <a:off x="5479144" y="2792439"/>
            <a:ext cx="1308199" cy="2748648"/>
          </a:xfrm>
          <a:prstGeom prst="rect">
            <a:avLst/>
          </a:prstGeom>
        </p:spPr>
      </p:pic>
      <p:sp>
        <p:nvSpPr>
          <p:cNvPr id="17" name="CustomShape 3">
            <a:extLst>
              <a:ext uri="{FF2B5EF4-FFF2-40B4-BE49-F238E27FC236}">
                <a16:creationId xmlns:a16="http://schemas.microsoft.com/office/drawing/2014/main" xmlns="" id="{D1B1F2F7-6FE8-4426-AF2C-AC2A654444E0}"/>
              </a:ext>
            </a:extLst>
          </p:cNvPr>
          <p:cNvSpPr/>
          <p:nvPr/>
        </p:nvSpPr>
        <p:spPr>
          <a:xfrm>
            <a:off x="2415040" y="70159"/>
            <a:ext cx="6787080" cy="113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fr-FR" sz="2800" spc="-1" dirty="0">
                <a:solidFill>
                  <a:srgbClr val="C0504D"/>
                </a:solidFill>
                <a:latin typeface="Arial Rounded MT Bold"/>
              </a:rPr>
              <a:t>Animation / sensibilisation</a:t>
            </a:r>
          </a:p>
        </p:txBody>
      </p:sp>
      <p:sp>
        <p:nvSpPr>
          <p:cNvPr id="19" name="CustomShape 3">
            <a:extLst>
              <a:ext uri="{FF2B5EF4-FFF2-40B4-BE49-F238E27FC236}">
                <a16:creationId xmlns:a16="http://schemas.microsoft.com/office/drawing/2014/main" xmlns="" id="{88C8BC5F-7DAD-429C-8BF2-87FA190A092D}"/>
              </a:ext>
            </a:extLst>
          </p:cNvPr>
          <p:cNvSpPr/>
          <p:nvPr/>
        </p:nvSpPr>
        <p:spPr>
          <a:xfrm>
            <a:off x="3635896" y="1048448"/>
            <a:ext cx="6787080" cy="113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fr-FR" dirty="0">
                <a:solidFill>
                  <a:prstClr val="black"/>
                </a:solidFill>
              </a:rPr>
              <a:t>Supports d’informations </a:t>
            </a:r>
          </a:p>
        </p:txBody>
      </p:sp>
      <p:sp>
        <p:nvSpPr>
          <p:cNvPr id="20" name="CustomShape 3">
            <a:extLst>
              <a:ext uri="{FF2B5EF4-FFF2-40B4-BE49-F238E27FC236}">
                <a16:creationId xmlns:a16="http://schemas.microsoft.com/office/drawing/2014/main" xmlns="" id="{A5B8223B-45EA-4CA9-94D5-6A2725A2BE2D}"/>
              </a:ext>
            </a:extLst>
          </p:cNvPr>
          <p:cNvSpPr/>
          <p:nvPr/>
        </p:nvSpPr>
        <p:spPr>
          <a:xfrm>
            <a:off x="-538178" y="998471"/>
            <a:ext cx="6787080" cy="113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fr-FR" dirty="0">
                <a:solidFill>
                  <a:prstClr val="black"/>
                </a:solidFill>
              </a:rPr>
              <a:t>Manifestations</a:t>
            </a:r>
          </a:p>
        </p:txBody>
      </p:sp>
      <p:sp>
        <p:nvSpPr>
          <p:cNvPr id="11" name="ZoneTexte 10"/>
          <p:cNvSpPr txBox="1"/>
          <p:nvPr/>
        </p:nvSpPr>
        <p:spPr>
          <a:xfrm>
            <a:off x="1115616" y="692696"/>
            <a:ext cx="1224136"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1046099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CC7651D8-D8BE-4E6E-9E01-7E4A1344D774}"/>
              </a:ext>
            </a:extLst>
          </p:cNvPr>
          <p:cNvPicPr>
            <a:picLocks noChangeAspect="1"/>
          </p:cNvPicPr>
          <p:nvPr/>
        </p:nvPicPr>
        <p:blipFill>
          <a:blip r:embed="rId3"/>
          <a:stretch>
            <a:fillRect/>
          </a:stretch>
        </p:blipFill>
        <p:spPr>
          <a:xfrm>
            <a:off x="228600" y="2108052"/>
            <a:ext cx="8686800" cy="2208079"/>
          </a:xfrm>
          <a:prstGeom prst="rect">
            <a:avLst/>
          </a:prstGeom>
        </p:spPr>
      </p:pic>
      <p:pic>
        <p:nvPicPr>
          <p:cNvPr id="6" name="Image 5">
            <a:extLst>
              <a:ext uri="{FF2B5EF4-FFF2-40B4-BE49-F238E27FC236}">
                <a16:creationId xmlns:a16="http://schemas.microsoft.com/office/drawing/2014/main" xmlns="" id="{1AF42785-2A93-45E0-8BB0-45EFBCBD611A}"/>
              </a:ext>
            </a:extLst>
          </p:cNvPr>
          <p:cNvPicPr>
            <a:picLocks noChangeAspect="1"/>
          </p:cNvPicPr>
          <p:nvPr/>
        </p:nvPicPr>
        <p:blipFill>
          <a:blip r:embed="rId4"/>
          <a:stretch>
            <a:fillRect/>
          </a:stretch>
        </p:blipFill>
        <p:spPr>
          <a:xfrm>
            <a:off x="467544" y="4494073"/>
            <a:ext cx="2880320" cy="2160240"/>
          </a:xfrm>
          <a:prstGeom prst="rect">
            <a:avLst/>
          </a:prstGeom>
        </p:spPr>
      </p:pic>
      <p:sp>
        <p:nvSpPr>
          <p:cNvPr id="7" name="Titre 1">
            <a:extLst>
              <a:ext uri="{FF2B5EF4-FFF2-40B4-BE49-F238E27FC236}">
                <a16:creationId xmlns:a16="http://schemas.microsoft.com/office/drawing/2014/main" xmlns="" id="{DFCA04A6-594E-4499-85E4-999B8B7A04DA}"/>
              </a:ext>
            </a:extLst>
          </p:cNvPr>
          <p:cNvSpPr txBox="1">
            <a:spLocks/>
          </p:cNvSpPr>
          <p:nvPr/>
        </p:nvSpPr>
        <p:spPr>
          <a:xfrm>
            <a:off x="2483768" y="92493"/>
            <a:ext cx="8229240" cy="1144800"/>
          </a:xfrm>
          <a:prstGeom prst="rect">
            <a:avLst/>
          </a:prstGeom>
        </p:spPr>
        <p:txBody>
          <a:bodyPr lIns="0" tIns="0" rIns="0" bIns="0" anchor="ctr"/>
          <a:lstStyle>
            <a:lvl1pPr>
              <a:defRPr b="1">
                <a:solidFill>
                  <a:schemeClr val="tx2"/>
                </a:solidFill>
              </a:defRPr>
            </a:lvl1pPr>
          </a:lstStyle>
          <a:p>
            <a:pPr algn="ctr"/>
            <a:r>
              <a:rPr lang="fr-FR" sz="2800" b="0" spc="-1" dirty="0">
                <a:solidFill>
                  <a:srgbClr val="C0504D"/>
                </a:solidFill>
                <a:latin typeface="Arial Rounded MT Bold"/>
              </a:rPr>
              <a:t>Aménagement VUL</a:t>
            </a:r>
          </a:p>
        </p:txBody>
      </p:sp>
      <p:sp>
        <p:nvSpPr>
          <p:cNvPr id="9" name="ZoneTexte 8">
            <a:extLst>
              <a:ext uri="{FF2B5EF4-FFF2-40B4-BE49-F238E27FC236}">
                <a16:creationId xmlns:a16="http://schemas.microsoft.com/office/drawing/2014/main" xmlns="" id="{1EB8C5FC-BFD5-4D51-9DA5-26E12591EB85}"/>
              </a:ext>
            </a:extLst>
          </p:cNvPr>
          <p:cNvSpPr txBox="1"/>
          <p:nvPr/>
        </p:nvSpPr>
        <p:spPr>
          <a:xfrm>
            <a:off x="259784" y="1283779"/>
            <a:ext cx="7776864" cy="646331"/>
          </a:xfrm>
          <a:prstGeom prst="rect">
            <a:avLst/>
          </a:prstGeom>
          <a:noFill/>
        </p:spPr>
        <p:txBody>
          <a:bodyPr wrap="square" rtlCol="0">
            <a:spAutoFit/>
          </a:bodyPr>
          <a:lstStyle/>
          <a:p>
            <a:pPr marL="1143000" lvl="4" indent="-285750">
              <a:buFont typeface="Arial" panose="020B0604020202020204" pitchFamily="34" charset="0"/>
              <a:buChar char="•"/>
            </a:pPr>
            <a:r>
              <a:rPr lang="fr-FR" dirty="0">
                <a:solidFill>
                  <a:prstClr val="black"/>
                </a:solidFill>
              </a:rPr>
              <a:t>Un VUL est utilisé pour se déplacer et pour travailler. </a:t>
            </a:r>
          </a:p>
          <a:p>
            <a:pPr marL="1143000" lvl="4" indent="-285750">
              <a:buFont typeface="Arial" panose="020B0604020202020204" pitchFamily="34" charset="0"/>
              <a:buChar char="•"/>
            </a:pPr>
            <a:r>
              <a:rPr lang="fr-FR" dirty="0">
                <a:solidFill>
                  <a:prstClr val="black"/>
                </a:solidFill>
              </a:rPr>
              <a:t>Il doit être aménagé en fonction du métier et de ses exigences</a:t>
            </a:r>
          </a:p>
        </p:txBody>
      </p:sp>
      <p:sp>
        <p:nvSpPr>
          <p:cNvPr id="8" name="ZoneTexte 7"/>
          <p:cNvSpPr txBox="1"/>
          <p:nvPr/>
        </p:nvSpPr>
        <p:spPr>
          <a:xfrm>
            <a:off x="1115616" y="692696"/>
            <a:ext cx="1224136"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38743647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1F56D67-7FD6-43E2-AAEB-88BF78D717D7}"/>
              </a:ext>
            </a:extLst>
          </p:cNvPr>
          <p:cNvSpPr>
            <a:spLocks noGrp="1"/>
          </p:cNvSpPr>
          <p:nvPr>
            <p:ph type="title"/>
          </p:nvPr>
        </p:nvSpPr>
        <p:spPr>
          <a:xfrm>
            <a:off x="-1476672" y="980728"/>
            <a:ext cx="8229240" cy="1144800"/>
          </a:xfrm>
        </p:spPr>
        <p:txBody>
          <a:bodyPr/>
          <a:lstStyle/>
          <a:p>
            <a:pPr algn="ctr" rtl="0"/>
            <a:r>
              <a:rPr lang="fr-FR" sz="2800" b="0" kern="1200" spc="-1" dirty="0">
                <a:solidFill>
                  <a:srgbClr val="C0504D"/>
                </a:solidFill>
                <a:latin typeface="Arial Rounded MT Bold"/>
                <a:ea typeface="+mn-ea"/>
                <a:cs typeface="+mn-cs"/>
              </a:rPr>
              <a:t>Suivi / maintenance</a:t>
            </a:r>
          </a:p>
        </p:txBody>
      </p:sp>
      <p:pic>
        <p:nvPicPr>
          <p:cNvPr id="5" name="Espace réservé du contenu 4">
            <a:extLst>
              <a:ext uri="{FF2B5EF4-FFF2-40B4-BE49-F238E27FC236}">
                <a16:creationId xmlns:a16="http://schemas.microsoft.com/office/drawing/2014/main" xmlns="" id="{A1134A98-B0B4-42CB-99D7-135E253DB600}"/>
              </a:ext>
            </a:extLst>
          </p:cNvPr>
          <p:cNvPicPr>
            <a:picLocks noGrp="1" noChangeAspect="1"/>
          </p:cNvPicPr>
          <p:nvPr>
            <p:ph idx="1"/>
          </p:nvPr>
        </p:nvPicPr>
        <p:blipFill>
          <a:blip r:embed="rId3"/>
          <a:stretch>
            <a:fillRect/>
          </a:stretch>
        </p:blipFill>
        <p:spPr>
          <a:xfrm>
            <a:off x="5207899" y="692696"/>
            <a:ext cx="3663294" cy="5652183"/>
          </a:xfrm>
        </p:spPr>
      </p:pic>
      <p:sp>
        <p:nvSpPr>
          <p:cNvPr id="7" name="ZoneTexte 6">
            <a:extLst>
              <a:ext uri="{FF2B5EF4-FFF2-40B4-BE49-F238E27FC236}">
                <a16:creationId xmlns:a16="http://schemas.microsoft.com/office/drawing/2014/main" xmlns="" id="{4F7581A3-110A-41A6-A86E-150393381952}"/>
              </a:ext>
            </a:extLst>
          </p:cNvPr>
          <p:cNvSpPr txBox="1"/>
          <p:nvPr/>
        </p:nvSpPr>
        <p:spPr>
          <a:xfrm>
            <a:off x="643225" y="2613585"/>
            <a:ext cx="4570890" cy="1015663"/>
          </a:xfrm>
          <a:prstGeom prst="rect">
            <a:avLst/>
          </a:prstGeom>
          <a:noFill/>
        </p:spPr>
        <p:txBody>
          <a:bodyPr wrap="square">
            <a:spAutoFit/>
          </a:bodyPr>
          <a:lstStyle/>
          <a:p>
            <a:pPr fontAlgn="base"/>
            <a:r>
              <a:rPr lang="fr-FR" b="1" dirty="0">
                <a:solidFill>
                  <a:prstClr val="black"/>
                </a:solidFill>
              </a:rPr>
              <a:t>Maintenance d’une flotte de véhicules :</a:t>
            </a:r>
          </a:p>
          <a:p>
            <a:pPr fontAlgn="t">
              <a:buFont typeface="Arial" panose="020B0604020202020204" pitchFamily="34" charset="0"/>
              <a:buChar char="•"/>
            </a:pPr>
            <a:r>
              <a:rPr lang="fr-FR" sz="1350" dirty="0">
                <a:solidFill>
                  <a:srgbClr val="000000"/>
                </a:solidFill>
                <a:latin typeface="inherit"/>
              </a:rPr>
              <a:t> </a:t>
            </a:r>
            <a:r>
              <a:rPr lang="fr-FR" sz="1400" dirty="0">
                <a:solidFill>
                  <a:prstClr val="black"/>
                </a:solidFill>
              </a:rPr>
              <a:t>Responsable du parc,</a:t>
            </a:r>
          </a:p>
          <a:p>
            <a:pPr fontAlgn="t">
              <a:buFont typeface="Arial" panose="020B0604020202020204" pitchFamily="34" charset="0"/>
              <a:buChar char="•"/>
            </a:pPr>
            <a:r>
              <a:rPr lang="fr-FR" sz="1400" dirty="0">
                <a:solidFill>
                  <a:prstClr val="black"/>
                </a:solidFill>
              </a:rPr>
              <a:t> Planification et suivi des entretiens des véhicules,</a:t>
            </a:r>
          </a:p>
          <a:p>
            <a:pPr fontAlgn="t">
              <a:buFont typeface="Arial" panose="020B0604020202020204" pitchFamily="34" charset="0"/>
              <a:buChar char="•"/>
            </a:pPr>
            <a:r>
              <a:rPr lang="fr-FR" sz="1400" dirty="0">
                <a:solidFill>
                  <a:prstClr val="black"/>
                </a:solidFill>
              </a:rPr>
              <a:t> Carnet d’entretien</a:t>
            </a:r>
          </a:p>
        </p:txBody>
      </p:sp>
      <p:sp>
        <p:nvSpPr>
          <p:cNvPr id="9" name="ZoneTexte 8">
            <a:extLst>
              <a:ext uri="{FF2B5EF4-FFF2-40B4-BE49-F238E27FC236}">
                <a16:creationId xmlns:a16="http://schemas.microsoft.com/office/drawing/2014/main" xmlns="" id="{86C73C07-A714-4EE3-9FE8-85119054A917}"/>
              </a:ext>
            </a:extLst>
          </p:cNvPr>
          <p:cNvSpPr txBox="1"/>
          <p:nvPr/>
        </p:nvSpPr>
        <p:spPr>
          <a:xfrm>
            <a:off x="628650" y="4437384"/>
            <a:ext cx="4570890" cy="300082"/>
          </a:xfrm>
          <a:prstGeom prst="rect">
            <a:avLst/>
          </a:prstGeom>
          <a:noFill/>
        </p:spPr>
        <p:txBody>
          <a:bodyPr wrap="square">
            <a:spAutoFit/>
          </a:bodyPr>
          <a:lstStyle/>
          <a:p>
            <a:r>
              <a:rPr lang="fr-FR" sz="1350" dirty="0">
                <a:solidFill>
                  <a:prstClr val="black"/>
                </a:solidFill>
                <a:hlinkClick r:id="rId4"/>
              </a:rPr>
              <a:t>https://www.inrs.fr/media.html?refINRS=ED%206055</a:t>
            </a:r>
            <a:endParaRPr lang="fr-FR" sz="1350" dirty="0">
              <a:solidFill>
                <a:prstClr val="black"/>
              </a:solidFill>
            </a:endParaRPr>
          </a:p>
        </p:txBody>
      </p:sp>
      <p:sp>
        <p:nvSpPr>
          <p:cNvPr id="6" name="ZoneTexte 5"/>
          <p:cNvSpPr txBox="1"/>
          <p:nvPr/>
        </p:nvSpPr>
        <p:spPr>
          <a:xfrm>
            <a:off x="1115616" y="692696"/>
            <a:ext cx="1224136"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41517321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F073C8E-53BB-42DD-8B80-B43FD734DC45}"/>
              </a:ext>
            </a:extLst>
          </p:cNvPr>
          <p:cNvSpPr>
            <a:spLocks noGrp="1"/>
          </p:cNvSpPr>
          <p:nvPr>
            <p:ph type="title"/>
          </p:nvPr>
        </p:nvSpPr>
        <p:spPr>
          <a:xfrm>
            <a:off x="2411760" y="332656"/>
            <a:ext cx="7886700" cy="774266"/>
          </a:xfrm>
        </p:spPr>
        <p:txBody>
          <a:bodyPr/>
          <a:lstStyle/>
          <a:p>
            <a:pPr algn="ctr" rtl="0"/>
            <a:r>
              <a:rPr lang="fr-FR" sz="2800" b="0" kern="1200" spc="-1" dirty="0">
                <a:solidFill>
                  <a:srgbClr val="C0504D"/>
                </a:solidFill>
                <a:latin typeface="Arial Rounded MT Bold"/>
                <a:ea typeface="+mn-ea"/>
                <a:cs typeface="+mn-cs"/>
              </a:rPr>
              <a:t>Gestion des communications</a:t>
            </a:r>
          </a:p>
        </p:txBody>
      </p:sp>
      <p:graphicFrame>
        <p:nvGraphicFramePr>
          <p:cNvPr id="4" name="Espace réservé du contenu 3">
            <a:extLst>
              <a:ext uri="{FF2B5EF4-FFF2-40B4-BE49-F238E27FC236}">
                <a16:creationId xmlns:a16="http://schemas.microsoft.com/office/drawing/2014/main" xmlns="" id="{3153DD94-3D8C-4337-80EC-3BF18B901B5C}"/>
              </a:ext>
            </a:extLst>
          </p:cNvPr>
          <p:cNvGraphicFramePr>
            <a:graphicFrameLocks noGrp="1"/>
          </p:cNvGraphicFramePr>
          <p:nvPr>
            <p:ph idx="1"/>
            <p:extLst>
              <p:ext uri="{D42A27DB-BD31-4B8C-83A1-F6EECF244321}">
                <p14:modId xmlns:p14="http://schemas.microsoft.com/office/powerpoint/2010/main" val="2796113983"/>
              </p:ext>
            </p:extLst>
          </p:nvPr>
        </p:nvGraphicFramePr>
        <p:xfrm>
          <a:off x="-756592" y="1916832"/>
          <a:ext cx="8508912"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 4">
            <a:extLst>
              <a:ext uri="{FF2B5EF4-FFF2-40B4-BE49-F238E27FC236}">
                <a16:creationId xmlns:a16="http://schemas.microsoft.com/office/drawing/2014/main" xmlns="" id="{24EEB146-6AA6-47E0-8BCF-2CB456C68476}"/>
              </a:ext>
            </a:extLst>
          </p:cNvPr>
          <p:cNvPicPr>
            <a:picLocks noChangeAspect="1"/>
          </p:cNvPicPr>
          <p:nvPr/>
        </p:nvPicPr>
        <p:blipFill>
          <a:blip r:embed="rId8"/>
          <a:stretch>
            <a:fillRect/>
          </a:stretch>
        </p:blipFill>
        <p:spPr>
          <a:xfrm>
            <a:off x="6830197" y="2784421"/>
            <a:ext cx="1844247" cy="1839659"/>
          </a:xfrm>
          <a:prstGeom prst="rect">
            <a:avLst/>
          </a:prstGeom>
        </p:spPr>
      </p:pic>
      <p:pic>
        <p:nvPicPr>
          <p:cNvPr id="3" name="Image 2">
            <a:extLst>
              <a:ext uri="{FF2B5EF4-FFF2-40B4-BE49-F238E27FC236}">
                <a16:creationId xmlns:a16="http://schemas.microsoft.com/office/drawing/2014/main" xmlns="" id="{F88FA0DA-73C3-4DDB-9B1A-2CAE2F3939F8}"/>
              </a:ext>
            </a:extLst>
          </p:cNvPr>
          <p:cNvPicPr>
            <a:picLocks noChangeAspect="1"/>
          </p:cNvPicPr>
          <p:nvPr/>
        </p:nvPicPr>
        <p:blipFill>
          <a:blip r:embed="rId9"/>
          <a:stretch>
            <a:fillRect/>
          </a:stretch>
        </p:blipFill>
        <p:spPr>
          <a:xfrm>
            <a:off x="7127426" y="1009129"/>
            <a:ext cx="1249788" cy="1255885"/>
          </a:xfrm>
          <a:prstGeom prst="rect">
            <a:avLst/>
          </a:prstGeom>
        </p:spPr>
      </p:pic>
      <p:sp>
        <p:nvSpPr>
          <p:cNvPr id="6" name="ZoneTexte 5"/>
          <p:cNvSpPr txBox="1"/>
          <p:nvPr/>
        </p:nvSpPr>
        <p:spPr>
          <a:xfrm>
            <a:off x="1115616" y="692696"/>
            <a:ext cx="1224136"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37455516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720725" cy="6875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8" name="Rectangle 2"/>
          <p:cNvSpPr>
            <a:spLocks noGrp="1" noChangeArrowheads="1"/>
          </p:cNvSpPr>
          <p:nvPr>
            <p:ph type="body"/>
          </p:nvPr>
        </p:nvSpPr>
        <p:spPr>
          <a:xfrm>
            <a:off x="1079500" y="720725"/>
            <a:ext cx="8143875" cy="5040313"/>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17780" anchor="t"/>
          <a:lstStyle/>
          <a:p>
            <a:pPr marL="431800" indent="-323850" algn="l">
              <a:buSzPct val="7800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2000" b="0" i="0"/>
          </a:p>
          <a:p>
            <a:pPr marL="431800" indent="-323850" algn="l">
              <a:buSzPct val="7800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2000" b="0" i="0"/>
          </a:p>
          <a:p>
            <a:pPr marL="1295400" lvl="2" indent="-215900" algn="l">
              <a:buClr>
                <a:srgbClr val="125C8D"/>
              </a:buClr>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2000" b="0" i="0"/>
          </a:p>
          <a:p>
            <a:pPr marL="431800" indent="-323850" algn="l">
              <a:buSzPct val="104000"/>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1500" b="0" i="0"/>
          </a:p>
          <a:p>
            <a:pPr marL="863600" lvl="1" indent="-287338" algn="l">
              <a:buClr>
                <a:srgbClr val="FAA61A"/>
              </a:buClr>
              <a:buSzPct val="7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1800" b="0" i="0"/>
          </a:p>
          <a:p>
            <a:pPr marL="863600" lvl="1" indent="-287338" algn="l">
              <a:buClr>
                <a:srgbClr val="FAA61A"/>
              </a:buClr>
              <a:buSzPct val="7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1800" b="0" i="0"/>
          </a:p>
          <a:p>
            <a:pPr marL="863600" lvl="1" indent="-287338" algn="l">
              <a:buClr>
                <a:srgbClr val="FAA61A"/>
              </a:buClr>
              <a:buSzPct val="7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1800" b="0" i="0"/>
          </a:p>
          <a:p>
            <a:pPr marL="1295400" lvl="2" indent="-215900" algn="l">
              <a:buClr>
                <a:srgbClr val="125C8D"/>
              </a:buClr>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1800" b="0" i="0"/>
          </a:p>
          <a:p>
            <a:pPr marL="1295400" lvl="2" indent="-215900" algn="l">
              <a:buClr>
                <a:srgbClr val="125C8D"/>
              </a:buClr>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1800" b="0" i="0"/>
          </a:p>
        </p:txBody>
      </p:sp>
      <p:sp>
        <p:nvSpPr>
          <p:cNvPr id="9219" name="Text Box 3"/>
          <p:cNvSpPr txBox="1">
            <a:spLocks noChangeArrowheads="1"/>
          </p:cNvSpPr>
          <p:nvPr/>
        </p:nvSpPr>
        <p:spPr bwMode="auto">
          <a:xfrm>
            <a:off x="742950" y="892175"/>
            <a:ext cx="8143875" cy="5580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780" rIns="0" bIns="0"/>
          <a:lstStyle>
            <a:lvl1pPr marL="431800" indent="-32385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Times New Roman" pitchFamily="16" charset="0"/>
                <a:ea typeface="SimSun"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Times New Roman" pitchFamily="16" charset="0"/>
                <a:ea typeface="SimSun"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Times New Roman" pitchFamily="16" charset="0"/>
                <a:ea typeface="SimSun"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Times New Roman" pitchFamily="16" charset="0"/>
                <a:ea typeface="SimSun"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Times New Roman" pitchFamily="16"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Times New Roman" pitchFamily="16"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Times New Roman" pitchFamily="16"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Times New Roman" pitchFamily="16"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Times New Roman" pitchFamily="16" charset="0"/>
                <a:ea typeface="SimSun" charset="-122"/>
              </a:defRPr>
            </a:lvl9pPr>
          </a:lstStyle>
          <a:p>
            <a:pPr defTabSz="449263" fontAlgn="base">
              <a:lnSpc>
                <a:spcPct val="93000"/>
              </a:lnSpc>
              <a:spcBef>
                <a:spcPct val="0"/>
              </a:spcBef>
              <a:spcAft>
                <a:spcPct val="0"/>
              </a:spcAft>
              <a:buClr>
                <a:srgbClr val="000000"/>
              </a:buClr>
              <a:buSzPct val="78000"/>
              <a:buFont typeface="Times New Roman" pitchFamily="16" charset="0"/>
              <a:buBlip>
                <a:blip r:embed="rId3"/>
              </a:buBlip>
            </a:pPr>
            <a:r>
              <a:rPr lang="fr-FR" altLang="fr-FR" sz="2000" smtClean="0"/>
              <a:t>Département Haute-Garonne – Région Occitanie</a:t>
            </a:r>
          </a:p>
          <a:p>
            <a:pPr defTabSz="449263" fontAlgn="base">
              <a:lnSpc>
                <a:spcPct val="93000"/>
              </a:lnSpc>
              <a:spcBef>
                <a:spcPct val="0"/>
              </a:spcBef>
              <a:spcAft>
                <a:spcPct val="0"/>
              </a:spcAft>
              <a:buClr>
                <a:srgbClr val="000000"/>
              </a:buClr>
              <a:buSzPct val="78000"/>
              <a:buFont typeface="Times New Roman" pitchFamily="16" charset="0"/>
              <a:buNone/>
            </a:pPr>
            <a:endParaRPr lang="fr-FR" altLang="fr-FR" sz="2000" smtClean="0"/>
          </a:p>
          <a:p>
            <a:pPr defTabSz="449263" fontAlgn="base">
              <a:lnSpc>
                <a:spcPct val="93000"/>
              </a:lnSpc>
              <a:spcBef>
                <a:spcPct val="0"/>
              </a:spcBef>
              <a:spcAft>
                <a:spcPct val="0"/>
              </a:spcAft>
              <a:buClr>
                <a:srgbClr val="000000"/>
              </a:buClr>
              <a:buSzPct val="78000"/>
              <a:buFont typeface="Times New Roman" pitchFamily="16" charset="0"/>
              <a:buNone/>
            </a:pPr>
            <a:endParaRPr lang="fr-FR" altLang="fr-FR" sz="2000" smtClean="0"/>
          </a:p>
          <a:p>
            <a:pPr defTabSz="449263" fontAlgn="base">
              <a:lnSpc>
                <a:spcPct val="93000"/>
              </a:lnSpc>
              <a:spcBef>
                <a:spcPct val="0"/>
              </a:spcBef>
              <a:spcAft>
                <a:spcPct val="0"/>
              </a:spcAft>
              <a:buClr>
                <a:srgbClr val="000000"/>
              </a:buClr>
              <a:buSzPct val="78000"/>
              <a:buFont typeface="Times New Roman" pitchFamily="16" charset="0"/>
              <a:buNone/>
            </a:pPr>
            <a:endParaRPr lang="fr-FR" altLang="fr-FR" sz="2000" smtClean="0"/>
          </a:p>
          <a:p>
            <a:pPr defTabSz="449263" fontAlgn="base">
              <a:lnSpc>
                <a:spcPct val="93000"/>
              </a:lnSpc>
              <a:spcBef>
                <a:spcPct val="0"/>
              </a:spcBef>
              <a:spcAft>
                <a:spcPct val="0"/>
              </a:spcAft>
              <a:buClr>
                <a:srgbClr val="000000"/>
              </a:buClr>
              <a:buSzPct val="78000"/>
              <a:buFont typeface="Times New Roman" pitchFamily="16" charset="0"/>
              <a:buNone/>
            </a:pPr>
            <a:r>
              <a:rPr lang="fr-FR" altLang="fr-FR" sz="2000" b="1" smtClean="0"/>
              <a:t>                                    </a:t>
            </a:r>
          </a:p>
          <a:p>
            <a:pPr defTabSz="449263" fontAlgn="base">
              <a:lnSpc>
                <a:spcPct val="93000"/>
              </a:lnSpc>
              <a:spcBef>
                <a:spcPct val="0"/>
              </a:spcBef>
              <a:spcAft>
                <a:spcPct val="0"/>
              </a:spcAft>
              <a:buClr>
                <a:srgbClr val="000000"/>
              </a:buClr>
              <a:buSzPct val="104000"/>
              <a:buFont typeface="Times New Roman" pitchFamily="16" charset="0"/>
              <a:buNone/>
            </a:pPr>
            <a:endParaRPr lang="fr-FR" altLang="fr-FR" sz="1500" smtClean="0"/>
          </a:p>
          <a:p>
            <a:pPr defTabSz="449263" fontAlgn="base">
              <a:lnSpc>
                <a:spcPct val="93000"/>
              </a:lnSpc>
              <a:spcBef>
                <a:spcPct val="0"/>
              </a:spcBef>
              <a:spcAft>
                <a:spcPct val="0"/>
              </a:spcAft>
              <a:buClr>
                <a:srgbClr val="000000"/>
              </a:buClr>
              <a:buSzPct val="104000"/>
              <a:buFont typeface="Times New Roman" pitchFamily="16" charset="0"/>
              <a:buNone/>
            </a:pPr>
            <a:endParaRPr lang="fr-FR" altLang="fr-FR" sz="1500" smtClean="0"/>
          </a:p>
          <a:p>
            <a:pPr defTabSz="449263" fontAlgn="base">
              <a:lnSpc>
                <a:spcPct val="93000"/>
              </a:lnSpc>
              <a:spcBef>
                <a:spcPct val="0"/>
              </a:spcBef>
              <a:spcAft>
                <a:spcPct val="0"/>
              </a:spcAft>
              <a:buClr>
                <a:srgbClr val="000000"/>
              </a:buClr>
              <a:buSzPct val="104000"/>
              <a:buFont typeface="Times New Roman" pitchFamily="16" charset="0"/>
              <a:buNone/>
            </a:pPr>
            <a:endParaRPr lang="fr-FR" altLang="fr-FR" sz="1500" smtClean="0"/>
          </a:p>
          <a:p>
            <a:pPr defTabSz="449263" fontAlgn="base">
              <a:lnSpc>
                <a:spcPct val="93000"/>
              </a:lnSpc>
              <a:spcBef>
                <a:spcPct val="0"/>
              </a:spcBef>
              <a:spcAft>
                <a:spcPct val="0"/>
              </a:spcAft>
              <a:buClr>
                <a:srgbClr val="000000"/>
              </a:buClr>
              <a:buSzPct val="259000"/>
              <a:buFont typeface="Times New Roman" pitchFamily="16" charset="0"/>
              <a:buNone/>
            </a:pPr>
            <a:endParaRPr lang="fr-FR" altLang="fr-FR" sz="600" smtClean="0"/>
          </a:p>
          <a:p>
            <a:pPr defTabSz="449263" fontAlgn="base">
              <a:lnSpc>
                <a:spcPct val="93000"/>
              </a:lnSpc>
              <a:spcBef>
                <a:spcPct val="0"/>
              </a:spcBef>
              <a:spcAft>
                <a:spcPct val="0"/>
              </a:spcAft>
              <a:buClr>
                <a:srgbClr val="000000"/>
              </a:buClr>
              <a:buSzPct val="104000"/>
              <a:buFont typeface="Times New Roman" pitchFamily="16" charset="0"/>
              <a:buNone/>
            </a:pPr>
            <a:endParaRPr lang="fr-FR" altLang="fr-FR" sz="1500" smtClean="0"/>
          </a:p>
          <a:p>
            <a:pPr defTabSz="449263" fontAlgn="base">
              <a:lnSpc>
                <a:spcPct val="93000"/>
              </a:lnSpc>
              <a:spcBef>
                <a:spcPct val="0"/>
              </a:spcBef>
              <a:spcAft>
                <a:spcPct val="0"/>
              </a:spcAft>
              <a:buClr>
                <a:srgbClr val="000000"/>
              </a:buClr>
              <a:buSzPct val="259000"/>
              <a:buFont typeface="Times New Roman" pitchFamily="16" charset="0"/>
              <a:buNone/>
            </a:pPr>
            <a:endParaRPr lang="fr-FR" altLang="fr-FR" sz="600" smtClean="0"/>
          </a:p>
          <a:p>
            <a:pPr defTabSz="449263" fontAlgn="base">
              <a:lnSpc>
                <a:spcPct val="93000"/>
              </a:lnSpc>
              <a:spcBef>
                <a:spcPct val="0"/>
              </a:spcBef>
              <a:spcAft>
                <a:spcPct val="0"/>
              </a:spcAft>
              <a:buClr>
                <a:srgbClr val="000000"/>
              </a:buClr>
              <a:buSzPct val="259000"/>
              <a:buFont typeface="Times New Roman" pitchFamily="16" charset="0"/>
              <a:buNone/>
            </a:pPr>
            <a:endParaRPr lang="fr-FR" altLang="fr-FR" sz="600" smtClean="0"/>
          </a:p>
          <a:p>
            <a:pPr defTabSz="449263" fontAlgn="base">
              <a:lnSpc>
                <a:spcPct val="93000"/>
              </a:lnSpc>
              <a:spcBef>
                <a:spcPct val="0"/>
              </a:spcBef>
              <a:spcAft>
                <a:spcPct val="0"/>
              </a:spcAft>
              <a:buClr>
                <a:srgbClr val="000000"/>
              </a:buClr>
              <a:buSzPct val="111000"/>
              <a:buFont typeface="Times New Roman" pitchFamily="16" charset="0"/>
              <a:buNone/>
            </a:pPr>
            <a:endParaRPr lang="fr-FR" altLang="fr-FR" sz="1400" i="1" smtClean="0"/>
          </a:p>
        </p:txBody>
      </p:sp>
      <p:sp>
        <p:nvSpPr>
          <p:cNvPr id="9220" name="Rectangle 4"/>
          <p:cNvSpPr>
            <a:spLocks noGrp="1" noChangeArrowheads="1"/>
          </p:cNvSpPr>
          <p:nvPr>
            <p:ph type="title" idx="1"/>
          </p:nvPr>
        </p:nvSpPr>
        <p:spPr>
          <a:xfrm>
            <a:off x="720725" y="1588"/>
            <a:ext cx="8280400" cy="738187"/>
          </a:xfrm>
          <a:solidFill>
            <a:srgbClr val="CCCCCC"/>
          </a:solidFill>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0" anchor="ctr"/>
          <a:lstStyle/>
          <a:p>
            <a:pPr marL="0" indent="0" algn="ctr">
              <a:lnSpc>
                <a:spcPct val="102000"/>
              </a:lnSpc>
              <a:buSzPct val="4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lang="fr-FR" altLang="fr-FR" sz="2600" b="1" i="1">
                <a:solidFill>
                  <a:srgbClr val="000000"/>
                </a:solidFill>
                <a:latin typeface="Century Gothic" pitchFamily="32" charset="0"/>
              </a:rPr>
              <a:t>L’accidentalité en Haute-Garonne</a:t>
            </a:r>
          </a:p>
        </p:txBody>
      </p:sp>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260475"/>
            <a:ext cx="3917950" cy="2182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275" y="4140200"/>
            <a:ext cx="3876675" cy="2160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1250" y="1439863"/>
            <a:ext cx="4078288" cy="1979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0313" y="4300538"/>
            <a:ext cx="3871912" cy="1998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5" name="Text Box 9"/>
          <p:cNvSpPr txBox="1">
            <a:spLocks noChangeArrowheads="1"/>
          </p:cNvSpPr>
          <p:nvPr/>
        </p:nvSpPr>
        <p:spPr bwMode="auto">
          <a:xfrm>
            <a:off x="360363" y="3419475"/>
            <a:ext cx="4140200" cy="70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0668" rIns="0" bIns="0"/>
          <a:lstStyle>
            <a:lvl1pPr marL="431800" indent="-323850">
              <a:tabLst>
                <a:tab pos="449263" algn="l"/>
                <a:tab pos="898525" algn="l"/>
                <a:tab pos="1347788" algn="l"/>
                <a:tab pos="1797050" algn="l"/>
                <a:tab pos="2246313" algn="l"/>
                <a:tab pos="2695575" algn="l"/>
                <a:tab pos="3144838" algn="l"/>
                <a:tab pos="3594100" algn="l"/>
                <a:tab pos="4043363" algn="l"/>
              </a:tabLst>
              <a:defRPr sz="2400">
                <a:solidFill>
                  <a:srgbClr val="000000"/>
                </a:solidFill>
                <a:latin typeface="Times New Roman" pitchFamily="16" charset="0"/>
                <a:ea typeface="SimSun" charset="-122"/>
              </a:defRPr>
            </a:lvl1pPr>
            <a:lvl2pPr>
              <a:tabLst>
                <a:tab pos="449263" algn="l"/>
                <a:tab pos="898525" algn="l"/>
                <a:tab pos="1347788" algn="l"/>
                <a:tab pos="1797050" algn="l"/>
                <a:tab pos="2246313" algn="l"/>
                <a:tab pos="2695575" algn="l"/>
                <a:tab pos="3144838" algn="l"/>
                <a:tab pos="3594100" algn="l"/>
                <a:tab pos="4043363" algn="l"/>
              </a:tabLst>
              <a:defRPr sz="2400">
                <a:solidFill>
                  <a:srgbClr val="000000"/>
                </a:solidFill>
                <a:latin typeface="Times New Roman" pitchFamily="16" charset="0"/>
                <a:ea typeface="SimSun" charset="-122"/>
              </a:defRPr>
            </a:lvl2pPr>
            <a:lvl3pPr>
              <a:tabLst>
                <a:tab pos="449263" algn="l"/>
                <a:tab pos="898525" algn="l"/>
                <a:tab pos="1347788" algn="l"/>
                <a:tab pos="1797050" algn="l"/>
                <a:tab pos="2246313" algn="l"/>
                <a:tab pos="2695575" algn="l"/>
                <a:tab pos="3144838" algn="l"/>
                <a:tab pos="3594100" algn="l"/>
                <a:tab pos="4043363" algn="l"/>
              </a:tabLst>
              <a:defRPr sz="2400">
                <a:solidFill>
                  <a:srgbClr val="000000"/>
                </a:solidFill>
                <a:latin typeface="Times New Roman" pitchFamily="16" charset="0"/>
                <a:ea typeface="SimSun" charset="-122"/>
              </a:defRPr>
            </a:lvl3pPr>
            <a:lvl4pPr>
              <a:tabLst>
                <a:tab pos="449263" algn="l"/>
                <a:tab pos="898525" algn="l"/>
                <a:tab pos="1347788" algn="l"/>
                <a:tab pos="1797050" algn="l"/>
                <a:tab pos="2246313" algn="l"/>
                <a:tab pos="2695575" algn="l"/>
                <a:tab pos="3144838" algn="l"/>
                <a:tab pos="3594100" algn="l"/>
                <a:tab pos="4043363" algn="l"/>
              </a:tabLst>
              <a:defRPr sz="2400">
                <a:solidFill>
                  <a:srgbClr val="000000"/>
                </a:solidFill>
                <a:latin typeface="Times New Roman" pitchFamily="16" charset="0"/>
                <a:ea typeface="SimSun" charset="-122"/>
              </a:defRPr>
            </a:lvl4pPr>
            <a:lvl5pPr>
              <a:tabLst>
                <a:tab pos="449263" algn="l"/>
                <a:tab pos="898525" algn="l"/>
                <a:tab pos="1347788" algn="l"/>
                <a:tab pos="1797050" algn="l"/>
                <a:tab pos="2246313" algn="l"/>
                <a:tab pos="2695575" algn="l"/>
                <a:tab pos="3144838" algn="l"/>
                <a:tab pos="3594100" algn="l"/>
                <a:tab pos="4043363" algn="l"/>
              </a:tabLst>
              <a:defRPr sz="2400">
                <a:solidFill>
                  <a:srgbClr val="000000"/>
                </a:solidFill>
                <a:latin typeface="Times New Roman" pitchFamily="16"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Lst>
              <a:defRPr sz="2400">
                <a:solidFill>
                  <a:srgbClr val="000000"/>
                </a:solidFill>
                <a:latin typeface="Times New Roman" pitchFamily="16"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Lst>
              <a:defRPr sz="2400">
                <a:solidFill>
                  <a:srgbClr val="000000"/>
                </a:solidFill>
                <a:latin typeface="Times New Roman" pitchFamily="16"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Lst>
              <a:defRPr sz="2400">
                <a:solidFill>
                  <a:srgbClr val="000000"/>
                </a:solidFill>
                <a:latin typeface="Times New Roman" pitchFamily="16"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Lst>
              <a:defRPr sz="2400">
                <a:solidFill>
                  <a:srgbClr val="000000"/>
                </a:solidFill>
                <a:latin typeface="Times New Roman" pitchFamily="16" charset="0"/>
                <a:ea typeface="SimSun" charset="-122"/>
              </a:defRPr>
            </a:lvl9pPr>
          </a:lstStyle>
          <a:p>
            <a:pPr defTabSz="449263" fontAlgn="base">
              <a:lnSpc>
                <a:spcPct val="93000"/>
              </a:lnSpc>
              <a:spcBef>
                <a:spcPct val="0"/>
              </a:spcBef>
              <a:spcAft>
                <a:spcPct val="0"/>
              </a:spcAft>
              <a:buClr>
                <a:srgbClr val="000000"/>
              </a:buClr>
              <a:buSzPct val="130000"/>
              <a:buFont typeface="Times New Roman" pitchFamily="16" charset="0"/>
              <a:buNone/>
            </a:pPr>
            <a:r>
              <a:rPr lang="fr-FR" altLang="fr-FR" sz="1200" i="1" smtClean="0"/>
              <a:t>→ part importante des accidents « travail » du 31 en Occitanie (présence d’1 métropole !)</a:t>
            </a:r>
          </a:p>
          <a:p>
            <a:pPr defTabSz="449263" fontAlgn="base">
              <a:lnSpc>
                <a:spcPct val="93000"/>
              </a:lnSpc>
              <a:spcBef>
                <a:spcPct val="0"/>
              </a:spcBef>
              <a:spcAft>
                <a:spcPct val="0"/>
              </a:spcAft>
              <a:buClr>
                <a:srgbClr val="000000"/>
              </a:buClr>
              <a:buSzPct val="130000"/>
              <a:buFont typeface="Times New Roman" pitchFamily="16" charset="0"/>
              <a:buNone/>
            </a:pPr>
            <a:r>
              <a:rPr lang="fr-FR" altLang="fr-FR" sz="1200" i="1" smtClean="0"/>
              <a:t>→ une tendance à la baisse en 31 et Occitanie depuis 2017</a:t>
            </a:r>
          </a:p>
          <a:p>
            <a:pPr defTabSz="449263" fontAlgn="base">
              <a:lnSpc>
                <a:spcPct val="93000"/>
              </a:lnSpc>
              <a:spcBef>
                <a:spcPct val="0"/>
              </a:spcBef>
              <a:spcAft>
                <a:spcPct val="0"/>
              </a:spcAft>
              <a:buClr>
                <a:srgbClr val="000000"/>
              </a:buClr>
              <a:buSzPct val="111000"/>
              <a:buFont typeface="Times New Roman" pitchFamily="16" charset="0"/>
              <a:buNone/>
            </a:pPr>
            <a:r>
              <a:rPr lang="fr-FR" altLang="fr-FR" sz="1400" i="1" smtClean="0"/>
              <a:t> </a:t>
            </a:r>
          </a:p>
        </p:txBody>
      </p:sp>
      <p:sp>
        <p:nvSpPr>
          <p:cNvPr id="9226" name="Text Box 10"/>
          <p:cNvSpPr txBox="1">
            <a:spLocks noChangeArrowheads="1"/>
          </p:cNvSpPr>
          <p:nvPr/>
        </p:nvSpPr>
        <p:spPr bwMode="auto">
          <a:xfrm>
            <a:off x="4679950" y="3419475"/>
            <a:ext cx="4140200" cy="53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0668" rIns="0" bIns="0"/>
          <a:lstStyle>
            <a:lvl1pPr marL="431800" indent="-323850">
              <a:tabLst>
                <a:tab pos="449263" algn="l"/>
                <a:tab pos="898525" algn="l"/>
                <a:tab pos="1347788" algn="l"/>
                <a:tab pos="1797050" algn="l"/>
                <a:tab pos="2246313" algn="l"/>
                <a:tab pos="2695575" algn="l"/>
                <a:tab pos="3144838" algn="l"/>
                <a:tab pos="3594100" algn="l"/>
                <a:tab pos="4043363" algn="l"/>
              </a:tabLst>
              <a:defRPr sz="2400">
                <a:solidFill>
                  <a:srgbClr val="000000"/>
                </a:solidFill>
                <a:latin typeface="Times New Roman" pitchFamily="16" charset="0"/>
                <a:ea typeface="SimSun" charset="-122"/>
              </a:defRPr>
            </a:lvl1pPr>
            <a:lvl2pPr>
              <a:tabLst>
                <a:tab pos="449263" algn="l"/>
                <a:tab pos="898525" algn="l"/>
                <a:tab pos="1347788" algn="l"/>
                <a:tab pos="1797050" algn="l"/>
                <a:tab pos="2246313" algn="l"/>
                <a:tab pos="2695575" algn="l"/>
                <a:tab pos="3144838" algn="l"/>
                <a:tab pos="3594100" algn="l"/>
                <a:tab pos="4043363" algn="l"/>
              </a:tabLst>
              <a:defRPr sz="2400">
                <a:solidFill>
                  <a:srgbClr val="000000"/>
                </a:solidFill>
                <a:latin typeface="Times New Roman" pitchFamily="16" charset="0"/>
                <a:ea typeface="SimSun" charset="-122"/>
              </a:defRPr>
            </a:lvl2pPr>
            <a:lvl3pPr>
              <a:tabLst>
                <a:tab pos="449263" algn="l"/>
                <a:tab pos="898525" algn="l"/>
                <a:tab pos="1347788" algn="l"/>
                <a:tab pos="1797050" algn="l"/>
                <a:tab pos="2246313" algn="l"/>
                <a:tab pos="2695575" algn="l"/>
                <a:tab pos="3144838" algn="l"/>
                <a:tab pos="3594100" algn="l"/>
                <a:tab pos="4043363" algn="l"/>
              </a:tabLst>
              <a:defRPr sz="2400">
                <a:solidFill>
                  <a:srgbClr val="000000"/>
                </a:solidFill>
                <a:latin typeface="Times New Roman" pitchFamily="16" charset="0"/>
                <a:ea typeface="SimSun" charset="-122"/>
              </a:defRPr>
            </a:lvl3pPr>
            <a:lvl4pPr>
              <a:tabLst>
                <a:tab pos="449263" algn="l"/>
                <a:tab pos="898525" algn="l"/>
                <a:tab pos="1347788" algn="l"/>
                <a:tab pos="1797050" algn="l"/>
                <a:tab pos="2246313" algn="l"/>
                <a:tab pos="2695575" algn="l"/>
                <a:tab pos="3144838" algn="l"/>
                <a:tab pos="3594100" algn="l"/>
                <a:tab pos="4043363" algn="l"/>
              </a:tabLst>
              <a:defRPr sz="2400">
                <a:solidFill>
                  <a:srgbClr val="000000"/>
                </a:solidFill>
                <a:latin typeface="Times New Roman" pitchFamily="16" charset="0"/>
                <a:ea typeface="SimSun" charset="-122"/>
              </a:defRPr>
            </a:lvl4pPr>
            <a:lvl5pPr>
              <a:tabLst>
                <a:tab pos="449263" algn="l"/>
                <a:tab pos="898525" algn="l"/>
                <a:tab pos="1347788" algn="l"/>
                <a:tab pos="1797050" algn="l"/>
                <a:tab pos="2246313" algn="l"/>
                <a:tab pos="2695575" algn="l"/>
                <a:tab pos="3144838" algn="l"/>
                <a:tab pos="3594100" algn="l"/>
                <a:tab pos="4043363" algn="l"/>
              </a:tabLst>
              <a:defRPr sz="2400">
                <a:solidFill>
                  <a:srgbClr val="000000"/>
                </a:solidFill>
                <a:latin typeface="Times New Roman" pitchFamily="16"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Lst>
              <a:defRPr sz="2400">
                <a:solidFill>
                  <a:srgbClr val="000000"/>
                </a:solidFill>
                <a:latin typeface="Times New Roman" pitchFamily="16"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Lst>
              <a:defRPr sz="2400">
                <a:solidFill>
                  <a:srgbClr val="000000"/>
                </a:solidFill>
                <a:latin typeface="Times New Roman" pitchFamily="16"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Lst>
              <a:defRPr sz="2400">
                <a:solidFill>
                  <a:srgbClr val="000000"/>
                </a:solidFill>
                <a:latin typeface="Times New Roman" pitchFamily="16"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Lst>
              <a:defRPr sz="2400">
                <a:solidFill>
                  <a:srgbClr val="000000"/>
                </a:solidFill>
                <a:latin typeface="Times New Roman" pitchFamily="16" charset="0"/>
                <a:ea typeface="SimSun" charset="-122"/>
              </a:defRPr>
            </a:lvl9pPr>
          </a:lstStyle>
          <a:p>
            <a:pPr defTabSz="449263" fontAlgn="base">
              <a:lnSpc>
                <a:spcPct val="93000"/>
              </a:lnSpc>
              <a:spcBef>
                <a:spcPct val="0"/>
              </a:spcBef>
              <a:spcAft>
                <a:spcPct val="0"/>
              </a:spcAft>
              <a:buClr>
                <a:srgbClr val="000000"/>
              </a:buClr>
              <a:buSzPct val="130000"/>
              <a:buFont typeface="Times New Roman" pitchFamily="16" charset="0"/>
              <a:buNone/>
            </a:pPr>
            <a:r>
              <a:rPr lang="fr-FR" altLang="fr-FR" sz="1200" i="1" smtClean="0"/>
              <a:t>→ en région comme en département, une proportion d’environ 1/3-2/3 sur 5 ans d’analyse</a:t>
            </a:r>
          </a:p>
          <a:p>
            <a:pPr defTabSz="449263" fontAlgn="base">
              <a:lnSpc>
                <a:spcPct val="93000"/>
              </a:lnSpc>
              <a:spcBef>
                <a:spcPct val="0"/>
              </a:spcBef>
              <a:spcAft>
                <a:spcPct val="0"/>
              </a:spcAft>
              <a:buClr>
                <a:srgbClr val="000000"/>
              </a:buClr>
              <a:buSzPct val="111000"/>
              <a:buFont typeface="Times New Roman" pitchFamily="16" charset="0"/>
              <a:buNone/>
            </a:pPr>
            <a:r>
              <a:rPr lang="fr-FR" altLang="fr-FR" sz="1400" i="1" smtClean="0"/>
              <a:t> </a:t>
            </a:r>
          </a:p>
        </p:txBody>
      </p:sp>
      <p:sp>
        <p:nvSpPr>
          <p:cNvPr id="9227" name="AutoShape 11"/>
          <p:cNvSpPr>
            <a:spLocks noChangeArrowheads="1"/>
          </p:cNvSpPr>
          <p:nvPr/>
        </p:nvSpPr>
        <p:spPr bwMode="auto">
          <a:xfrm>
            <a:off x="0" y="180975"/>
            <a:ext cx="360363" cy="360363"/>
          </a:xfrm>
          <a:prstGeom prst="diamond">
            <a:avLst/>
          </a:prstGeom>
          <a:noFill/>
          <a:ln w="9525"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fr-FR" sz="2400" smtClean="0">
              <a:solidFill>
                <a:srgbClr val="FFFFFF"/>
              </a:solidFill>
              <a:ea typeface="SimSun" charset="-122"/>
            </a:endParaRPr>
          </a:p>
        </p:txBody>
      </p:sp>
    </p:spTree>
    <p:extLst>
      <p:ext uri="{BB962C8B-B14F-4D97-AF65-F5344CB8AC3E}">
        <p14:creationId xmlns:p14="http://schemas.microsoft.com/office/powerpoint/2010/main" val="42507974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6DD1C53-7BC2-4020-A48D-FFC3F8D73C7E}"/>
              </a:ext>
            </a:extLst>
          </p:cNvPr>
          <p:cNvSpPr>
            <a:spLocks noGrp="1"/>
          </p:cNvSpPr>
          <p:nvPr>
            <p:ph type="title"/>
          </p:nvPr>
        </p:nvSpPr>
        <p:spPr>
          <a:xfrm>
            <a:off x="2483768" y="116632"/>
            <a:ext cx="8229240" cy="1144800"/>
          </a:xfrm>
        </p:spPr>
        <p:txBody>
          <a:bodyPr/>
          <a:lstStyle/>
          <a:p>
            <a:pPr algn="ctr" rtl="0"/>
            <a:r>
              <a:rPr lang="fr-FR" sz="2800" b="0" kern="1200" spc="-1" dirty="0">
                <a:solidFill>
                  <a:srgbClr val="C0504D"/>
                </a:solidFill>
                <a:latin typeface="Arial Rounded MT Bold"/>
                <a:ea typeface="+mn-ea"/>
                <a:cs typeface="+mn-cs"/>
              </a:rPr>
              <a:t>Quels critères pour évaluer ?</a:t>
            </a:r>
          </a:p>
        </p:txBody>
      </p:sp>
      <p:pic>
        <p:nvPicPr>
          <p:cNvPr id="8" name="Image 7">
            <a:extLst>
              <a:ext uri="{FF2B5EF4-FFF2-40B4-BE49-F238E27FC236}">
                <a16:creationId xmlns:a16="http://schemas.microsoft.com/office/drawing/2014/main" xmlns="" id="{49E56D9F-B3E1-406C-85D5-8BE77A0DC837}"/>
              </a:ext>
            </a:extLst>
          </p:cNvPr>
          <p:cNvPicPr>
            <a:picLocks noChangeAspect="1"/>
          </p:cNvPicPr>
          <p:nvPr/>
        </p:nvPicPr>
        <p:blipFill>
          <a:blip r:embed="rId3"/>
          <a:stretch>
            <a:fillRect/>
          </a:stretch>
        </p:blipFill>
        <p:spPr>
          <a:xfrm>
            <a:off x="1234564" y="2441713"/>
            <a:ext cx="6395155" cy="3475628"/>
          </a:xfrm>
          <a:prstGeom prst="rect">
            <a:avLst/>
          </a:prstGeom>
        </p:spPr>
      </p:pic>
      <p:sp>
        <p:nvSpPr>
          <p:cNvPr id="9" name="ZoneTexte 8">
            <a:extLst>
              <a:ext uri="{FF2B5EF4-FFF2-40B4-BE49-F238E27FC236}">
                <a16:creationId xmlns:a16="http://schemas.microsoft.com/office/drawing/2014/main" xmlns="" id="{C1150D8F-C1EA-4B85-8638-BD3B942194F9}"/>
              </a:ext>
            </a:extLst>
          </p:cNvPr>
          <p:cNvSpPr txBox="1"/>
          <p:nvPr/>
        </p:nvSpPr>
        <p:spPr>
          <a:xfrm>
            <a:off x="1207036" y="1124744"/>
            <a:ext cx="7704856" cy="1200329"/>
          </a:xfrm>
          <a:prstGeom prst="rect">
            <a:avLst/>
          </a:prstGeom>
          <a:noFill/>
        </p:spPr>
        <p:txBody>
          <a:bodyPr wrap="square" rtlCol="0">
            <a:spAutoFit/>
          </a:bodyPr>
          <a:lstStyle/>
          <a:p>
            <a:r>
              <a:rPr lang="fr-FR" dirty="0">
                <a:solidFill>
                  <a:prstClr val="black"/>
                </a:solidFill>
              </a:rPr>
              <a:t>Liste non exhaustive à adapter selon activités unités de travail …</a:t>
            </a:r>
          </a:p>
          <a:p>
            <a:endParaRPr lang="fr-FR" dirty="0">
              <a:solidFill>
                <a:prstClr val="black"/>
              </a:solidFill>
            </a:endParaRPr>
          </a:p>
          <a:p>
            <a:r>
              <a:rPr lang="fr-FR" b="1" dirty="0">
                <a:solidFill>
                  <a:prstClr val="black"/>
                </a:solidFill>
              </a:rPr>
              <a:t>Plus value de votre SST : sa connaissance de vos activités et son suivi dans le temps</a:t>
            </a:r>
          </a:p>
        </p:txBody>
      </p:sp>
      <p:sp>
        <p:nvSpPr>
          <p:cNvPr id="5" name="ZoneTexte 4"/>
          <p:cNvSpPr txBox="1"/>
          <p:nvPr/>
        </p:nvSpPr>
        <p:spPr>
          <a:xfrm>
            <a:off x="1115616" y="692696"/>
            <a:ext cx="1224136"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23731914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994BD97-F3CE-7248-B3BE-2DFDDA65F9D7}" type="datetime1">
              <a:rPr lang="fr-FR" smtClean="0">
                <a:solidFill>
                  <a:prstClr val="black">
                    <a:tint val="75000"/>
                  </a:prstClr>
                </a:solidFill>
              </a:rPr>
              <a:pPr/>
              <a:t>20/05/2021</a:t>
            </a:fld>
            <a:endParaRPr lang="fr-FR" dirty="0">
              <a:solidFill>
                <a:prstClr val="black">
                  <a:tint val="75000"/>
                </a:prstClr>
              </a:solidFill>
            </a:endParaRPr>
          </a:p>
        </p:txBody>
      </p:sp>
      <p:sp>
        <p:nvSpPr>
          <p:cNvPr id="3" name="Espace réservé du numéro de diapositive 2"/>
          <p:cNvSpPr>
            <a:spLocks noGrp="1"/>
          </p:cNvSpPr>
          <p:nvPr>
            <p:ph type="sldNum" sz="quarter" idx="12"/>
          </p:nvPr>
        </p:nvSpPr>
        <p:spPr/>
        <p:txBody>
          <a:bodyPr/>
          <a:lstStyle/>
          <a:p>
            <a:fld id="{146312E2-7A7B-0B42-8E05-71B75A9714C4}" type="slidenum">
              <a:rPr lang="fr-FR" smtClean="0">
                <a:solidFill>
                  <a:prstClr val="black">
                    <a:tint val="75000"/>
                  </a:prstClr>
                </a:solidFill>
              </a:rPr>
              <a:pPr/>
              <a:t>61</a:t>
            </a:fld>
            <a:endParaRPr lang="fr-FR">
              <a:solidFill>
                <a:prstClr val="black">
                  <a:tint val="75000"/>
                </a:prstClr>
              </a:solidFill>
            </a:endParaRPr>
          </a:p>
        </p:txBody>
      </p:sp>
      <p:sp>
        <p:nvSpPr>
          <p:cNvPr id="6" name="Rectangle 5"/>
          <p:cNvSpPr/>
          <p:nvPr/>
        </p:nvSpPr>
        <p:spPr>
          <a:xfrm>
            <a:off x="0" y="2261481"/>
            <a:ext cx="9036496" cy="3046988"/>
          </a:xfrm>
          <a:prstGeom prst="rect">
            <a:avLst/>
          </a:prstGeom>
        </p:spPr>
        <p:txBody>
          <a:bodyPr wrap="square">
            <a:spAutoFit/>
          </a:bodyPr>
          <a:lstStyle/>
          <a:p>
            <a:pPr algn="ctr" defTabSz="796798">
              <a:buClr>
                <a:srgbClr val="000000"/>
              </a:buClr>
              <a:defRPr/>
            </a:pPr>
            <a:r>
              <a:rPr lang="fr-FR" sz="4400" b="1" dirty="0">
                <a:solidFill>
                  <a:srgbClr val="C00000"/>
                </a:solidFill>
                <a:ea typeface="Microsoft YaHei" charset="-122"/>
                <a:cs typeface="DejaVu Sans"/>
              </a:rPr>
              <a:t>AGIR : VOUS N’ÊTES PAS </a:t>
            </a:r>
            <a:r>
              <a:rPr lang="fr-FR" sz="4400" b="1" dirty="0" smtClean="0">
                <a:solidFill>
                  <a:srgbClr val="C00000"/>
                </a:solidFill>
                <a:ea typeface="Microsoft YaHei" charset="-122"/>
                <a:cs typeface="DejaVu Sans"/>
              </a:rPr>
              <a:t>SEUL</a:t>
            </a:r>
            <a:endParaRPr lang="fr-FR" sz="4400" b="1" dirty="0">
              <a:solidFill>
                <a:srgbClr val="C00000"/>
              </a:solidFill>
              <a:ea typeface="Microsoft YaHei" charset="-122"/>
              <a:cs typeface="DejaVu Sans"/>
            </a:endParaRPr>
          </a:p>
          <a:p>
            <a:pPr algn="ctr" defTabSz="796798">
              <a:buClr>
                <a:srgbClr val="000000"/>
              </a:buClr>
              <a:defRPr/>
            </a:pPr>
            <a:r>
              <a:rPr lang="fr-FR" sz="4400" b="1" dirty="0" smtClean="0">
                <a:solidFill>
                  <a:srgbClr val="000000"/>
                </a:solidFill>
                <a:ea typeface="Microsoft YaHei" charset="-122"/>
                <a:cs typeface="DejaVu Sans"/>
              </a:rPr>
              <a:t>       </a:t>
            </a:r>
            <a:r>
              <a:rPr lang="fr-FR" sz="4000" b="1" dirty="0" smtClean="0">
                <a:solidFill>
                  <a:srgbClr val="000000"/>
                </a:solidFill>
                <a:ea typeface="Microsoft YaHei" charset="-122"/>
                <a:cs typeface="DejaVu Sans"/>
              </a:rPr>
              <a:t>Ressources et outils mobilisables   </a:t>
            </a:r>
          </a:p>
          <a:p>
            <a:pPr algn="ctr" defTabSz="796798">
              <a:buClr>
                <a:srgbClr val="000000"/>
              </a:buClr>
              <a:defRPr/>
            </a:pPr>
            <a:r>
              <a:rPr lang="fr-FR" sz="3200" b="1" dirty="0" smtClean="0">
                <a:solidFill>
                  <a:srgbClr val="000000"/>
                </a:solidFill>
                <a:ea typeface="Microsoft YaHei" charset="-122"/>
                <a:cs typeface="DejaVu Sans"/>
              </a:rPr>
              <a:t>kit risque routier professionnel</a:t>
            </a:r>
          </a:p>
          <a:p>
            <a:pPr algn="ctr" defTabSz="796798">
              <a:buClr>
                <a:srgbClr val="000000"/>
              </a:buClr>
              <a:defRPr/>
            </a:pPr>
            <a:endParaRPr lang="fr-FR" sz="4400" b="1" dirty="0" smtClean="0">
              <a:solidFill>
                <a:srgbClr val="000000"/>
              </a:solidFill>
              <a:ea typeface="Microsoft YaHei" charset="-122"/>
              <a:cs typeface="DejaVu Sans"/>
            </a:endParaRPr>
          </a:p>
          <a:p>
            <a:pPr algn="ctr" defTabSz="796798">
              <a:buClr>
                <a:srgbClr val="000000"/>
              </a:buClr>
              <a:defRPr/>
            </a:pPr>
            <a:r>
              <a:rPr lang="fr-FR" sz="2800" b="1" dirty="0" smtClean="0">
                <a:solidFill>
                  <a:srgbClr val="000000"/>
                </a:solidFill>
                <a:ea typeface="Microsoft YaHei" charset="-122"/>
                <a:cs typeface="DejaVu Sans"/>
              </a:rPr>
              <a:t>          </a:t>
            </a:r>
            <a:r>
              <a:rPr lang="fr-FR" sz="2000" b="1" dirty="0" smtClean="0">
                <a:solidFill>
                  <a:srgbClr val="000000"/>
                </a:solidFill>
                <a:ea typeface="Microsoft YaHei" charset="-122"/>
                <a:cs typeface="DejaVu Sans"/>
              </a:rPr>
              <a:t>Stéphane ROIG: Conseiller en prévention - OPPBTP</a:t>
            </a:r>
          </a:p>
        </p:txBody>
      </p:sp>
      <p:sp>
        <p:nvSpPr>
          <p:cNvPr id="5" name="ZoneTexte 4"/>
          <p:cNvSpPr txBox="1"/>
          <p:nvPr/>
        </p:nvSpPr>
        <p:spPr>
          <a:xfrm>
            <a:off x="4499992" y="1062028"/>
            <a:ext cx="1368152" cy="369332"/>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smtClean="0">
              <a:ln>
                <a:noFill/>
              </a:ln>
              <a:solidFill>
                <a:prstClr val="black"/>
              </a:solidFill>
              <a:effectLst/>
              <a:uLnTx/>
              <a:uFillTx/>
              <a:latin typeface="Arial"/>
              <a:ea typeface="DejaVu Sans"/>
              <a:cs typeface="DejaVu Sans"/>
            </a:endParaRPr>
          </a:p>
        </p:txBody>
      </p:sp>
    </p:spTree>
    <p:extLst>
      <p:ext uri="{BB962C8B-B14F-4D97-AF65-F5344CB8AC3E}">
        <p14:creationId xmlns:p14="http://schemas.microsoft.com/office/powerpoint/2010/main" val="20269762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sz="quarter" idx="13"/>
          </p:nvPr>
        </p:nvSpPr>
        <p:spPr>
          <a:xfrm>
            <a:off x="755576" y="692696"/>
            <a:ext cx="8388424" cy="5256584"/>
          </a:xfrm>
        </p:spPr>
        <p:txBody>
          <a:bodyPr>
            <a:noAutofit/>
          </a:bodyPr>
          <a:lstStyle/>
          <a:p>
            <a:pPr marL="0" lvl="0" indent="0" algn="ctr">
              <a:lnSpc>
                <a:spcPct val="100000"/>
              </a:lnSpc>
              <a:spcBef>
                <a:spcPts val="0"/>
              </a:spcBef>
              <a:buNone/>
            </a:pPr>
            <a:r>
              <a:rPr lang="fr-FR" sz="2400" b="1" u="sng" dirty="0" smtClean="0">
                <a:solidFill>
                  <a:prstClr val="black"/>
                </a:solidFill>
                <a:latin typeface="+mn-lt"/>
              </a:rPr>
              <a:t>Objectif de l’action </a:t>
            </a:r>
          </a:p>
          <a:p>
            <a:pPr marL="0" lvl="0" indent="0">
              <a:lnSpc>
                <a:spcPct val="100000"/>
              </a:lnSpc>
              <a:spcBef>
                <a:spcPts val="0"/>
              </a:spcBef>
              <a:buNone/>
            </a:pPr>
            <a:endParaRPr lang="fr-FR" sz="1000" b="1" dirty="0" smtClean="0">
              <a:solidFill>
                <a:schemeClr val="tx2">
                  <a:lumMod val="75000"/>
                </a:schemeClr>
              </a:solidFill>
              <a:latin typeface="+mn-lt"/>
            </a:endParaRPr>
          </a:p>
          <a:p>
            <a:pPr lvl="0">
              <a:lnSpc>
                <a:spcPct val="100000"/>
              </a:lnSpc>
              <a:spcBef>
                <a:spcPts val="0"/>
              </a:spcBef>
              <a:buFont typeface="Wingdings" panose="05000000000000000000" pitchFamily="2" charset="2"/>
              <a:buChar char="Ø"/>
            </a:pPr>
            <a:r>
              <a:rPr lang="fr-FR" sz="2000" b="1" dirty="0" smtClean="0">
                <a:solidFill>
                  <a:schemeClr val="tx2">
                    <a:lumMod val="75000"/>
                  </a:schemeClr>
                </a:solidFill>
                <a:latin typeface="+mn-lt"/>
              </a:rPr>
              <a:t>accompagner les entreprises pour la prise en compte du risque routier professionnel.</a:t>
            </a:r>
            <a:endParaRPr lang="fr-FR" sz="2000" b="1" dirty="0">
              <a:solidFill>
                <a:schemeClr val="tx2">
                  <a:lumMod val="75000"/>
                </a:schemeClr>
              </a:solidFill>
              <a:latin typeface="+mn-lt"/>
            </a:endParaRPr>
          </a:p>
          <a:p>
            <a:pPr lvl="0">
              <a:lnSpc>
                <a:spcPct val="100000"/>
              </a:lnSpc>
              <a:spcBef>
                <a:spcPts val="0"/>
              </a:spcBef>
              <a:buFont typeface="Wingdings" panose="05000000000000000000" pitchFamily="2" charset="2"/>
              <a:buChar char="Ø"/>
            </a:pPr>
            <a:r>
              <a:rPr lang="fr-FR" sz="2000" b="1" dirty="0" smtClean="0">
                <a:solidFill>
                  <a:schemeClr val="tx2">
                    <a:lumMod val="75000"/>
                  </a:schemeClr>
                </a:solidFill>
                <a:latin typeface="+mn-lt"/>
              </a:rPr>
              <a:t> Proposer un outil global de prévention aux  </a:t>
            </a:r>
            <a:r>
              <a:rPr lang="fr-FR" sz="2000" b="1" dirty="0">
                <a:solidFill>
                  <a:schemeClr val="tx2">
                    <a:lumMod val="75000"/>
                  </a:schemeClr>
                </a:solidFill>
                <a:latin typeface="+mn-lt"/>
              </a:rPr>
              <a:t>préventeurs  et  à</a:t>
            </a:r>
            <a:r>
              <a:rPr lang="fr-FR" sz="2000" b="1" dirty="0" smtClean="0">
                <a:solidFill>
                  <a:schemeClr val="tx2">
                    <a:lumMod val="75000"/>
                  </a:schemeClr>
                </a:solidFill>
                <a:latin typeface="+mn-lt"/>
              </a:rPr>
              <a:t>  </a:t>
            </a:r>
            <a:r>
              <a:rPr lang="fr-FR" sz="2000" b="1" dirty="0">
                <a:solidFill>
                  <a:schemeClr val="tx2">
                    <a:lumMod val="75000"/>
                  </a:schemeClr>
                </a:solidFill>
                <a:latin typeface="+mn-lt"/>
              </a:rPr>
              <a:t>destination des </a:t>
            </a:r>
            <a:r>
              <a:rPr lang="fr-FR" sz="2000" b="1" dirty="0" smtClean="0">
                <a:solidFill>
                  <a:schemeClr val="tx2">
                    <a:lumMod val="75000"/>
                  </a:schemeClr>
                </a:solidFill>
                <a:latin typeface="+mn-lt"/>
              </a:rPr>
              <a:t>entreprises. </a:t>
            </a:r>
          </a:p>
          <a:p>
            <a:pPr marL="0" lvl="0" indent="0" algn="ctr">
              <a:lnSpc>
                <a:spcPct val="100000"/>
              </a:lnSpc>
              <a:spcBef>
                <a:spcPts val="0"/>
              </a:spcBef>
              <a:buNone/>
            </a:pPr>
            <a:r>
              <a:rPr lang="fr-FR" sz="2400" b="1" u="sng" dirty="0" smtClean="0">
                <a:solidFill>
                  <a:prstClr val="black"/>
                </a:solidFill>
                <a:latin typeface="+mn-lt"/>
              </a:rPr>
              <a:t>Contenu </a:t>
            </a:r>
            <a:r>
              <a:rPr lang="fr-FR" sz="2400" b="1" u="sng" dirty="0">
                <a:solidFill>
                  <a:prstClr val="black"/>
                </a:solidFill>
                <a:latin typeface="+mn-lt"/>
              </a:rPr>
              <a:t>du Kit </a:t>
            </a:r>
          </a:p>
          <a:p>
            <a:pPr marL="0" lvl="0" indent="0">
              <a:lnSpc>
                <a:spcPct val="100000"/>
              </a:lnSpc>
              <a:spcBef>
                <a:spcPts val="0"/>
              </a:spcBef>
              <a:buNone/>
            </a:pPr>
            <a:endParaRPr lang="fr-FR" sz="1050" dirty="0">
              <a:latin typeface="+mn-lt"/>
            </a:endParaRPr>
          </a:p>
          <a:p>
            <a:pPr lvl="0">
              <a:buFont typeface="+mj-lt"/>
              <a:buAutoNum type="arabicPeriod"/>
            </a:pPr>
            <a:r>
              <a:rPr lang="fr-FR" sz="2000" b="1" dirty="0" smtClean="0">
                <a:solidFill>
                  <a:schemeClr val="tx2">
                    <a:lumMod val="75000"/>
                  </a:schemeClr>
                </a:solidFill>
                <a:latin typeface="+mn-lt"/>
              </a:rPr>
              <a:t>Fiche de présentation  et mode d’emploi</a:t>
            </a:r>
          </a:p>
          <a:p>
            <a:pPr lvl="0">
              <a:buFont typeface="+mj-lt"/>
              <a:buAutoNum type="arabicPeriod"/>
            </a:pPr>
            <a:r>
              <a:rPr lang="fr-FR" sz="2000" b="1" dirty="0" smtClean="0">
                <a:solidFill>
                  <a:schemeClr val="tx2">
                    <a:lumMod val="75000"/>
                  </a:schemeClr>
                </a:solidFill>
                <a:latin typeface="+mn-lt"/>
              </a:rPr>
              <a:t>Plaquette </a:t>
            </a:r>
            <a:r>
              <a:rPr lang="fr-FR" sz="2000" b="1" dirty="0">
                <a:solidFill>
                  <a:schemeClr val="tx2">
                    <a:lumMod val="75000"/>
                  </a:schemeClr>
                </a:solidFill>
                <a:latin typeface="+mn-lt"/>
              </a:rPr>
              <a:t>d’interpellation sur le risque routier </a:t>
            </a:r>
            <a:r>
              <a:rPr lang="fr-FR" sz="2000" b="1" dirty="0" smtClean="0">
                <a:solidFill>
                  <a:schemeClr val="tx2">
                    <a:lumMod val="75000"/>
                  </a:schemeClr>
                </a:solidFill>
                <a:latin typeface="+mn-lt"/>
              </a:rPr>
              <a:t>professionnel</a:t>
            </a:r>
            <a:endParaRPr lang="fr-FR" sz="2000" b="1" i="1" dirty="0" smtClean="0">
              <a:solidFill>
                <a:schemeClr val="tx2">
                  <a:lumMod val="75000"/>
                </a:schemeClr>
              </a:solidFill>
              <a:latin typeface="+mn-lt"/>
            </a:endParaRPr>
          </a:p>
          <a:p>
            <a:pPr lvl="0">
              <a:buFont typeface="+mj-lt"/>
              <a:buAutoNum type="arabicPeriod"/>
            </a:pPr>
            <a:r>
              <a:rPr lang="fr-FR" sz="2000" b="1" dirty="0" smtClean="0">
                <a:solidFill>
                  <a:schemeClr val="tx2">
                    <a:lumMod val="75000"/>
                  </a:schemeClr>
                </a:solidFill>
                <a:latin typeface="+mn-lt"/>
              </a:rPr>
              <a:t>Autodiagnostic sur la prévention du risque routier</a:t>
            </a:r>
          </a:p>
          <a:p>
            <a:pPr lvl="0">
              <a:buFont typeface="+mj-lt"/>
              <a:buAutoNum type="arabicPeriod"/>
            </a:pPr>
            <a:r>
              <a:rPr lang="fr-FR" sz="2000" b="1" dirty="0" smtClean="0">
                <a:solidFill>
                  <a:schemeClr val="tx2">
                    <a:lumMod val="75000"/>
                  </a:schemeClr>
                </a:solidFill>
                <a:latin typeface="+mn-lt"/>
              </a:rPr>
              <a:t>Vidéo de sensibilisation  </a:t>
            </a:r>
            <a:r>
              <a:rPr lang="fr-FR" sz="2000" b="1" dirty="0">
                <a:solidFill>
                  <a:schemeClr val="tx2">
                    <a:lumMod val="75000"/>
                  </a:schemeClr>
                </a:solidFill>
                <a:latin typeface="+mn-lt"/>
              </a:rPr>
              <a:t>sur le risque routier professionnel</a:t>
            </a:r>
          </a:p>
          <a:p>
            <a:pPr lvl="0">
              <a:buFont typeface="+mj-lt"/>
              <a:buAutoNum type="arabicPeriod"/>
            </a:pPr>
            <a:r>
              <a:rPr lang="fr-FR" sz="2000" b="1" dirty="0">
                <a:solidFill>
                  <a:schemeClr val="tx2">
                    <a:lumMod val="75000"/>
                  </a:schemeClr>
                </a:solidFill>
                <a:latin typeface="+mn-lt"/>
              </a:rPr>
              <a:t>Diaporama boite à outil</a:t>
            </a:r>
          </a:p>
          <a:p>
            <a:pPr lvl="0">
              <a:buFont typeface="+mj-lt"/>
              <a:buAutoNum type="arabicPeriod"/>
            </a:pPr>
            <a:r>
              <a:rPr lang="fr-FR" sz="2000" b="1" dirty="0">
                <a:solidFill>
                  <a:schemeClr val="tx2">
                    <a:lumMod val="75000"/>
                  </a:schemeClr>
                </a:solidFill>
                <a:latin typeface="+mn-lt"/>
              </a:rPr>
              <a:t>Fiche d’évaluation d’une manifestation</a:t>
            </a:r>
          </a:p>
          <a:p>
            <a:pPr lvl="0">
              <a:buFont typeface="+mj-lt"/>
              <a:buAutoNum type="arabicPeriod"/>
            </a:pPr>
            <a:r>
              <a:rPr lang="fr-FR" sz="2000" b="1" dirty="0">
                <a:solidFill>
                  <a:schemeClr val="tx2">
                    <a:lumMod val="75000"/>
                  </a:schemeClr>
                </a:solidFill>
                <a:latin typeface="+mn-lt"/>
              </a:rPr>
              <a:t>Fiche d’analyse d’un AT pour le chef d’entreprise</a:t>
            </a:r>
          </a:p>
          <a:p>
            <a:pPr lvl="0">
              <a:buFont typeface="+mj-lt"/>
              <a:buAutoNum type="arabicPeriod"/>
            </a:pPr>
            <a:r>
              <a:rPr lang="fr-FR" sz="2000" b="1" dirty="0">
                <a:solidFill>
                  <a:schemeClr val="tx2">
                    <a:lumMod val="75000"/>
                  </a:schemeClr>
                </a:solidFill>
                <a:latin typeface="+mn-lt"/>
              </a:rPr>
              <a:t>Fiche d’analyse d’un AT routier pour le </a:t>
            </a:r>
            <a:r>
              <a:rPr lang="fr-FR" sz="2000" b="1" dirty="0" smtClean="0">
                <a:solidFill>
                  <a:schemeClr val="tx2">
                    <a:lumMod val="75000"/>
                  </a:schemeClr>
                </a:solidFill>
                <a:latin typeface="+mn-lt"/>
              </a:rPr>
              <a:t>préventeur</a:t>
            </a:r>
            <a:endParaRPr lang="fr-FR" sz="2000" b="1" i="1" dirty="0">
              <a:solidFill>
                <a:schemeClr val="tx2">
                  <a:lumMod val="75000"/>
                </a:schemeClr>
              </a:solidFill>
              <a:latin typeface="+mn-lt"/>
            </a:endParaRPr>
          </a:p>
          <a:p>
            <a:pPr lvl="0">
              <a:buFont typeface="+mj-lt"/>
              <a:buAutoNum type="arabicPeriod"/>
            </a:pPr>
            <a:r>
              <a:rPr lang="fr-FR" sz="2000" b="1" dirty="0" smtClean="0">
                <a:solidFill>
                  <a:schemeClr val="tx2">
                    <a:lumMod val="75000"/>
                  </a:schemeClr>
                </a:solidFill>
                <a:latin typeface="+mn-lt"/>
              </a:rPr>
              <a:t>Fichier de recensement des </a:t>
            </a:r>
            <a:r>
              <a:rPr lang="fr-FR" sz="2000" b="1" dirty="0">
                <a:solidFill>
                  <a:schemeClr val="tx2">
                    <a:lumMod val="75000"/>
                  </a:schemeClr>
                </a:solidFill>
                <a:latin typeface="+mn-lt"/>
              </a:rPr>
              <a:t>outils existants </a:t>
            </a:r>
            <a:r>
              <a:rPr lang="fr-FR" sz="2000" b="1" dirty="0" smtClean="0">
                <a:solidFill>
                  <a:schemeClr val="tx2">
                    <a:lumMod val="75000"/>
                  </a:schemeClr>
                </a:solidFill>
                <a:latin typeface="+mn-lt"/>
              </a:rPr>
              <a:t>(</a:t>
            </a:r>
            <a:r>
              <a:rPr lang="fr-FR" sz="2000" b="1" dirty="0">
                <a:solidFill>
                  <a:schemeClr val="tx2">
                    <a:lumMod val="75000"/>
                  </a:schemeClr>
                </a:solidFill>
                <a:latin typeface="+mn-lt"/>
              </a:rPr>
              <a:t>l</a:t>
            </a:r>
            <a:r>
              <a:rPr lang="fr-FR" sz="2000" b="1" dirty="0" smtClean="0">
                <a:solidFill>
                  <a:schemeClr val="tx2">
                    <a:lumMod val="75000"/>
                  </a:schemeClr>
                </a:solidFill>
                <a:latin typeface="+mn-lt"/>
              </a:rPr>
              <a:t>iens vers des supports/outils)</a:t>
            </a:r>
            <a:endParaRPr lang="fr-FR" sz="2000" b="1" dirty="0">
              <a:solidFill>
                <a:schemeClr val="tx2">
                  <a:lumMod val="75000"/>
                </a:schemeClr>
              </a:solidFill>
              <a:latin typeface="+mn-lt"/>
            </a:endParaRPr>
          </a:p>
          <a:p>
            <a:endParaRPr lang="fr-FR" sz="700" dirty="0">
              <a:latin typeface="+mn-lt"/>
            </a:endParaRPr>
          </a:p>
        </p:txBody>
      </p:sp>
      <p:sp>
        <p:nvSpPr>
          <p:cNvPr id="7" name="Espace réservé du contenu 4"/>
          <p:cNvSpPr txBox="1">
            <a:spLocks/>
          </p:cNvSpPr>
          <p:nvPr/>
        </p:nvSpPr>
        <p:spPr>
          <a:xfrm>
            <a:off x="485290" y="1640369"/>
            <a:ext cx="4091804" cy="7162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813C8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endParaRPr lang="fr-FR" dirty="0"/>
          </a:p>
        </p:txBody>
      </p:sp>
      <p:sp>
        <p:nvSpPr>
          <p:cNvPr id="8" name="Rectangle 2"/>
          <p:cNvSpPr txBox="1">
            <a:spLocks noChangeArrowheads="1"/>
          </p:cNvSpPr>
          <p:nvPr/>
        </p:nvSpPr>
        <p:spPr bwMode="auto">
          <a:xfrm>
            <a:off x="2771800" y="25999"/>
            <a:ext cx="5904656" cy="457200"/>
          </a:xfrm>
          <a:prstGeom prst="rect">
            <a:avLst/>
          </a:prstGeom>
          <a:noFill/>
          <a:ln>
            <a:noFill/>
            <a:miter lim="800000"/>
            <a:headEnd/>
            <a:tailEnd/>
          </a:ln>
        </p:spPr>
        <p:txBody>
          <a:bodyPr vert="horz" wrap="square" lIns="91440" tIns="45720" rIns="91440" bIns="45720" numCol="1" rtlCol="0" anchor="t" anchorCtr="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useo-700"/>
                <a:ea typeface="+mj-ea"/>
                <a:cs typeface="Museo-700"/>
              </a:defRPr>
            </a:lvl1pPr>
          </a:lstStyle>
          <a:p>
            <a:r>
              <a:rPr lang="fr-FR" altLang="fr-FR" sz="3200" b="1" dirty="0" smtClean="0">
                <a:solidFill>
                  <a:srgbClr val="ED7D31"/>
                </a:solidFill>
                <a:effectLst>
                  <a:outerShdw blurRad="38100" dist="38100" dir="2700000" algn="tl">
                    <a:srgbClr val="000000">
                      <a:alpha val="43137"/>
                    </a:srgbClr>
                  </a:outerShdw>
                </a:effectLst>
                <a:latin typeface="+mn-lt"/>
                <a:ea typeface="Arial Rounded MT Bold" panose="020F0704030504030204" pitchFamily="34" charset="0"/>
                <a:cs typeface="Arial Rounded MT Bold" panose="020F0704030504030204" pitchFamily="34" charset="0"/>
              </a:rPr>
              <a:t>Kit Risque Routier Professionnel</a:t>
            </a:r>
            <a:endParaRPr lang="fr-FR" altLang="fr-FR" sz="3200" b="1" dirty="0">
              <a:solidFill>
                <a:srgbClr val="ED7D31"/>
              </a:solidFill>
              <a:effectLst>
                <a:outerShdw blurRad="38100" dist="38100" dir="2700000" algn="tl">
                  <a:srgbClr val="000000">
                    <a:alpha val="43137"/>
                  </a:srgbClr>
                </a:outerShdw>
              </a:effectLst>
              <a:latin typeface="+mn-lt"/>
              <a:ea typeface="Arial Rounded MT Bold" panose="020F0704030504030204" pitchFamily="34" charset="0"/>
              <a:cs typeface="Arial Rounded MT Bold" panose="020F0704030504030204" pitchFamily="34" charset="0"/>
            </a:endParaRPr>
          </a:p>
        </p:txBody>
      </p:sp>
      <p:sp>
        <p:nvSpPr>
          <p:cNvPr id="5" name="ZoneTexte 4"/>
          <p:cNvSpPr txBox="1"/>
          <p:nvPr/>
        </p:nvSpPr>
        <p:spPr>
          <a:xfrm>
            <a:off x="1115616" y="692696"/>
            <a:ext cx="1224136"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26773264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46312E2-7A7B-0B42-8E05-71B75A9714C4}" type="slidenum">
              <a:rPr lang="fr-FR" smtClean="0">
                <a:solidFill>
                  <a:prstClr val="black">
                    <a:tint val="75000"/>
                  </a:prstClr>
                </a:solidFill>
              </a:rPr>
              <a:pPr/>
              <a:t>63</a:t>
            </a:fld>
            <a:endParaRPr lang="fr-FR" dirty="0">
              <a:solidFill>
                <a:prstClr val="black">
                  <a:tint val="75000"/>
                </a:prstClr>
              </a:solidFill>
            </a:endParaRPr>
          </a:p>
        </p:txBody>
      </p:sp>
      <p:sp>
        <p:nvSpPr>
          <p:cNvPr id="97" name="Rectangle 2"/>
          <p:cNvSpPr txBox="1">
            <a:spLocks noChangeArrowheads="1"/>
          </p:cNvSpPr>
          <p:nvPr/>
        </p:nvSpPr>
        <p:spPr bwMode="auto">
          <a:xfrm>
            <a:off x="2807321" y="271349"/>
            <a:ext cx="5135136" cy="457200"/>
          </a:xfrm>
          <a:prstGeom prst="rect">
            <a:avLst/>
          </a:prstGeom>
          <a:noFill/>
          <a:ln>
            <a:noFill/>
            <a:miter lim="800000"/>
            <a:headEnd/>
            <a:tailEnd/>
          </a:ln>
        </p:spPr>
        <p:txBody>
          <a:bodyPr vert="horz" wrap="square" lIns="91440" tIns="45720" rIns="91440" bIns="45720" numCol="1" rtlCol="0" anchor="t" anchorCtr="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useo-700"/>
                <a:ea typeface="+mj-ea"/>
                <a:cs typeface="Museo-700"/>
              </a:defRPr>
            </a:lvl1pPr>
          </a:lstStyle>
          <a:p>
            <a:r>
              <a:rPr lang="fr-FR" altLang="fr-FR" sz="3200" b="1" dirty="0">
                <a:solidFill>
                  <a:srgbClr val="ED7D31"/>
                </a:solidFill>
                <a:effectLst>
                  <a:outerShdw blurRad="38100" dist="38100" dir="2700000" algn="tl">
                    <a:srgbClr val="000000">
                      <a:alpha val="43137"/>
                    </a:srgbClr>
                  </a:outerShdw>
                </a:effectLst>
                <a:latin typeface="+mn-lt"/>
                <a:ea typeface="Arial Rounded MT Bold" panose="020F0704030504030204" pitchFamily="34" charset="0"/>
                <a:cs typeface="Arial Rounded MT Bold" panose="020F0704030504030204" pitchFamily="34" charset="0"/>
              </a:rPr>
              <a:t>Contenu du kit RRP</a:t>
            </a:r>
          </a:p>
        </p:txBody>
      </p:sp>
      <p:pic>
        <p:nvPicPr>
          <p:cNvPr id="2" name="Image 1"/>
          <p:cNvPicPr>
            <a:picLocks noChangeAspect="1"/>
          </p:cNvPicPr>
          <p:nvPr/>
        </p:nvPicPr>
        <p:blipFill>
          <a:blip r:embed="rId2"/>
          <a:stretch>
            <a:fillRect/>
          </a:stretch>
        </p:blipFill>
        <p:spPr>
          <a:xfrm>
            <a:off x="70356" y="1707778"/>
            <a:ext cx="4501644" cy="4601541"/>
          </a:xfrm>
          <a:prstGeom prst="rect">
            <a:avLst/>
          </a:prstGeom>
        </p:spPr>
      </p:pic>
      <p:pic>
        <p:nvPicPr>
          <p:cNvPr id="11" name="Image 10"/>
          <p:cNvPicPr>
            <a:picLocks noChangeAspect="1"/>
          </p:cNvPicPr>
          <p:nvPr/>
        </p:nvPicPr>
        <p:blipFill>
          <a:blip r:embed="rId3"/>
          <a:stretch>
            <a:fillRect/>
          </a:stretch>
        </p:blipFill>
        <p:spPr>
          <a:xfrm>
            <a:off x="4572000" y="1772816"/>
            <a:ext cx="4528795" cy="4601541"/>
          </a:xfrm>
          <a:prstGeom prst="rect">
            <a:avLst/>
          </a:prstGeom>
        </p:spPr>
      </p:pic>
      <p:sp>
        <p:nvSpPr>
          <p:cNvPr id="8" name="Espace réservé du contenu 4"/>
          <p:cNvSpPr txBox="1">
            <a:spLocks/>
          </p:cNvSpPr>
          <p:nvPr/>
        </p:nvSpPr>
        <p:spPr>
          <a:xfrm>
            <a:off x="2807321" y="1228956"/>
            <a:ext cx="4395950" cy="7162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813C8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Aft>
                <a:spcPct val="0"/>
              </a:spcAft>
              <a:buFont typeface="Arial" panose="020B0604020202020204" pitchFamily="34" charset="0"/>
              <a:buNone/>
            </a:pPr>
            <a:r>
              <a:rPr lang="fr-FR" altLang="fr-FR" sz="2400" kern="0" dirty="0" smtClean="0">
                <a:solidFill>
                  <a:srgbClr val="000000"/>
                </a:solidFill>
                <a:latin typeface="Times New Roman"/>
                <a:sym typeface="Monotype Sorts" pitchFamily="2" charset="2"/>
              </a:rPr>
              <a:t> </a:t>
            </a:r>
            <a:r>
              <a:rPr lang="fr-FR" altLang="fr-FR" sz="2400" b="1" kern="0" dirty="0" smtClean="0">
                <a:solidFill>
                  <a:srgbClr val="000000"/>
                </a:solidFill>
                <a:latin typeface="Times New Roman"/>
                <a:sym typeface="Monotype Sorts" pitchFamily="2" charset="2"/>
              </a:rPr>
              <a:t>Plaquette d’interpellation </a:t>
            </a:r>
          </a:p>
          <a:p>
            <a:pPr marL="0" indent="0">
              <a:buFont typeface="Arial" panose="020B0604020202020204" pitchFamily="34" charset="0"/>
              <a:buNone/>
            </a:pPr>
            <a:endParaRPr lang="fr-FR" dirty="0"/>
          </a:p>
        </p:txBody>
      </p:sp>
      <p:sp>
        <p:nvSpPr>
          <p:cNvPr id="9" name="ZoneTexte 8"/>
          <p:cNvSpPr txBox="1"/>
          <p:nvPr/>
        </p:nvSpPr>
        <p:spPr>
          <a:xfrm>
            <a:off x="1115616" y="692696"/>
            <a:ext cx="1224136"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353178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46312E2-7A7B-0B42-8E05-71B75A9714C4}" type="slidenum">
              <a:rPr lang="fr-FR" smtClean="0">
                <a:solidFill>
                  <a:prstClr val="black">
                    <a:tint val="75000"/>
                  </a:prstClr>
                </a:solidFill>
              </a:rPr>
              <a:pPr/>
              <a:t>64</a:t>
            </a:fld>
            <a:endParaRPr lang="fr-FR" dirty="0">
              <a:solidFill>
                <a:prstClr val="black">
                  <a:tint val="75000"/>
                </a:prstClr>
              </a:solidFill>
            </a:endParaRPr>
          </a:p>
        </p:txBody>
      </p:sp>
      <p:sp>
        <p:nvSpPr>
          <p:cNvPr id="97" name="Rectangle 2"/>
          <p:cNvSpPr txBox="1">
            <a:spLocks noChangeArrowheads="1"/>
          </p:cNvSpPr>
          <p:nvPr/>
        </p:nvSpPr>
        <p:spPr bwMode="auto">
          <a:xfrm>
            <a:off x="2807321" y="271349"/>
            <a:ext cx="5135136" cy="457200"/>
          </a:xfrm>
          <a:prstGeom prst="rect">
            <a:avLst/>
          </a:prstGeom>
          <a:noFill/>
          <a:ln>
            <a:noFill/>
            <a:miter lim="800000"/>
            <a:headEnd/>
            <a:tailEnd/>
          </a:ln>
        </p:spPr>
        <p:txBody>
          <a:bodyPr vert="horz" wrap="square" lIns="91440" tIns="45720" rIns="91440" bIns="45720" numCol="1" rtlCol="0" anchor="t" anchorCtr="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useo-700"/>
                <a:ea typeface="+mj-ea"/>
                <a:cs typeface="Museo-700"/>
              </a:defRPr>
            </a:lvl1pPr>
          </a:lstStyle>
          <a:p>
            <a:r>
              <a:rPr lang="fr-FR" altLang="fr-FR" sz="3200" b="1" dirty="0">
                <a:solidFill>
                  <a:srgbClr val="ED7D31"/>
                </a:solidFill>
                <a:effectLst>
                  <a:outerShdw blurRad="38100" dist="38100" dir="2700000" algn="tl">
                    <a:srgbClr val="000000">
                      <a:alpha val="43137"/>
                    </a:srgbClr>
                  </a:outerShdw>
                </a:effectLst>
                <a:latin typeface="+mn-lt"/>
                <a:ea typeface="Arial Rounded MT Bold" panose="020F0704030504030204" pitchFamily="34" charset="0"/>
                <a:cs typeface="Arial Rounded MT Bold" panose="020F0704030504030204" pitchFamily="34" charset="0"/>
              </a:rPr>
              <a:t>Contenu du kit RRP</a:t>
            </a:r>
          </a:p>
        </p:txBody>
      </p:sp>
      <p:graphicFrame>
        <p:nvGraphicFramePr>
          <p:cNvPr id="3" name="Objet 2"/>
          <p:cNvGraphicFramePr>
            <a:graphicFrameLocks noChangeAspect="1"/>
          </p:cNvGraphicFramePr>
          <p:nvPr>
            <p:extLst>
              <p:ext uri="{D42A27DB-BD31-4B8C-83A1-F6EECF244321}">
                <p14:modId xmlns:p14="http://schemas.microsoft.com/office/powerpoint/2010/main" val="2681999989"/>
              </p:ext>
            </p:extLst>
          </p:nvPr>
        </p:nvGraphicFramePr>
        <p:xfrm>
          <a:off x="6003616" y="1219681"/>
          <a:ext cx="2683184" cy="5051831"/>
        </p:xfrm>
        <a:graphic>
          <a:graphicData uri="http://schemas.openxmlformats.org/presentationml/2006/ole">
            <mc:AlternateContent xmlns:mc="http://schemas.openxmlformats.org/markup-compatibility/2006">
              <mc:Choice xmlns:v="urn:schemas-microsoft-com:vml" Requires="v">
                <p:oleObj spid="_x0000_s3265" name="Document" r:id="rId3" imgW="6269303" imgH="8852736" progId="Word.Document.8">
                  <p:embed/>
                </p:oleObj>
              </mc:Choice>
              <mc:Fallback>
                <p:oleObj name="Document" r:id="rId3" imgW="6269303" imgH="8852736" progId="Word.Document.8">
                  <p:embed/>
                  <p:pic>
                    <p:nvPicPr>
                      <p:cNvPr id="0" name=""/>
                      <p:cNvPicPr/>
                      <p:nvPr/>
                    </p:nvPicPr>
                    <p:blipFill>
                      <a:blip r:embed="rId4"/>
                      <a:stretch>
                        <a:fillRect/>
                      </a:stretch>
                    </p:blipFill>
                    <p:spPr>
                      <a:xfrm>
                        <a:off x="6003616" y="1219681"/>
                        <a:ext cx="2683184" cy="5051831"/>
                      </a:xfrm>
                      <a:prstGeom prst="rect">
                        <a:avLst/>
                      </a:prstGeom>
                    </p:spPr>
                  </p:pic>
                </p:oleObj>
              </mc:Fallback>
            </mc:AlternateContent>
          </a:graphicData>
        </a:graphic>
      </p:graphicFrame>
      <p:sp>
        <p:nvSpPr>
          <p:cNvPr id="8" name="Espace réservé du contenu 4"/>
          <p:cNvSpPr txBox="1">
            <a:spLocks/>
          </p:cNvSpPr>
          <p:nvPr/>
        </p:nvSpPr>
        <p:spPr>
          <a:xfrm>
            <a:off x="941578" y="1371599"/>
            <a:ext cx="4488263" cy="139045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813C8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Aft>
                <a:spcPct val="0"/>
              </a:spcAft>
              <a:buFont typeface="Arial" panose="020B0604020202020204" pitchFamily="34" charset="0"/>
              <a:buNone/>
            </a:pPr>
            <a:r>
              <a:rPr lang="fr-FR" altLang="fr-FR" sz="2400" kern="0" smtClean="0">
                <a:solidFill>
                  <a:srgbClr val="000000"/>
                </a:solidFill>
                <a:latin typeface="Times New Roman"/>
              </a:rPr>
              <a:t>3 - </a:t>
            </a:r>
            <a:r>
              <a:rPr lang="fr-FR" altLang="fr-FR" sz="2400" b="1" kern="0" dirty="0">
                <a:solidFill>
                  <a:srgbClr val="000000"/>
                </a:solidFill>
                <a:latin typeface="Times New Roman"/>
              </a:rPr>
              <a:t>Autodiagnostic Risque Routier</a:t>
            </a:r>
          </a:p>
          <a:p>
            <a:pPr marL="0" indent="0" fontAlgn="base">
              <a:spcAft>
                <a:spcPct val="0"/>
              </a:spcAft>
              <a:buFont typeface="Arial" panose="020B0604020202020204" pitchFamily="34" charset="0"/>
              <a:buNone/>
            </a:pPr>
            <a:endParaRPr lang="fr-FR" altLang="fr-FR" sz="2400" b="1" kern="0" dirty="0">
              <a:solidFill>
                <a:srgbClr val="000000"/>
              </a:solidFill>
              <a:latin typeface="Times New Roman"/>
            </a:endParaRPr>
          </a:p>
          <a:p>
            <a:pPr fontAlgn="base">
              <a:spcAft>
                <a:spcPct val="0"/>
              </a:spcAft>
              <a:buFont typeface="Arial" panose="020B0604020202020204" pitchFamily="34" charset="0"/>
              <a:buNone/>
            </a:pPr>
            <a:r>
              <a:rPr lang="fr-FR" altLang="fr-FR" sz="2400" kern="0" dirty="0">
                <a:solidFill>
                  <a:srgbClr val="000000"/>
                </a:solidFill>
                <a:latin typeface="Times New Roman"/>
              </a:rPr>
              <a:t>     </a:t>
            </a:r>
            <a:endParaRPr lang="fr-FR" dirty="0"/>
          </a:p>
        </p:txBody>
      </p:sp>
      <p:pic>
        <p:nvPicPr>
          <p:cNvPr id="7" name="Image 6"/>
          <p:cNvPicPr>
            <a:picLocks noChangeAspect="1"/>
          </p:cNvPicPr>
          <p:nvPr/>
        </p:nvPicPr>
        <p:blipFill>
          <a:blip r:embed="rId5"/>
          <a:stretch>
            <a:fillRect/>
          </a:stretch>
        </p:blipFill>
        <p:spPr>
          <a:xfrm>
            <a:off x="261596" y="2904696"/>
            <a:ext cx="5564171" cy="1285875"/>
          </a:xfrm>
          <a:prstGeom prst="rect">
            <a:avLst/>
          </a:prstGeom>
        </p:spPr>
      </p:pic>
      <p:sp>
        <p:nvSpPr>
          <p:cNvPr id="11" name="Ellipse 10"/>
          <p:cNvSpPr/>
          <p:nvPr/>
        </p:nvSpPr>
        <p:spPr>
          <a:xfrm>
            <a:off x="5825767" y="1371601"/>
            <a:ext cx="2962373" cy="69522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cxnSp>
        <p:nvCxnSpPr>
          <p:cNvPr id="12" name="Connecteur droit avec flèche 11"/>
          <p:cNvCxnSpPr>
            <a:stCxn id="11" idx="2"/>
            <a:endCxn id="7" idx="0"/>
          </p:cNvCxnSpPr>
          <p:nvPr/>
        </p:nvCxnSpPr>
        <p:spPr>
          <a:xfrm flipH="1">
            <a:off x="3043682" y="1719215"/>
            <a:ext cx="2782085" cy="1185481"/>
          </a:xfrm>
          <a:prstGeom prst="straightConnector1">
            <a:avLst/>
          </a:prstGeom>
          <a:ln w="254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9" name="ZoneTexte 8"/>
          <p:cNvSpPr txBox="1"/>
          <p:nvPr/>
        </p:nvSpPr>
        <p:spPr>
          <a:xfrm>
            <a:off x="1115616" y="692696"/>
            <a:ext cx="1224136"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13125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46312E2-7A7B-0B42-8E05-71B75A9714C4}" type="slidenum">
              <a:rPr lang="fr-FR" smtClean="0">
                <a:solidFill>
                  <a:prstClr val="black">
                    <a:tint val="75000"/>
                  </a:prstClr>
                </a:solidFill>
              </a:rPr>
              <a:pPr/>
              <a:t>65</a:t>
            </a:fld>
            <a:endParaRPr lang="fr-FR" dirty="0">
              <a:solidFill>
                <a:prstClr val="black">
                  <a:tint val="75000"/>
                </a:prstClr>
              </a:solidFill>
            </a:endParaRPr>
          </a:p>
        </p:txBody>
      </p:sp>
      <p:sp>
        <p:nvSpPr>
          <p:cNvPr id="97" name="Rectangle 2"/>
          <p:cNvSpPr txBox="1">
            <a:spLocks noChangeArrowheads="1"/>
          </p:cNvSpPr>
          <p:nvPr/>
        </p:nvSpPr>
        <p:spPr bwMode="auto">
          <a:xfrm>
            <a:off x="2807321" y="271349"/>
            <a:ext cx="5135136" cy="457200"/>
          </a:xfrm>
          <a:prstGeom prst="rect">
            <a:avLst/>
          </a:prstGeom>
          <a:noFill/>
          <a:ln>
            <a:noFill/>
            <a:miter lim="800000"/>
            <a:headEnd/>
            <a:tailEnd/>
          </a:ln>
        </p:spPr>
        <p:txBody>
          <a:bodyPr vert="horz" wrap="square" lIns="91440" tIns="45720" rIns="91440" bIns="45720" numCol="1" rtlCol="0" anchor="t" anchorCtr="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useo-700"/>
                <a:ea typeface="+mj-ea"/>
                <a:cs typeface="Museo-700"/>
              </a:defRPr>
            </a:lvl1pPr>
          </a:lstStyle>
          <a:p>
            <a:r>
              <a:rPr lang="fr-FR" altLang="fr-FR" sz="3200" b="1" dirty="0">
                <a:solidFill>
                  <a:srgbClr val="ED7D31"/>
                </a:solidFill>
                <a:effectLst>
                  <a:outerShdw blurRad="38100" dist="38100" dir="2700000" algn="tl">
                    <a:srgbClr val="000000">
                      <a:alpha val="43137"/>
                    </a:srgbClr>
                  </a:outerShdw>
                </a:effectLst>
                <a:latin typeface="Arial Rounded MT Bold" panose="020F0704030504030204" pitchFamily="34" charset="0"/>
                <a:ea typeface="Arial Rounded MT Bold" panose="020F0704030504030204" pitchFamily="34" charset="0"/>
                <a:cs typeface="Arial Rounded MT Bold" panose="020F0704030504030204" pitchFamily="34" charset="0"/>
              </a:rPr>
              <a:t>Contenu du kit RRP</a:t>
            </a:r>
          </a:p>
        </p:txBody>
      </p:sp>
      <p:sp>
        <p:nvSpPr>
          <p:cNvPr id="12" name="Espace réservé du contenu 4"/>
          <p:cNvSpPr txBox="1">
            <a:spLocks/>
          </p:cNvSpPr>
          <p:nvPr/>
        </p:nvSpPr>
        <p:spPr>
          <a:xfrm>
            <a:off x="899081" y="1418616"/>
            <a:ext cx="4068639" cy="40866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813C8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Aft>
                <a:spcPct val="0"/>
              </a:spcAft>
              <a:buFont typeface="Arial" panose="020B0604020202020204" pitchFamily="34" charset="0"/>
              <a:buNone/>
            </a:pPr>
            <a:r>
              <a:rPr lang="fr-FR" altLang="fr-FR" sz="2400" kern="0" dirty="0" smtClean="0">
                <a:solidFill>
                  <a:srgbClr val="000000"/>
                </a:solidFill>
                <a:latin typeface="Times New Roman"/>
                <a:sym typeface="Monotype Sorts" pitchFamily="2" charset="2"/>
              </a:rPr>
              <a:t>8 – </a:t>
            </a:r>
            <a:r>
              <a:rPr lang="fr-FR" altLang="fr-FR" sz="2400" b="1" kern="0" dirty="0">
                <a:solidFill>
                  <a:srgbClr val="000000"/>
                </a:solidFill>
                <a:latin typeface="Times New Roman"/>
                <a:sym typeface="Monotype Sorts" pitchFamily="2" charset="2"/>
              </a:rPr>
              <a:t>Analyse AT routier</a:t>
            </a:r>
          </a:p>
          <a:p>
            <a:pPr marL="0" indent="0" fontAlgn="base">
              <a:spcAft>
                <a:spcPct val="0"/>
              </a:spcAft>
              <a:buFont typeface="Arial" panose="020B0604020202020204" pitchFamily="34" charset="0"/>
              <a:buNone/>
            </a:pPr>
            <a:r>
              <a:rPr lang="fr-FR" altLang="fr-FR" sz="2400" kern="0" dirty="0">
                <a:solidFill>
                  <a:srgbClr val="000000"/>
                </a:solidFill>
                <a:latin typeface="Times New Roman"/>
                <a:sym typeface="Monotype Sorts" pitchFamily="2" charset="2"/>
              </a:rPr>
              <a:t>Document qui propose une analyse plus précise basée sur la méthode VECO</a:t>
            </a:r>
          </a:p>
          <a:p>
            <a:pPr fontAlgn="base">
              <a:spcAft>
                <a:spcPct val="0"/>
              </a:spcAft>
            </a:pPr>
            <a:r>
              <a:rPr lang="fr-FR" altLang="fr-FR" sz="2400" b="1" kern="0" dirty="0">
                <a:solidFill>
                  <a:srgbClr val="000000"/>
                </a:solidFill>
                <a:latin typeface="Times New Roman"/>
                <a:sym typeface="Monotype Sorts" pitchFamily="2" charset="2"/>
              </a:rPr>
              <a:t>V</a:t>
            </a:r>
            <a:r>
              <a:rPr lang="fr-FR" altLang="fr-FR" sz="2400" kern="0" dirty="0">
                <a:solidFill>
                  <a:srgbClr val="000000"/>
                </a:solidFill>
                <a:latin typeface="Times New Roman"/>
                <a:sym typeface="Monotype Sorts" pitchFamily="2" charset="2"/>
              </a:rPr>
              <a:t>éhicule</a:t>
            </a:r>
          </a:p>
          <a:p>
            <a:pPr fontAlgn="base">
              <a:spcAft>
                <a:spcPct val="0"/>
              </a:spcAft>
            </a:pPr>
            <a:r>
              <a:rPr lang="fr-FR" altLang="fr-FR" sz="2400" b="1" kern="0" dirty="0">
                <a:solidFill>
                  <a:srgbClr val="000000"/>
                </a:solidFill>
                <a:latin typeface="Times New Roman"/>
                <a:sym typeface="Monotype Sorts" pitchFamily="2" charset="2"/>
              </a:rPr>
              <a:t>E</a:t>
            </a:r>
            <a:r>
              <a:rPr lang="fr-FR" altLang="fr-FR" sz="2400" kern="0" dirty="0">
                <a:solidFill>
                  <a:srgbClr val="000000"/>
                </a:solidFill>
                <a:latin typeface="Times New Roman"/>
                <a:sym typeface="Monotype Sorts" pitchFamily="2" charset="2"/>
              </a:rPr>
              <a:t>nvironnement</a:t>
            </a:r>
          </a:p>
          <a:p>
            <a:pPr fontAlgn="base">
              <a:spcAft>
                <a:spcPct val="0"/>
              </a:spcAft>
            </a:pPr>
            <a:r>
              <a:rPr lang="fr-FR" altLang="fr-FR" sz="2400" b="1" kern="0" dirty="0">
                <a:solidFill>
                  <a:srgbClr val="000000"/>
                </a:solidFill>
                <a:latin typeface="Times New Roman"/>
                <a:sym typeface="Monotype Sorts" pitchFamily="2" charset="2"/>
              </a:rPr>
              <a:t>C</a:t>
            </a:r>
            <a:r>
              <a:rPr lang="fr-FR" altLang="fr-FR" sz="2400" kern="0" dirty="0">
                <a:solidFill>
                  <a:srgbClr val="000000"/>
                </a:solidFill>
                <a:latin typeface="Times New Roman"/>
                <a:sym typeface="Monotype Sorts" pitchFamily="2" charset="2"/>
              </a:rPr>
              <a:t>onducteur</a:t>
            </a:r>
          </a:p>
          <a:p>
            <a:pPr fontAlgn="base">
              <a:spcAft>
                <a:spcPct val="0"/>
              </a:spcAft>
            </a:pPr>
            <a:r>
              <a:rPr lang="fr-FR" altLang="fr-FR" sz="2400" b="1" kern="0" dirty="0">
                <a:solidFill>
                  <a:srgbClr val="000000"/>
                </a:solidFill>
                <a:latin typeface="Times New Roman"/>
                <a:sym typeface="Monotype Sorts" pitchFamily="2" charset="2"/>
              </a:rPr>
              <a:t>O</a:t>
            </a:r>
            <a:r>
              <a:rPr lang="fr-FR" altLang="fr-FR" sz="2400" kern="0" dirty="0">
                <a:solidFill>
                  <a:srgbClr val="000000"/>
                </a:solidFill>
                <a:latin typeface="Times New Roman"/>
                <a:sym typeface="Monotype Sorts" pitchFamily="2" charset="2"/>
              </a:rPr>
              <a:t>rganisation</a:t>
            </a:r>
          </a:p>
          <a:p>
            <a:pPr marL="0" indent="0">
              <a:buFont typeface="Arial" panose="020B0604020202020204" pitchFamily="34" charset="0"/>
              <a:buNone/>
            </a:pPr>
            <a:endParaRPr lang="fr-FR" dirty="0"/>
          </a:p>
        </p:txBody>
      </p:sp>
      <p:graphicFrame>
        <p:nvGraphicFramePr>
          <p:cNvPr id="14" name="Objet 13"/>
          <p:cNvGraphicFramePr>
            <a:graphicFrameLocks noChangeAspect="1"/>
          </p:cNvGraphicFramePr>
          <p:nvPr>
            <p:extLst>
              <p:ext uri="{D42A27DB-BD31-4B8C-83A1-F6EECF244321}">
                <p14:modId xmlns:p14="http://schemas.microsoft.com/office/powerpoint/2010/main" val="3310909935"/>
              </p:ext>
            </p:extLst>
          </p:nvPr>
        </p:nvGraphicFramePr>
        <p:xfrm>
          <a:off x="4967720" y="1049470"/>
          <a:ext cx="2759902" cy="5207479"/>
        </p:xfrm>
        <a:graphic>
          <a:graphicData uri="http://schemas.openxmlformats.org/presentationml/2006/ole">
            <mc:AlternateContent xmlns:mc="http://schemas.openxmlformats.org/markup-compatibility/2006">
              <mc:Choice xmlns:v="urn:schemas-microsoft-com:vml" Requires="v">
                <p:oleObj spid="_x0000_s7360" name="Acrobat Document" r:id="rId3" imgW="3777942" imgH="5346481" progId="AcroExch.Document.DC">
                  <p:embed/>
                </p:oleObj>
              </mc:Choice>
              <mc:Fallback>
                <p:oleObj name="Acrobat Document" r:id="rId3" imgW="3777942" imgH="5346481" progId="AcroExch.Document.DC">
                  <p:embed/>
                  <p:pic>
                    <p:nvPicPr>
                      <p:cNvPr id="0" name=""/>
                      <p:cNvPicPr/>
                      <p:nvPr/>
                    </p:nvPicPr>
                    <p:blipFill>
                      <a:blip r:embed="rId4"/>
                      <a:stretch>
                        <a:fillRect/>
                      </a:stretch>
                    </p:blipFill>
                    <p:spPr>
                      <a:xfrm>
                        <a:off x="4967720" y="1049470"/>
                        <a:ext cx="2759902" cy="5207479"/>
                      </a:xfrm>
                      <a:prstGeom prst="rect">
                        <a:avLst/>
                      </a:prstGeom>
                    </p:spPr>
                  </p:pic>
                </p:oleObj>
              </mc:Fallback>
            </mc:AlternateContent>
          </a:graphicData>
        </a:graphic>
      </p:graphicFrame>
      <p:sp>
        <p:nvSpPr>
          <p:cNvPr id="6" name="ZoneTexte 5"/>
          <p:cNvSpPr txBox="1"/>
          <p:nvPr/>
        </p:nvSpPr>
        <p:spPr>
          <a:xfrm>
            <a:off x="1115616" y="692696"/>
            <a:ext cx="1224136"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29728293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46312E2-7A7B-0B42-8E05-71B75A9714C4}" type="slidenum">
              <a:rPr lang="fr-FR" smtClean="0">
                <a:solidFill>
                  <a:prstClr val="black">
                    <a:tint val="75000"/>
                  </a:prstClr>
                </a:solidFill>
              </a:rPr>
              <a:pPr/>
              <a:t>66</a:t>
            </a:fld>
            <a:endParaRPr lang="fr-FR" dirty="0">
              <a:solidFill>
                <a:prstClr val="black">
                  <a:tint val="75000"/>
                </a:prstClr>
              </a:solidFill>
            </a:endParaRPr>
          </a:p>
        </p:txBody>
      </p:sp>
      <p:sp>
        <p:nvSpPr>
          <p:cNvPr id="97" name="Rectangle 2"/>
          <p:cNvSpPr txBox="1">
            <a:spLocks noChangeArrowheads="1"/>
          </p:cNvSpPr>
          <p:nvPr/>
        </p:nvSpPr>
        <p:spPr bwMode="auto">
          <a:xfrm>
            <a:off x="1899035" y="76103"/>
            <a:ext cx="5135136" cy="457200"/>
          </a:xfrm>
          <a:prstGeom prst="rect">
            <a:avLst/>
          </a:prstGeom>
          <a:noFill/>
          <a:ln>
            <a:noFill/>
            <a:miter lim="800000"/>
            <a:headEnd/>
            <a:tailEnd/>
          </a:ln>
        </p:spPr>
        <p:txBody>
          <a:bodyPr vert="horz" wrap="square" lIns="91440" tIns="45720" rIns="91440" bIns="45720" numCol="1" rtlCol="0" anchor="t" anchorCtr="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useo-700"/>
                <a:ea typeface="+mj-ea"/>
                <a:cs typeface="Museo-700"/>
              </a:defRPr>
            </a:lvl1pPr>
          </a:lstStyle>
          <a:p>
            <a:r>
              <a:rPr lang="fr-FR" altLang="fr-FR" sz="3200" b="1" dirty="0">
                <a:solidFill>
                  <a:srgbClr val="ED7D31"/>
                </a:solidFill>
                <a:effectLst>
                  <a:outerShdw blurRad="38100" dist="38100" dir="2700000" algn="tl">
                    <a:srgbClr val="000000">
                      <a:alpha val="43137"/>
                    </a:srgbClr>
                  </a:outerShdw>
                </a:effectLst>
                <a:latin typeface="+mn-lt"/>
                <a:ea typeface="Arial Rounded MT Bold" panose="020F0704030504030204" pitchFamily="34" charset="0"/>
                <a:cs typeface="Arial Rounded MT Bold" panose="020F0704030504030204" pitchFamily="34" charset="0"/>
              </a:rPr>
              <a:t>Contenu du kit RRP</a:t>
            </a:r>
          </a:p>
        </p:txBody>
      </p:sp>
      <p:sp>
        <p:nvSpPr>
          <p:cNvPr id="10" name="Espace réservé du contenu 4"/>
          <p:cNvSpPr txBox="1">
            <a:spLocks/>
          </p:cNvSpPr>
          <p:nvPr/>
        </p:nvSpPr>
        <p:spPr>
          <a:xfrm>
            <a:off x="970216" y="1385885"/>
            <a:ext cx="2868263" cy="25168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813C8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Aft>
                <a:spcPct val="0"/>
              </a:spcAft>
              <a:buFont typeface="Arial" panose="020B0604020202020204" pitchFamily="34" charset="0"/>
              <a:buNone/>
            </a:pPr>
            <a:r>
              <a:rPr lang="fr-FR" altLang="fr-FR" sz="2400" kern="0" dirty="0" smtClean="0">
                <a:solidFill>
                  <a:srgbClr val="000000"/>
                </a:solidFill>
                <a:latin typeface="Times New Roman"/>
              </a:rPr>
              <a:t>9 – </a:t>
            </a:r>
            <a:r>
              <a:rPr lang="fr-FR" altLang="fr-FR" sz="2400" b="1" kern="0" dirty="0" smtClean="0">
                <a:solidFill>
                  <a:srgbClr val="000000"/>
                </a:solidFill>
                <a:latin typeface="Times New Roman"/>
              </a:rPr>
              <a:t>Liens </a:t>
            </a:r>
            <a:r>
              <a:rPr lang="fr-FR" altLang="fr-FR" sz="2400" b="1" kern="0" dirty="0">
                <a:solidFill>
                  <a:srgbClr val="000000"/>
                </a:solidFill>
                <a:latin typeface="Times New Roman"/>
              </a:rPr>
              <a:t>vers outils RRP</a:t>
            </a:r>
          </a:p>
          <a:p>
            <a:pPr fontAlgn="base">
              <a:spcAft>
                <a:spcPct val="0"/>
              </a:spcAft>
              <a:buFont typeface="Arial" panose="020B0604020202020204" pitchFamily="34" charset="0"/>
              <a:buNone/>
            </a:pPr>
            <a:r>
              <a:rPr lang="fr-FR" altLang="fr-FR" sz="2400" kern="0" dirty="0">
                <a:solidFill>
                  <a:srgbClr val="000000"/>
                </a:solidFill>
                <a:latin typeface="Times New Roman"/>
              </a:rPr>
              <a:t>   Recensement des outils sur le risque routier avec lien hypertexte</a:t>
            </a:r>
            <a:endParaRPr lang="fr-FR" dirty="0"/>
          </a:p>
        </p:txBody>
      </p:sp>
      <p:graphicFrame>
        <p:nvGraphicFramePr>
          <p:cNvPr id="13" name="Objet 12"/>
          <p:cNvGraphicFramePr>
            <a:graphicFrameLocks noChangeAspect="1"/>
          </p:cNvGraphicFramePr>
          <p:nvPr>
            <p:extLst>
              <p:ext uri="{D42A27DB-BD31-4B8C-83A1-F6EECF244321}">
                <p14:modId xmlns:p14="http://schemas.microsoft.com/office/powerpoint/2010/main" val="1280494854"/>
              </p:ext>
            </p:extLst>
          </p:nvPr>
        </p:nvGraphicFramePr>
        <p:xfrm>
          <a:off x="4308442" y="588698"/>
          <a:ext cx="4368013" cy="5416176"/>
        </p:xfrm>
        <a:graphic>
          <a:graphicData uri="http://schemas.openxmlformats.org/presentationml/2006/ole">
            <mc:AlternateContent xmlns:mc="http://schemas.openxmlformats.org/markup-compatibility/2006">
              <mc:Choice xmlns:v="urn:schemas-microsoft-com:vml" Requires="v">
                <p:oleObj spid="_x0000_s8387" name="Worksheet" r:id="rId3" imgW="13226939" imgH="12299862" progId="Excel.Sheet.12">
                  <p:embed/>
                </p:oleObj>
              </mc:Choice>
              <mc:Fallback>
                <p:oleObj name="Worksheet" r:id="rId3" imgW="13226939" imgH="12299862" progId="Excel.Sheet.12">
                  <p:embed/>
                  <p:pic>
                    <p:nvPicPr>
                      <p:cNvPr id="0" name=""/>
                      <p:cNvPicPr/>
                      <p:nvPr/>
                    </p:nvPicPr>
                    <p:blipFill>
                      <a:blip r:embed="rId4"/>
                      <a:stretch>
                        <a:fillRect/>
                      </a:stretch>
                    </p:blipFill>
                    <p:spPr>
                      <a:xfrm>
                        <a:off x="4308442" y="588698"/>
                        <a:ext cx="4368013" cy="5416176"/>
                      </a:xfrm>
                      <a:prstGeom prst="rect">
                        <a:avLst/>
                      </a:prstGeom>
                    </p:spPr>
                  </p:pic>
                </p:oleObj>
              </mc:Fallback>
            </mc:AlternateContent>
          </a:graphicData>
        </a:graphic>
      </p:graphicFrame>
      <p:sp>
        <p:nvSpPr>
          <p:cNvPr id="2" name="ZoneTexte 1"/>
          <p:cNvSpPr txBox="1"/>
          <p:nvPr/>
        </p:nvSpPr>
        <p:spPr>
          <a:xfrm>
            <a:off x="179512" y="5256452"/>
            <a:ext cx="3507692" cy="677108"/>
          </a:xfrm>
          <a:prstGeom prst="rect">
            <a:avLst/>
          </a:prstGeom>
          <a:noFill/>
        </p:spPr>
        <p:txBody>
          <a:bodyPr wrap="none" rtlCol="0">
            <a:spAutoFit/>
          </a:bodyPr>
          <a:lstStyle/>
          <a:p>
            <a:r>
              <a:rPr lang="fr-FR" b="1" dirty="0" smtClean="0"/>
              <a:t>     </a:t>
            </a:r>
            <a:r>
              <a:rPr lang="fr-FR" sz="2000" b="1" dirty="0" smtClean="0"/>
              <a:t>A  utiliser pour aller plus loin</a:t>
            </a:r>
            <a:endParaRPr lang="fr-FR" sz="2000" b="1" dirty="0"/>
          </a:p>
          <a:p>
            <a:r>
              <a:rPr lang="fr-FR" b="1" dirty="0" smtClean="0"/>
              <a:t> </a:t>
            </a:r>
            <a:endParaRPr lang="fr-FR" b="1" dirty="0"/>
          </a:p>
        </p:txBody>
      </p:sp>
      <p:sp>
        <p:nvSpPr>
          <p:cNvPr id="7" name="ZoneTexte 6"/>
          <p:cNvSpPr txBox="1"/>
          <p:nvPr/>
        </p:nvSpPr>
        <p:spPr>
          <a:xfrm>
            <a:off x="1115616" y="692696"/>
            <a:ext cx="1224136"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257646832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1115616" y="692696"/>
            <a:ext cx="1224136" cy="369332"/>
          </a:xfrm>
          <a:prstGeom prst="rect">
            <a:avLst/>
          </a:prstGeom>
          <a:solidFill>
            <a:schemeClr val="bg1"/>
          </a:solidFill>
        </p:spPr>
        <p:txBody>
          <a:bodyPr wrap="square" rtlCol="0">
            <a:spAutoFit/>
          </a:bodyPr>
          <a:lstStyle/>
          <a:p>
            <a:endParaRPr lang="fr-FR" dirty="0"/>
          </a:p>
        </p:txBody>
      </p:sp>
      <p:sp>
        <p:nvSpPr>
          <p:cNvPr id="4" name="Espace réservé du numéro de diapositive 3"/>
          <p:cNvSpPr>
            <a:spLocks noGrp="1"/>
          </p:cNvSpPr>
          <p:nvPr>
            <p:ph type="sldNum" sz="quarter" idx="12"/>
          </p:nvPr>
        </p:nvSpPr>
        <p:spPr/>
        <p:txBody>
          <a:bodyPr/>
          <a:lstStyle/>
          <a:p>
            <a:fld id="{146312E2-7A7B-0B42-8E05-71B75A9714C4}" type="slidenum">
              <a:rPr lang="fr-FR" smtClean="0">
                <a:solidFill>
                  <a:prstClr val="black">
                    <a:tint val="75000"/>
                  </a:prstClr>
                </a:solidFill>
              </a:rPr>
              <a:pPr/>
              <a:t>67</a:t>
            </a:fld>
            <a:endParaRPr lang="fr-FR" dirty="0">
              <a:solidFill>
                <a:prstClr val="black">
                  <a:tint val="75000"/>
                </a:prstClr>
              </a:solidFill>
            </a:endParaRPr>
          </a:p>
        </p:txBody>
      </p:sp>
      <p:sp>
        <p:nvSpPr>
          <p:cNvPr id="5" name="Espace réservé du contenu 4"/>
          <p:cNvSpPr>
            <a:spLocks noGrp="1"/>
          </p:cNvSpPr>
          <p:nvPr>
            <p:ph sz="quarter" idx="13"/>
          </p:nvPr>
        </p:nvSpPr>
        <p:spPr>
          <a:xfrm>
            <a:off x="-231094" y="692696"/>
            <a:ext cx="9649072" cy="4662487"/>
          </a:xfrm>
        </p:spPr>
        <p:txBody>
          <a:bodyPr>
            <a:normAutofit/>
          </a:bodyPr>
          <a:lstStyle/>
          <a:p>
            <a:pPr marL="0" indent="0" fontAlgn="base">
              <a:spcAft>
                <a:spcPct val="0"/>
              </a:spcAft>
              <a:buNone/>
            </a:pPr>
            <a:r>
              <a:rPr lang="fr-FR" altLang="fr-FR" sz="2000" b="1" kern="0" dirty="0" smtClean="0">
                <a:solidFill>
                  <a:srgbClr val="000000"/>
                </a:solidFill>
                <a:latin typeface="Times New Roman"/>
                <a:sym typeface="Monotype Sorts" pitchFamily="2" charset="2"/>
              </a:rPr>
              <a:t>        Où </a:t>
            </a:r>
            <a:r>
              <a:rPr lang="fr-FR" altLang="fr-FR" sz="2000" b="1" kern="0" dirty="0">
                <a:solidFill>
                  <a:srgbClr val="000000"/>
                </a:solidFill>
                <a:latin typeface="Times New Roman"/>
                <a:sym typeface="Monotype Sorts" pitchFamily="2" charset="2"/>
              </a:rPr>
              <a:t>le trouver </a:t>
            </a:r>
            <a:r>
              <a:rPr lang="fr-FR" altLang="fr-FR" sz="2000" b="1" kern="0" dirty="0" smtClean="0">
                <a:solidFill>
                  <a:srgbClr val="000000"/>
                </a:solidFill>
                <a:latin typeface="Times New Roman"/>
                <a:sym typeface="Monotype Sorts" pitchFamily="2" charset="2"/>
              </a:rPr>
              <a:t>le kit ?        </a:t>
            </a:r>
            <a:r>
              <a:rPr lang="fr-FR" altLang="fr-FR" b="1" dirty="0">
                <a:solidFill>
                  <a:schemeClr val="accent2"/>
                </a:solidFill>
                <a:effectLst>
                  <a:outerShdw blurRad="38100" dist="38100" dir="2700000" algn="tl">
                    <a:srgbClr val="000000">
                      <a:alpha val="43137"/>
                    </a:srgbClr>
                  </a:outerShdw>
                </a:effectLst>
                <a:latin typeface="Arial Rounded MT Bold" panose="020F0704030504030204" pitchFamily="34" charset="0"/>
                <a:ea typeface="Arial Rounded MT Bold" panose="020F0704030504030204" pitchFamily="34" charset="0"/>
                <a:cs typeface="Arial Rounded MT Bold" panose="020F0704030504030204" pitchFamily="34" charset="0"/>
                <a:sym typeface="Monotype Sorts" pitchFamily="2" charset="2"/>
              </a:rPr>
              <a:t>http://www.prst-occitanie.fr/</a:t>
            </a:r>
          </a:p>
          <a:p>
            <a:pPr marL="0" indent="0">
              <a:buNone/>
            </a:pPr>
            <a:endParaRPr lang="fr-FR" dirty="0"/>
          </a:p>
        </p:txBody>
      </p:sp>
      <p:sp>
        <p:nvSpPr>
          <p:cNvPr id="97" name="Rectangle 2"/>
          <p:cNvSpPr txBox="1">
            <a:spLocks noChangeArrowheads="1"/>
          </p:cNvSpPr>
          <p:nvPr/>
        </p:nvSpPr>
        <p:spPr bwMode="auto">
          <a:xfrm>
            <a:off x="2807321" y="42749"/>
            <a:ext cx="5135136" cy="457200"/>
          </a:xfrm>
          <a:prstGeom prst="rect">
            <a:avLst/>
          </a:prstGeom>
          <a:noFill/>
          <a:ln>
            <a:noFill/>
            <a:miter lim="800000"/>
            <a:headEnd/>
            <a:tailEnd/>
          </a:ln>
        </p:spPr>
        <p:txBody>
          <a:bodyPr vert="horz" wrap="square" lIns="91440" tIns="45720" rIns="91440" bIns="45720" numCol="1" rtlCol="0" anchor="t" anchorCtr="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useo-700"/>
                <a:ea typeface="+mj-ea"/>
                <a:cs typeface="Museo-700"/>
              </a:defRPr>
            </a:lvl1pPr>
          </a:lstStyle>
          <a:p>
            <a:r>
              <a:rPr lang="fr-FR" altLang="fr-FR" sz="3200" b="1" dirty="0">
                <a:solidFill>
                  <a:srgbClr val="ED7D31"/>
                </a:solidFill>
                <a:effectLst>
                  <a:outerShdw blurRad="38100" dist="38100" dir="2700000" algn="tl">
                    <a:srgbClr val="000000">
                      <a:alpha val="43137"/>
                    </a:srgbClr>
                  </a:outerShdw>
                </a:effectLst>
                <a:latin typeface="Arial Rounded MT Bold" panose="020F0704030504030204" pitchFamily="34" charset="0"/>
                <a:ea typeface="Arial Rounded MT Bold" panose="020F0704030504030204" pitchFamily="34" charset="0"/>
                <a:cs typeface="Arial Rounded MT Bold" panose="020F0704030504030204" pitchFamily="34" charset="0"/>
              </a:rPr>
              <a:t>Contenu du kit RRP</a:t>
            </a:r>
          </a:p>
        </p:txBody>
      </p:sp>
      <p:pic>
        <p:nvPicPr>
          <p:cNvPr id="2" name="Image 1"/>
          <p:cNvPicPr>
            <a:picLocks noChangeAspect="1"/>
          </p:cNvPicPr>
          <p:nvPr/>
        </p:nvPicPr>
        <p:blipFill rotWithShape="1">
          <a:blip r:embed="rId2"/>
          <a:srcRect l="9677" t="15425" r="10591" b="7640"/>
          <a:stretch/>
        </p:blipFill>
        <p:spPr>
          <a:xfrm>
            <a:off x="1727684" y="1484784"/>
            <a:ext cx="6682403" cy="4669580"/>
          </a:xfrm>
          <a:prstGeom prst="rect">
            <a:avLst/>
          </a:prstGeom>
        </p:spPr>
      </p:pic>
      <p:sp>
        <p:nvSpPr>
          <p:cNvPr id="15" name="Ellipse 14"/>
          <p:cNvSpPr/>
          <p:nvPr/>
        </p:nvSpPr>
        <p:spPr>
          <a:xfrm>
            <a:off x="3214856" y="5852378"/>
            <a:ext cx="2757173" cy="60397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cxnSp>
        <p:nvCxnSpPr>
          <p:cNvPr id="14" name="Connecteur droit avec flèche 13"/>
          <p:cNvCxnSpPr/>
          <p:nvPr/>
        </p:nvCxnSpPr>
        <p:spPr>
          <a:xfrm flipH="1">
            <a:off x="5183914" y="1206394"/>
            <a:ext cx="1394968" cy="4670878"/>
          </a:xfrm>
          <a:prstGeom prst="straightConnector1">
            <a:avLst/>
          </a:prstGeom>
          <a:ln w="254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6231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69503830-2F0F-46AF-9B84-7F20413ED266}"/>
              </a:ext>
            </a:extLst>
          </p:cNvPr>
          <p:cNvPicPr>
            <a:picLocks noChangeAspect="1"/>
          </p:cNvPicPr>
          <p:nvPr/>
        </p:nvPicPr>
        <p:blipFill>
          <a:blip r:embed="rId3">
            <a:lum/>
            <a:alphaModFix/>
          </a:blip>
          <a:srcRect/>
          <a:stretch>
            <a:fillRect/>
          </a:stretch>
        </p:blipFill>
        <p:spPr>
          <a:xfrm>
            <a:off x="0" y="-17282"/>
            <a:ext cx="719998" cy="6875638"/>
          </a:xfrm>
          <a:prstGeom prst="rect">
            <a:avLst/>
          </a:prstGeom>
          <a:noFill/>
          <a:ln cap="flat">
            <a:noFill/>
          </a:ln>
        </p:spPr>
      </p:pic>
      <p:sp>
        <p:nvSpPr>
          <p:cNvPr id="3" name="Titre 2">
            <a:extLst>
              <a:ext uri="{FF2B5EF4-FFF2-40B4-BE49-F238E27FC236}">
                <a16:creationId xmlns:a16="http://schemas.microsoft.com/office/drawing/2014/main" xmlns="" id="{4D62BFF0-7DF8-49E6-BC5D-19D3E1090A56}"/>
              </a:ext>
            </a:extLst>
          </p:cNvPr>
          <p:cNvSpPr txBox="1">
            <a:spLocks noGrp="1"/>
          </p:cNvSpPr>
          <p:nvPr>
            <p:ph type="title" idx="4294967295"/>
          </p:nvPr>
        </p:nvSpPr>
        <p:spPr>
          <a:xfrm>
            <a:off x="719998" y="0"/>
            <a:ext cx="8280001" cy="1412776"/>
          </a:xfrm>
          <a:solidFill>
            <a:srgbClr val="CCCCCC"/>
          </a:solidFill>
        </p:spPr>
        <p:txBody>
          <a:bodyPr/>
          <a:lstStyle/>
          <a:p>
            <a:pPr lvl="0"/>
            <a:r>
              <a:rPr lang="fr-FR" sz="3600" dirty="0" smtClean="0">
                <a:latin typeface="Century Gothic" pitchFamily="34"/>
                <a:cs typeface="Tahoma" pitchFamily="2"/>
              </a:rPr>
              <a:t/>
            </a:r>
            <a:br>
              <a:rPr lang="fr-FR" sz="3600" dirty="0" smtClean="0">
                <a:latin typeface="Century Gothic" pitchFamily="34"/>
                <a:cs typeface="Tahoma" pitchFamily="2"/>
              </a:rPr>
            </a:br>
            <a:r>
              <a:rPr lang="fr-FR" sz="3600" dirty="0" smtClean="0">
                <a:latin typeface="Century Gothic" pitchFamily="34"/>
                <a:cs typeface="Tahoma" pitchFamily="2"/>
              </a:rPr>
              <a:t>Les journées de la sécurité Routière au travail </a:t>
            </a:r>
            <a:r>
              <a:rPr lang="fr-FR" sz="2600" dirty="0" smtClean="0">
                <a:latin typeface="Century Gothic" pitchFamily="34"/>
                <a:cs typeface="Tahoma" pitchFamily="2"/>
              </a:rPr>
              <a:t/>
            </a:r>
            <a:br>
              <a:rPr lang="fr-FR" sz="2600" dirty="0" smtClean="0">
                <a:latin typeface="Century Gothic" pitchFamily="34"/>
                <a:cs typeface="Tahoma" pitchFamily="2"/>
              </a:rPr>
            </a:br>
            <a:endParaRPr lang="fr-FR" sz="2600" dirty="0">
              <a:latin typeface="Century Gothic" pitchFamily="34"/>
              <a:cs typeface="Tahoma" pitchFamily="2"/>
            </a:endParaRPr>
          </a:p>
        </p:txBody>
      </p:sp>
      <p:sp>
        <p:nvSpPr>
          <p:cNvPr id="4" name="Espace réservé du texte 3">
            <a:extLst>
              <a:ext uri="{FF2B5EF4-FFF2-40B4-BE49-F238E27FC236}">
                <a16:creationId xmlns:a16="http://schemas.microsoft.com/office/drawing/2014/main" xmlns="" id="{6EEAA5C8-0678-4AA4-9BB2-DEAD12F14D50}"/>
              </a:ext>
            </a:extLst>
          </p:cNvPr>
          <p:cNvSpPr txBox="1">
            <a:spLocks noGrp="1"/>
          </p:cNvSpPr>
          <p:nvPr>
            <p:ph type="body" idx="4294967295"/>
          </p:nvPr>
        </p:nvSpPr>
        <p:spPr>
          <a:xfrm>
            <a:off x="722213" y="772847"/>
            <a:ext cx="7920002" cy="5506196"/>
          </a:xfrm>
        </p:spPr>
        <p:txBody>
          <a:bodyPr/>
          <a:lstStyle/>
          <a:p>
            <a:pPr lvl="0"/>
            <a:endParaRPr lang="fr-FR" sz="2200" dirty="0">
              <a:solidFill>
                <a:srgbClr val="000000"/>
              </a:solidFill>
              <a:latin typeface="Times New Roman" pitchFamily="18"/>
              <a:cs typeface="Tahoma" pitchFamily="2"/>
            </a:endParaRPr>
          </a:p>
          <a:p>
            <a:pPr lvl="0">
              <a:buSzPts val="1598"/>
            </a:pPr>
            <a:r>
              <a:rPr lang="fr-FR" dirty="0" smtClean="0">
                <a:solidFill>
                  <a:srgbClr val="000000"/>
                </a:solidFill>
                <a:latin typeface="Times New Roman" pitchFamily="18"/>
                <a:cs typeface="Tahoma" pitchFamily="2"/>
              </a:rPr>
              <a:t>            </a:t>
            </a:r>
            <a:endParaRPr lang="fr-FR" sz="1600" dirty="0">
              <a:solidFill>
                <a:srgbClr val="000000"/>
              </a:solidFill>
              <a:latin typeface="Times New Roman" pitchFamily="18"/>
              <a:cs typeface="Tahoma" pitchFamily="2"/>
            </a:endParaRPr>
          </a:p>
          <a:p>
            <a:pPr lvl="0">
              <a:buSzPts val="1598"/>
            </a:pPr>
            <a:endParaRPr lang="fr-FR" sz="1600" dirty="0">
              <a:solidFill>
                <a:srgbClr val="000000"/>
              </a:solidFill>
              <a:latin typeface="Times New Roman" pitchFamily="18"/>
              <a:cs typeface="Tahoma" pitchFamily="2"/>
            </a:endParaRPr>
          </a:p>
          <a:p>
            <a:pPr lvl="0"/>
            <a:endParaRPr lang="fr-FR" sz="2000" dirty="0">
              <a:solidFill>
                <a:srgbClr val="000000"/>
              </a:solidFill>
              <a:latin typeface="Times New Roman" pitchFamily="18"/>
              <a:cs typeface="Tahoma" pitchFamily="2"/>
            </a:endParaRPr>
          </a:p>
          <a:p>
            <a:pPr lvl="0">
              <a:buSzPts val="1598"/>
              <a:buBlip>
                <a:blip r:embed="rId4">
                  <a:extLst>
                    <a:ext uri="{96DAC541-7B7A-43D3-8B79-37D633B846F1}">
                      <asvg:svgBlip xmlns:asvg="http://schemas.microsoft.com/office/drawing/2016/SVG/main" xmlns="" r:embed="rId5"/>
                    </a:ext>
                  </a:extLst>
                </a:blip>
              </a:buBlip>
            </a:pPr>
            <a:endParaRPr lang="fr-FR" sz="2000" i="1" dirty="0">
              <a:solidFill>
                <a:srgbClr val="000000"/>
              </a:solidFill>
              <a:latin typeface="Times New Roman" pitchFamily="18"/>
              <a:cs typeface="Tahoma" pitchFamily="2"/>
            </a:endParaRPr>
          </a:p>
          <a:p>
            <a:pPr lvl="0">
              <a:buSzPts val="1598"/>
              <a:buBlip>
                <a:blip r:embed="rId4">
                  <a:extLst>
                    <a:ext uri="{96DAC541-7B7A-43D3-8B79-37D633B846F1}">
                      <asvg:svgBlip xmlns:asvg="http://schemas.microsoft.com/office/drawing/2016/SVG/main" xmlns="" r:embed="rId5"/>
                    </a:ext>
                  </a:extLst>
                </a:blip>
              </a:buBlip>
            </a:pPr>
            <a:endParaRPr lang="fr-FR" sz="2000" i="1" dirty="0">
              <a:solidFill>
                <a:srgbClr val="000000"/>
              </a:solidFill>
              <a:latin typeface="Times New Roman" pitchFamily="18"/>
              <a:cs typeface="Tahoma" pitchFamily="2"/>
            </a:endParaRPr>
          </a:p>
          <a:p>
            <a:pPr lvl="0">
              <a:buSzPts val="1598"/>
              <a:buBlip>
                <a:blip r:embed="rId4">
                  <a:extLst>
                    <a:ext uri="{96DAC541-7B7A-43D3-8B79-37D633B846F1}">
                      <asvg:svgBlip xmlns:asvg="http://schemas.microsoft.com/office/drawing/2016/SVG/main" xmlns="" r:embed="rId5"/>
                    </a:ext>
                  </a:extLst>
                </a:blip>
              </a:buBlip>
            </a:pPr>
            <a:endParaRPr lang="fr-FR" sz="2000" i="1" dirty="0">
              <a:solidFill>
                <a:srgbClr val="000000"/>
              </a:solidFill>
              <a:latin typeface="Times New Roman" pitchFamily="18"/>
              <a:cs typeface="Tahoma" pitchFamily="2"/>
            </a:endParaRPr>
          </a:p>
          <a:p>
            <a:pPr lvl="0">
              <a:buSzPts val="1598"/>
              <a:buBlip>
                <a:blip r:embed="rId4">
                  <a:extLst>
                    <a:ext uri="{96DAC541-7B7A-43D3-8B79-37D633B846F1}">
                      <asvg:svgBlip xmlns:asvg="http://schemas.microsoft.com/office/drawing/2016/SVG/main" xmlns="" r:embed="rId5"/>
                    </a:ext>
                  </a:extLst>
                </a:blip>
              </a:buBlip>
            </a:pPr>
            <a:endParaRPr lang="fr-FR" sz="2000" i="1" dirty="0">
              <a:solidFill>
                <a:srgbClr val="000000"/>
              </a:solidFill>
              <a:latin typeface="Times New Roman" pitchFamily="18"/>
              <a:cs typeface="Tahoma" pitchFamily="2"/>
            </a:endParaRPr>
          </a:p>
          <a:p>
            <a:pPr lvl="0"/>
            <a:endParaRPr lang="fr-FR" sz="2000" dirty="0">
              <a:solidFill>
                <a:srgbClr val="000000"/>
              </a:solidFill>
              <a:latin typeface="Times New Roman" pitchFamily="18"/>
              <a:cs typeface="Tahoma" pitchFamily="2"/>
            </a:endParaRPr>
          </a:p>
          <a:p>
            <a:pPr lvl="0">
              <a:buSzPts val="1598"/>
              <a:buBlip>
                <a:blip r:embed="rId4">
                  <a:extLst>
                    <a:ext uri="{96DAC541-7B7A-43D3-8B79-37D633B846F1}">
                      <asvg:svgBlip xmlns:asvg="http://schemas.microsoft.com/office/drawing/2016/SVG/main" xmlns="" r:embed="rId5"/>
                    </a:ext>
                  </a:extLst>
                </a:blip>
              </a:buBlip>
            </a:pPr>
            <a:endParaRPr lang="fr-FR" sz="2000" dirty="0">
              <a:solidFill>
                <a:srgbClr val="000000"/>
              </a:solidFill>
              <a:latin typeface="Times New Roman" pitchFamily="18"/>
              <a:cs typeface="Tahoma" pitchFamily="2"/>
            </a:endParaRPr>
          </a:p>
        </p:txBody>
      </p:sp>
      <p:sp>
        <p:nvSpPr>
          <p:cNvPr id="5" name="Forme libre : forme 4">
            <a:extLst>
              <a:ext uri="{FF2B5EF4-FFF2-40B4-BE49-F238E27FC236}">
                <a16:creationId xmlns:a16="http://schemas.microsoft.com/office/drawing/2014/main" xmlns="" id="{34E0DEBB-BA4B-4C65-A7A1-C0D0A0AD0A7A}"/>
              </a:ext>
            </a:extLst>
          </p:cNvPr>
          <p:cNvSpPr/>
          <p:nvPr/>
        </p:nvSpPr>
        <p:spPr>
          <a:xfrm>
            <a:off x="356" y="180356"/>
            <a:ext cx="359999" cy="359999"/>
          </a:xfrm>
          <a:custGeom>
            <a:avLst/>
            <a:gdLst>
              <a:gd name="f0" fmla="val 10800000"/>
              <a:gd name="f1" fmla="val 5400000"/>
              <a:gd name="f2" fmla="val 180"/>
              <a:gd name="f3" fmla="val w"/>
              <a:gd name="f4" fmla="val h"/>
              <a:gd name="f5" fmla="val 0"/>
              <a:gd name="f6" fmla="val 21600"/>
              <a:gd name="f7" fmla="val 10800"/>
              <a:gd name="f8" fmla="+- 0 0 0"/>
              <a:gd name="f9" fmla="*/ f3 1 21600"/>
              <a:gd name="f10" fmla="*/ f4 1 21600"/>
              <a:gd name="f11" fmla="+- f6 0 f5"/>
              <a:gd name="f12" fmla="*/ f8 f0 1"/>
              <a:gd name="f13" fmla="*/ f11 1 21600"/>
              <a:gd name="f14" fmla="*/ f12 1 f2"/>
              <a:gd name="f15" fmla="*/ 5400 f13 1"/>
              <a:gd name="f16" fmla="*/ 16200 f13 1"/>
              <a:gd name="f17" fmla="*/ 10800 f13 1"/>
              <a:gd name="f18" fmla="*/ 0 f13 1"/>
              <a:gd name="f19" fmla="*/ 21600 f13 1"/>
              <a:gd name="f20" fmla="+- f14 0 f1"/>
              <a:gd name="f21" fmla="*/ f17 1 f13"/>
              <a:gd name="f22" fmla="*/ f18 1 f13"/>
              <a:gd name="f23" fmla="*/ f19 1 f13"/>
              <a:gd name="f24" fmla="*/ f15 1 f13"/>
              <a:gd name="f25" fmla="*/ f16 1 f13"/>
              <a:gd name="f26" fmla="*/ f24 f9 1"/>
              <a:gd name="f27" fmla="*/ f25 f9 1"/>
              <a:gd name="f28" fmla="*/ f25 f10 1"/>
              <a:gd name="f29" fmla="*/ f24 f10 1"/>
              <a:gd name="f30" fmla="*/ f21 f9 1"/>
              <a:gd name="f31" fmla="*/ f22 f10 1"/>
              <a:gd name="f32" fmla="*/ f22 f9 1"/>
              <a:gd name="f33" fmla="*/ f21 f10 1"/>
              <a:gd name="f34" fmla="*/ f23 f10 1"/>
              <a:gd name="f35" fmla="*/ f23 f9 1"/>
            </a:gdLst>
            <a:ahLst/>
            <a:cxnLst>
              <a:cxn ang="3cd4">
                <a:pos x="hc" y="t"/>
              </a:cxn>
              <a:cxn ang="0">
                <a:pos x="r" y="vc"/>
              </a:cxn>
              <a:cxn ang="cd4">
                <a:pos x="hc" y="b"/>
              </a:cxn>
              <a:cxn ang="cd2">
                <a:pos x="l" y="vc"/>
              </a:cxn>
              <a:cxn ang="f20">
                <a:pos x="f30" y="f31"/>
              </a:cxn>
              <a:cxn ang="f20">
                <a:pos x="f32" y="f33"/>
              </a:cxn>
              <a:cxn ang="f20">
                <a:pos x="f30" y="f34"/>
              </a:cxn>
              <a:cxn ang="f20">
                <a:pos x="f35" y="f33"/>
              </a:cxn>
            </a:cxnLst>
            <a:rect l="f26" t="f29" r="f27" b="f28"/>
            <a:pathLst>
              <a:path w="21600" h="21600">
                <a:moveTo>
                  <a:pt x="f7" y="f5"/>
                </a:moveTo>
                <a:lnTo>
                  <a:pt x="f6" y="f7"/>
                </a:lnTo>
                <a:lnTo>
                  <a:pt x="f7" y="f6"/>
                </a:lnTo>
                <a:lnTo>
                  <a:pt x="f5" y="f7"/>
                </a:lnTo>
                <a:lnTo>
                  <a:pt x="f7" y="f5"/>
                </a:lnTo>
                <a:close/>
              </a:path>
            </a:pathLst>
          </a:custGeom>
          <a:noFill/>
          <a:ln w="0" cap="flat">
            <a:solidFill>
              <a:srgbClr val="000000"/>
            </a:solidFill>
            <a:prstDash val="solid"/>
            <a:miter/>
          </a:ln>
        </p:spPr>
        <p:txBody>
          <a:bodyPr vert="horz" wrap="none" lIns="90004" tIns="44997" rIns="90004" bIns="44997" anchor="ctr" anchorCtr="0" compatLnSpc="1">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endParaRPr lang="fr-FR" sz="2400" kern="0">
              <a:solidFill>
                <a:srgbClr val="000000"/>
              </a:solidFill>
              <a:latin typeface="Times New Roman" pitchFamily="18"/>
              <a:ea typeface="SimSun" pitchFamily="2"/>
              <a:cs typeface="Mangal" pitchFamily="2"/>
            </a:endParaRPr>
          </a:p>
        </p:txBody>
      </p:sp>
      <p:pic>
        <p:nvPicPr>
          <p:cNvPr id="6" name="Image 8">
            <a:extLst>
              <a:ext uri="{FF2B5EF4-FFF2-40B4-BE49-F238E27FC236}">
                <a16:creationId xmlns:a16="http://schemas.microsoft.com/office/drawing/2014/main" xmlns="" id="{7B93CDCF-4003-493C-9DA8-83EA59124AF4}"/>
              </a:ext>
            </a:extLst>
          </p:cNvPr>
          <p:cNvPicPr>
            <a:picLocks noChangeAspect="1"/>
          </p:cNvPicPr>
          <p:nvPr/>
        </p:nvPicPr>
        <p:blipFill>
          <a:blip r:embed="rId6"/>
          <a:srcRect l="4299" t="16173" r="5093" b="20017"/>
          <a:stretch>
            <a:fillRect/>
          </a:stretch>
        </p:blipFill>
        <p:spPr>
          <a:xfrm>
            <a:off x="1922978" y="2060848"/>
            <a:ext cx="5886034" cy="2930194"/>
          </a:xfrm>
          <a:prstGeom prst="rect">
            <a:avLst/>
          </a:prstGeom>
          <a:noFill/>
          <a:ln cap="flat">
            <a:noFill/>
          </a:ln>
        </p:spPr>
      </p:pic>
      <p:sp>
        <p:nvSpPr>
          <p:cNvPr id="7" name="ZoneTexte 6"/>
          <p:cNvSpPr txBox="1"/>
          <p:nvPr/>
        </p:nvSpPr>
        <p:spPr>
          <a:xfrm>
            <a:off x="2588315" y="5527110"/>
            <a:ext cx="6545574" cy="707886"/>
          </a:xfrm>
          <a:prstGeom prst="rect">
            <a:avLst/>
          </a:prstGeom>
          <a:noFill/>
        </p:spPr>
        <p:txBody>
          <a:bodyPr wrap="none" rtlCol="0">
            <a:spAutoFit/>
          </a:bodyPr>
          <a:lstStyle/>
          <a:p>
            <a:r>
              <a:rPr lang="fr-FR" sz="2000" b="1" dirty="0" smtClean="0">
                <a:latin typeface="Times New Roman" panose="02020603050405020304" pitchFamily="18" charset="0"/>
                <a:cs typeface="Times New Roman" panose="02020603050405020304" pitchFamily="18" charset="0"/>
              </a:rPr>
              <a:t>Philippe LEGRAS     </a:t>
            </a:r>
          </a:p>
          <a:p>
            <a:r>
              <a:rPr lang="fr-FR" sz="2000" b="1" dirty="0" smtClean="0">
                <a:latin typeface="Times New Roman" panose="02020603050405020304" pitchFamily="18" charset="0"/>
                <a:cs typeface="Times New Roman" panose="02020603050405020304" pitchFamily="18" charset="0"/>
              </a:rPr>
              <a:t>Responsable du  Pôle Régional d’Appui Sécurité Routière </a:t>
            </a:r>
            <a:endParaRPr lang="fr-FR"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141117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69503830-2F0F-46AF-9B84-7F20413ED266}"/>
              </a:ext>
            </a:extLst>
          </p:cNvPr>
          <p:cNvPicPr>
            <a:picLocks noChangeAspect="1"/>
          </p:cNvPicPr>
          <p:nvPr/>
        </p:nvPicPr>
        <p:blipFill>
          <a:blip r:embed="rId3">
            <a:lum/>
            <a:alphaModFix/>
          </a:blip>
          <a:srcRect/>
          <a:stretch>
            <a:fillRect/>
          </a:stretch>
        </p:blipFill>
        <p:spPr>
          <a:xfrm>
            <a:off x="0" y="-17282"/>
            <a:ext cx="719998" cy="6875638"/>
          </a:xfrm>
          <a:prstGeom prst="rect">
            <a:avLst/>
          </a:prstGeom>
          <a:noFill/>
          <a:ln cap="flat">
            <a:noFill/>
          </a:ln>
        </p:spPr>
      </p:pic>
      <p:sp>
        <p:nvSpPr>
          <p:cNvPr id="4" name="Espace réservé du texte 3">
            <a:extLst>
              <a:ext uri="{FF2B5EF4-FFF2-40B4-BE49-F238E27FC236}">
                <a16:creationId xmlns:a16="http://schemas.microsoft.com/office/drawing/2014/main" xmlns="" id="{6EEAA5C8-0678-4AA4-9BB2-DEAD12F14D50}"/>
              </a:ext>
            </a:extLst>
          </p:cNvPr>
          <p:cNvSpPr txBox="1">
            <a:spLocks noGrp="1"/>
          </p:cNvSpPr>
          <p:nvPr>
            <p:ph type="body" idx="4294967295"/>
          </p:nvPr>
        </p:nvSpPr>
        <p:spPr>
          <a:xfrm>
            <a:off x="719998" y="793799"/>
            <a:ext cx="7920002" cy="5506196"/>
          </a:xfrm>
        </p:spPr>
        <p:txBody>
          <a:bodyPr/>
          <a:lstStyle/>
          <a:p>
            <a:pPr lvl="0"/>
            <a:endParaRPr lang="fr-FR" sz="2200" dirty="0">
              <a:solidFill>
                <a:srgbClr val="000000"/>
              </a:solidFill>
              <a:latin typeface="Times New Roman" pitchFamily="18"/>
              <a:cs typeface="Tahoma" pitchFamily="2"/>
            </a:endParaRPr>
          </a:p>
          <a:p>
            <a:pPr lvl="0">
              <a:buSzPts val="1598"/>
            </a:pPr>
            <a:endParaRPr lang="fr-FR" dirty="0" smtClean="0">
              <a:solidFill>
                <a:srgbClr val="000000"/>
              </a:solidFill>
              <a:latin typeface="Times New Roman" pitchFamily="18"/>
              <a:cs typeface="Tahoma" pitchFamily="2"/>
            </a:endParaRPr>
          </a:p>
          <a:p>
            <a:pPr lvl="0">
              <a:buSzPts val="1598"/>
            </a:pPr>
            <a:endParaRPr lang="fr-FR" dirty="0">
              <a:solidFill>
                <a:srgbClr val="000000"/>
              </a:solidFill>
              <a:latin typeface="Times New Roman" pitchFamily="18"/>
              <a:cs typeface="Tahoma" pitchFamily="2"/>
            </a:endParaRPr>
          </a:p>
          <a:p>
            <a:pPr lvl="0">
              <a:buSzPts val="1598"/>
            </a:pPr>
            <a:r>
              <a:rPr lang="fr-FR" dirty="0" smtClean="0">
                <a:solidFill>
                  <a:srgbClr val="000000"/>
                </a:solidFill>
                <a:latin typeface="Times New Roman" pitchFamily="18"/>
                <a:cs typeface="Tahoma" pitchFamily="2"/>
              </a:rPr>
              <a:t>Délégation </a:t>
            </a:r>
            <a:r>
              <a:rPr lang="fr-FR" dirty="0">
                <a:solidFill>
                  <a:srgbClr val="000000"/>
                </a:solidFill>
                <a:latin typeface="Times New Roman" pitchFamily="18"/>
                <a:cs typeface="Tahoma" pitchFamily="2"/>
              </a:rPr>
              <a:t>à la Sécurité Routière (DSR)</a:t>
            </a:r>
          </a:p>
          <a:p>
            <a:pPr lvl="0">
              <a:buSzPts val="1598"/>
              <a:buBlip>
                <a:blip r:embed="rId4">
                  <a:extLst>
                    <a:ext uri="{96DAC541-7B7A-43D3-8B79-37D633B846F1}">
                      <asvg:svgBlip xmlns:asvg="http://schemas.microsoft.com/office/drawing/2016/SVG/main" xmlns="" r:embed="rId5"/>
                    </a:ext>
                  </a:extLst>
                </a:blip>
              </a:buBlip>
            </a:pPr>
            <a:endParaRPr lang="fr-FR" sz="1600" dirty="0">
              <a:solidFill>
                <a:srgbClr val="000000"/>
              </a:solidFill>
              <a:latin typeface="Times New Roman" pitchFamily="18"/>
              <a:cs typeface="Tahoma" pitchFamily="2"/>
            </a:endParaRPr>
          </a:p>
          <a:p>
            <a:pPr lvl="0">
              <a:buSzPts val="1598"/>
            </a:pPr>
            <a:r>
              <a:rPr lang="fr-FR" sz="1600" dirty="0">
                <a:solidFill>
                  <a:srgbClr val="000000"/>
                </a:solidFill>
                <a:latin typeface="Times New Roman" pitchFamily="18"/>
                <a:cs typeface="Tahoma" pitchFamily="2"/>
                <a:hlinkClick r:id="rId6"/>
              </a:rPr>
              <a:t>https://www.securite-routiere.gouv.fr/employeurs-engages/les-journees-de-la-securite-routiere-au-travail</a:t>
            </a:r>
          </a:p>
          <a:p>
            <a:pPr lvl="0">
              <a:buSzPts val="1598"/>
            </a:pPr>
            <a:endParaRPr lang="fr-FR" sz="1600" dirty="0">
              <a:solidFill>
                <a:srgbClr val="000000"/>
              </a:solidFill>
              <a:latin typeface="Times New Roman" pitchFamily="18"/>
              <a:cs typeface="Tahoma" pitchFamily="2"/>
            </a:endParaRPr>
          </a:p>
          <a:p>
            <a:pPr lvl="0"/>
            <a:endParaRPr lang="fr-FR" sz="2000" dirty="0">
              <a:solidFill>
                <a:srgbClr val="000000"/>
              </a:solidFill>
              <a:latin typeface="Times New Roman" pitchFamily="18"/>
              <a:cs typeface="Tahoma" pitchFamily="2"/>
            </a:endParaRPr>
          </a:p>
          <a:p>
            <a:pPr lvl="0">
              <a:buSzPts val="1598"/>
              <a:buBlip>
                <a:blip r:embed="rId4">
                  <a:extLst>
                    <a:ext uri="{96DAC541-7B7A-43D3-8B79-37D633B846F1}">
                      <asvg:svgBlip xmlns:asvg="http://schemas.microsoft.com/office/drawing/2016/SVG/main" xmlns="" r:embed="rId5"/>
                    </a:ext>
                  </a:extLst>
                </a:blip>
              </a:buBlip>
            </a:pPr>
            <a:endParaRPr lang="fr-FR" sz="2000" i="1" dirty="0">
              <a:solidFill>
                <a:srgbClr val="000000"/>
              </a:solidFill>
              <a:latin typeface="Times New Roman" pitchFamily="18"/>
              <a:cs typeface="Tahoma" pitchFamily="2"/>
            </a:endParaRPr>
          </a:p>
          <a:p>
            <a:pPr lvl="0">
              <a:buSzPts val="1598"/>
              <a:buBlip>
                <a:blip r:embed="rId4">
                  <a:extLst>
                    <a:ext uri="{96DAC541-7B7A-43D3-8B79-37D633B846F1}">
                      <asvg:svgBlip xmlns:asvg="http://schemas.microsoft.com/office/drawing/2016/SVG/main" xmlns="" r:embed="rId5"/>
                    </a:ext>
                  </a:extLst>
                </a:blip>
              </a:buBlip>
            </a:pPr>
            <a:endParaRPr lang="fr-FR" sz="2000" i="1" dirty="0">
              <a:solidFill>
                <a:srgbClr val="000000"/>
              </a:solidFill>
              <a:latin typeface="Times New Roman" pitchFamily="18"/>
              <a:cs typeface="Tahoma" pitchFamily="2"/>
            </a:endParaRPr>
          </a:p>
          <a:p>
            <a:pPr lvl="0">
              <a:buSzPts val="1598"/>
              <a:buBlip>
                <a:blip r:embed="rId4">
                  <a:extLst>
                    <a:ext uri="{96DAC541-7B7A-43D3-8B79-37D633B846F1}">
                      <asvg:svgBlip xmlns:asvg="http://schemas.microsoft.com/office/drawing/2016/SVG/main" xmlns="" r:embed="rId5"/>
                    </a:ext>
                  </a:extLst>
                </a:blip>
              </a:buBlip>
            </a:pPr>
            <a:endParaRPr lang="fr-FR" sz="2000" i="1" dirty="0">
              <a:solidFill>
                <a:srgbClr val="000000"/>
              </a:solidFill>
              <a:latin typeface="Times New Roman" pitchFamily="18"/>
              <a:cs typeface="Tahoma" pitchFamily="2"/>
            </a:endParaRPr>
          </a:p>
          <a:p>
            <a:pPr lvl="0">
              <a:buSzPts val="1598"/>
              <a:buBlip>
                <a:blip r:embed="rId4">
                  <a:extLst>
                    <a:ext uri="{96DAC541-7B7A-43D3-8B79-37D633B846F1}">
                      <asvg:svgBlip xmlns:asvg="http://schemas.microsoft.com/office/drawing/2016/SVG/main" xmlns="" r:embed="rId5"/>
                    </a:ext>
                  </a:extLst>
                </a:blip>
              </a:buBlip>
            </a:pPr>
            <a:endParaRPr lang="fr-FR" sz="2000" i="1" dirty="0">
              <a:solidFill>
                <a:srgbClr val="000000"/>
              </a:solidFill>
              <a:latin typeface="Times New Roman" pitchFamily="18"/>
              <a:cs typeface="Tahoma" pitchFamily="2"/>
            </a:endParaRPr>
          </a:p>
          <a:p>
            <a:pPr lvl="0"/>
            <a:endParaRPr lang="fr-FR" sz="2000" dirty="0">
              <a:solidFill>
                <a:srgbClr val="000000"/>
              </a:solidFill>
              <a:latin typeface="Times New Roman" pitchFamily="18"/>
              <a:cs typeface="Tahoma" pitchFamily="2"/>
            </a:endParaRPr>
          </a:p>
          <a:p>
            <a:pPr lvl="0">
              <a:buSzPts val="1598"/>
              <a:buBlip>
                <a:blip r:embed="rId4">
                  <a:extLst>
                    <a:ext uri="{96DAC541-7B7A-43D3-8B79-37D633B846F1}">
                      <asvg:svgBlip xmlns:asvg="http://schemas.microsoft.com/office/drawing/2016/SVG/main" xmlns="" r:embed="rId5"/>
                    </a:ext>
                  </a:extLst>
                </a:blip>
              </a:buBlip>
            </a:pPr>
            <a:endParaRPr lang="fr-FR" sz="2000" dirty="0">
              <a:solidFill>
                <a:srgbClr val="000000"/>
              </a:solidFill>
              <a:latin typeface="Times New Roman" pitchFamily="18"/>
              <a:cs typeface="Tahoma" pitchFamily="2"/>
            </a:endParaRPr>
          </a:p>
        </p:txBody>
      </p:sp>
      <p:sp>
        <p:nvSpPr>
          <p:cNvPr id="5" name="Forme libre : forme 4">
            <a:extLst>
              <a:ext uri="{FF2B5EF4-FFF2-40B4-BE49-F238E27FC236}">
                <a16:creationId xmlns:a16="http://schemas.microsoft.com/office/drawing/2014/main" xmlns="" id="{34E0DEBB-BA4B-4C65-A7A1-C0D0A0AD0A7A}"/>
              </a:ext>
            </a:extLst>
          </p:cNvPr>
          <p:cNvSpPr/>
          <p:nvPr/>
        </p:nvSpPr>
        <p:spPr>
          <a:xfrm>
            <a:off x="356" y="180356"/>
            <a:ext cx="359999" cy="359999"/>
          </a:xfrm>
          <a:custGeom>
            <a:avLst/>
            <a:gdLst>
              <a:gd name="f0" fmla="val 10800000"/>
              <a:gd name="f1" fmla="val 5400000"/>
              <a:gd name="f2" fmla="val 180"/>
              <a:gd name="f3" fmla="val w"/>
              <a:gd name="f4" fmla="val h"/>
              <a:gd name="f5" fmla="val 0"/>
              <a:gd name="f6" fmla="val 21600"/>
              <a:gd name="f7" fmla="val 10800"/>
              <a:gd name="f8" fmla="+- 0 0 0"/>
              <a:gd name="f9" fmla="*/ f3 1 21600"/>
              <a:gd name="f10" fmla="*/ f4 1 21600"/>
              <a:gd name="f11" fmla="+- f6 0 f5"/>
              <a:gd name="f12" fmla="*/ f8 f0 1"/>
              <a:gd name="f13" fmla="*/ f11 1 21600"/>
              <a:gd name="f14" fmla="*/ f12 1 f2"/>
              <a:gd name="f15" fmla="*/ 5400 f13 1"/>
              <a:gd name="f16" fmla="*/ 16200 f13 1"/>
              <a:gd name="f17" fmla="*/ 10800 f13 1"/>
              <a:gd name="f18" fmla="*/ 0 f13 1"/>
              <a:gd name="f19" fmla="*/ 21600 f13 1"/>
              <a:gd name="f20" fmla="+- f14 0 f1"/>
              <a:gd name="f21" fmla="*/ f17 1 f13"/>
              <a:gd name="f22" fmla="*/ f18 1 f13"/>
              <a:gd name="f23" fmla="*/ f19 1 f13"/>
              <a:gd name="f24" fmla="*/ f15 1 f13"/>
              <a:gd name="f25" fmla="*/ f16 1 f13"/>
              <a:gd name="f26" fmla="*/ f24 f9 1"/>
              <a:gd name="f27" fmla="*/ f25 f9 1"/>
              <a:gd name="f28" fmla="*/ f25 f10 1"/>
              <a:gd name="f29" fmla="*/ f24 f10 1"/>
              <a:gd name="f30" fmla="*/ f21 f9 1"/>
              <a:gd name="f31" fmla="*/ f22 f10 1"/>
              <a:gd name="f32" fmla="*/ f22 f9 1"/>
              <a:gd name="f33" fmla="*/ f21 f10 1"/>
              <a:gd name="f34" fmla="*/ f23 f10 1"/>
              <a:gd name="f35" fmla="*/ f23 f9 1"/>
            </a:gdLst>
            <a:ahLst/>
            <a:cxnLst>
              <a:cxn ang="3cd4">
                <a:pos x="hc" y="t"/>
              </a:cxn>
              <a:cxn ang="0">
                <a:pos x="r" y="vc"/>
              </a:cxn>
              <a:cxn ang="cd4">
                <a:pos x="hc" y="b"/>
              </a:cxn>
              <a:cxn ang="cd2">
                <a:pos x="l" y="vc"/>
              </a:cxn>
              <a:cxn ang="f20">
                <a:pos x="f30" y="f31"/>
              </a:cxn>
              <a:cxn ang="f20">
                <a:pos x="f32" y="f33"/>
              </a:cxn>
              <a:cxn ang="f20">
                <a:pos x="f30" y="f34"/>
              </a:cxn>
              <a:cxn ang="f20">
                <a:pos x="f35" y="f33"/>
              </a:cxn>
            </a:cxnLst>
            <a:rect l="f26" t="f29" r="f27" b="f28"/>
            <a:pathLst>
              <a:path w="21600" h="21600">
                <a:moveTo>
                  <a:pt x="f7" y="f5"/>
                </a:moveTo>
                <a:lnTo>
                  <a:pt x="f6" y="f7"/>
                </a:lnTo>
                <a:lnTo>
                  <a:pt x="f7" y="f6"/>
                </a:lnTo>
                <a:lnTo>
                  <a:pt x="f5" y="f7"/>
                </a:lnTo>
                <a:lnTo>
                  <a:pt x="f7" y="f5"/>
                </a:lnTo>
                <a:close/>
              </a:path>
            </a:pathLst>
          </a:custGeom>
          <a:noFill/>
          <a:ln w="0" cap="flat">
            <a:solidFill>
              <a:srgbClr val="000000"/>
            </a:solidFill>
            <a:prstDash val="solid"/>
            <a:miter/>
          </a:ln>
        </p:spPr>
        <p:txBody>
          <a:bodyPr vert="horz" wrap="none" lIns="90004" tIns="44997" rIns="90004" bIns="44997" anchor="ctr" anchorCtr="0" compatLnSpc="1">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endParaRPr lang="fr-FR" sz="2400">
              <a:solidFill>
                <a:srgbClr val="000000"/>
              </a:solidFill>
              <a:latin typeface="Times New Roman" pitchFamily="18"/>
              <a:ea typeface="SimSun" pitchFamily="2"/>
              <a:cs typeface="Mangal" pitchFamily="2"/>
            </a:endParaRPr>
          </a:p>
        </p:txBody>
      </p:sp>
      <p:pic>
        <p:nvPicPr>
          <p:cNvPr id="6" name="Image 8">
            <a:extLst>
              <a:ext uri="{FF2B5EF4-FFF2-40B4-BE49-F238E27FC236}">
                <a16:creationId xmlns:a16="http://schemas.microsoft.com/office/drawing/2014/main" xmlns="" id="{7B93CDCF-4003-493C-9DA8-83EA59124AF4}"/>
              </a:ext>
            </a:extLst>
          </p:cNvPr>
          <p:cNvPicPr>
            <a:picLocks noChangeAspect="1"/>
          </p:cNvPicPr>
          <p:nvPr/>
        </p:nvPicPr>
        <p:blipFill>
          <a:blip r:embed="rId7"/>
          <a:srcRect l="4299" t="16173" r="5093" b="20017"/>
          <a:stretch>
            <a:fillRect/>
          </a:stretch>
        </p:blipFill>
        <p:spPr>
          <a:xfrm>
            <a:off x="1547664" y="3284984"/>
            <a:ext cx="6876338" cy="3291515"/>
          </a:xfrm>
          <a:prstGeom prst="rect">
            <a:avLst/>
          </a:prstGeom>
          <a:noFill/>
          <a:ln cap="flat">
            <a:noFill/>
          </a:ln>
        </p:spPr>
      </p:pic>
      <p:sp>
        <p:nvSpPr>
          <p:cNvPr id="7" name="Titre 2">
            <a:extLst>
              <a:ext uri="{FF2B5EF4-FFF2-40B4-BE49-F238E27FC236}">
                <a16:creationId xmlns:a16="http://schemas.microsoft.com/office/drawing/2014/main" xmlns="" id="{4D62BFF0-7DF8-49E6-BC5D-19D3E1090A56}"/>
              </a:ext>
            </a:extLst>
          </p:cNvPr>
          <p:cNvSpPr txBox="1">
            <a:spLocks/>
          </p:cNvSpPr>
          <p:nvPr/>
        </p:nvSpPr>
        <p:spPr>
          <a:xfrm>
            <a:off x="719999" y="-17282"/>
            <a:ext cx="8424002" cy="1474682"/>
          </a:xfrm>
          <a:prstGeom prst="rect">
            <a:avLst/>
          </a:prstGeom>
          <a:solidFill>
            <a:srgbClr val="CCCCCC"/>
          </a:solidFill>
          <a:ln>
            <a:noFill/>
          </a:ln>
        </p:spPr>
        <p:txBody>
          <a:bodyPr vert="horz" wrap="square" lIns="0" tIns="0" rIns="0" bIns="0" anchor="ctr" anchorCtr="1" compatLnSpc="1">
            <a:noAutofit/>
          </a:bodyPr>
          <a:lstStyle>
            <a:lvl1pPr marL="0" marR="0" lvl="0" indent="0" algn="ctr" defTabSz="914400" rtl="0" fontAlgn="auto" hangingPunct="0">
              <a:lnSpc>
                <a:spcPct val="100000"/>
              </a:lnSpc>
              <a:spcBef>
                <a:spcPts val="0"/>
              </a:spcBef>
              <a:spcAft>
                <a:spcPts val="0"/>
              </a:spcAft>
              <a:buNone/>
              <a:tabLst/>
              <a:defRPr lang="fr-FR" sz="3470" b="1" i="1" u="none" strike="noStrike" kern="0" cap="none" spc="0" baseline="0">
                <a:solidFill>
                  <a:srgbClr val="000000"/>
                </a:solidFill>
                <a:uFillTx/>
                <a:latin typeface="Thorndale" pitchFamily="18"/>
              </a:defRPr>
            </a:lvl1pPr>
          </a:lstStyle>
          <a:p>
            <a:r>
              <a:rPr lang="fr-FR" sz="3600" dirty="0" smtClean="0">
                <a:latin typeface="Century Gothic" pitchFamily="34"/>
                <a:cs typeface="Tahoma" pitchFamily="2"/>
              </a:rPr>
              <a:t/>
            </a:r>
            <a:br>
              <a:rPr lang="fr-FR" sz="3600" dirty="0" smtClean="0">
                <a:latin typeface="Century Gothic" pitchFamily="34"/>
                <a:cs typeface="Tahoma" pitchFamily="2"/>
              </a:rPr>
            </a:br>
            <a:r>
              <a:rPr lang="fr-FR" sz="3600" dirty="0" smtClean="0">
                <a:latin typeface="Century Gothic" pitchFamily="34"/>
                <a:cs typeface="Tahoma" pitchFamily="2"/>
              </a:rPr>
              <a:t>Les journées de la sécurité Routière au travail </a:t>
            </a:r>
            <a:r>
              <a:rPr lang="fr-FR" sz="2600" dirty="0" smtClean="0">
                <a:latin typeface="Century Gothic" pitchFamily="34"/>
                <a:cs typeface="Tahoma" pitchFamily="2"/>
              </a:rPr>
              <a:t/>
            </a:r>
            <a:br>
              <a:rPr lang="fr-FR" sz="2600" dirty="0" smtClean="0">
                <a:latin typeface="Century Gothic" pitchFamily="34"/>
                <a:cs typeface="Tahoma" pitchFamily="2"/>
              </a:rPr>
            </a:br>
            <a:endParaRPr lang="fr-FR" sz="2600" dirty="0">
              <a:latin typeface="Century Gothic" pitchFamily="34"/>
              <a:cs typeface="Tahoma" pitchFamily="2"/>
            </a:endParaRPr>
          </a:p>
        </p:txBody>
      </p:sp>
    </p:spTree>
    <p:extLst>
      <p:ext uri="{BB962C8B-B14F-4D97-AF65-F5344CB8AC3E}">
        <p14:creationId xmlns:p14="http://schemas.microsoft.com/office/powerpoint/2010/main" val="39672962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720725" cy="6875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2" name="Rectangle 2"/>
          <p:cNvSpPr>
            <a:spLocks noGrp="1" noChangeArrowheads="1"/>
          </p:cNvSpPr>
          <p:nvPr>
            <p:ph type="body"/>
          </p:nvPr>
        </p:nvSpPr>
        <p:spPr>
          <a:xfrm>
            <a:off x="900113" y="900113"/>
            <a:ext cx="8143875" cy="578326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17780" anchor="t"/>
          <a:lstStyle/>
          <a:p>
            <a:pPr marL="431800" indent="-323850" algn="l">
              <a:buSzPct val="78000"/>
              <a:buFont typeface="Times New Roman" pitchFamily="16" charset="0"/>
              <a:buBlip>
                <a:blip r:embed="rId3"/>
              </a:buBlip>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lang="fr-FR" altLang="fr-FR" sz="2000" b="0" i="0"/>
              <a:t>Analyse selon le réseau routier en Haute-Garonne :</a:t>
            </a:r>
          </a:p>
          <a:p>
            <a:pPr marL="431800" indent="-323850" algn="l">
              <a:buSzPct val="7800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2000" b="0" i="0"/>
          </a:p>
        </p:txBody>
      </p:sp>
      <p:sp>
        <p:nvSpPr>
          <p:cNvPr id="10243" name="Rectangle 3"/>
          <p:cNvSpPr>
            <a:spLocks noGrp="1" noChangeArrowheads="1"/>
          </p:cNvSpPr>
          <p:nvPr>
            <p:ph type="title" idx="1"/>
          </p:nvPr>
        </p:nvSpPr>
        <p:spPr>
          <a:xfrm>
            <a:off x="720725" y="1588"/>
            <a:ext cx="8280400" cy="738187"/>
          </a:xfrm>
          <a:solidFill>
            <a:srgbClr val="CCCCCC"/>
          </a:solidFill>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0" anchor="ctr"/>
          <a:lstStyle/>
          <a:p>
            <a:pPr marL="0" indent="0" algn="ctr">
              <a:lnSpc>
                <a:spcPct val="102000"/>
              </a:lnSpc>
              <a:buSzPct val="4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lang="fr-FR" altLang="fr-FR" sz="2600" b="1" i="1">
                <a:solidFill>
                  <a:srgbClr val="000000"/>
                </a:solidFill>
                <a:latin typeface="Century Gothic" pitchFamily="32" charset="0"/>
              </a:rPr>
              <a:t>L’accidentalité en Haute-Garonne</a:t>
            </a:r>
          </a:p>
        </p:txBody>
      </p:sp>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1439863"/>
            <a:ext cx="6659563" cy="3740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5" name="Text Box 5"/>
          <p:cNvSpPr txBox="1">
            <a:spLocks noChangeArrowheads="1"/>
          </p:cNvSpPr>
          <p:nvPr/>
        </p:nvSpPr>
        <p:spPr bwMode="auto">
          <a:xfrm>
            <a:off x="1079500" y="5400675"/>
            <a:ext cx="7740650" cy="89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2446" rIns="0" bIns="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Times New Roman" pitchFamily="16" charset="0"/>
                <a:ea typeface="SimSun"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Times New Roman" pitchFamily="16" charset="0"/>
                <a:ea typeface="SimSun"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Times New Roman" pitchFamily="16" charset="0"/>
                <a:ea typeface="SimSun"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Times New Roman" pitchFamily="16" charset="0"/>
                <a:ea typeface="SimSun"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Times New Roman" pitchFamily="16"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Times New Roman" pitchFamily="16"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Times New Roman" pitchFamily="16"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Times New Roman" pitchFamily="16"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Times New Roman" pitchFamily="16" charset="0"/>
                <a:ea typeface="SimSun" charset="-122"/>
              </a:defRPr>
            </a:lvl9pPr>
          </a:lstStyle>
          <a:p>
            <a:pPr marL="0" lvl="1" defTabSz="449263" fontAlgn="base">
              <a:lnSpc>
                <a:spcPct val="93000"/>
              </a:lnSpc>
              <a:spcBef>
                <a:spcPct val="0"/>
              </a:spcBef>
              <a:spcAft>
                <a:spcPts val="850"/>
              </a:spcAft>
              <a:buClr>
                <a:srgbClr val="000000"/>
              </a:buClr>
              <a:buSzPct val="100000"/>
              <a:buFont typeface="Times New Roman" pitchFamily="16" charset="0"/>
              <a:buAutoNum type="alphaUcPeriod"/>
            </a:pPr>
            <a:r>
              <a:rPr lang="fr-FR" altLang="fr-FR" sz="1400" i="1" smtClean="0"/>
              <a:t>→ une répartition quasi similaire de l’accidentalité (générale et liée au travail) par nature de réseau routier</a:t>
            </a:r>
          </a:p>
          <a:p>
            <a:pPr marL="0" lvl="1" defTabSz="449263" fontAlgn="base">
              <a:lnSpc>
                <a:spcPct val="93000"/>
              </a:lnSpc>
              <a:spcBef>
                <a:spcPct val="0"/>
              </a:spcBef>
              <a:spcAft>
                <a:spcPts val="850"/>
              </a:spcAft>
              <a:buClr>
                <a:srgbClr val="000000"/>
              </a:buClr>
              <a:buSzPct val="100000"/>
              <a:buFont typeface="Times New Roman" pitchFamily="16" charset="0"/>
              <a:buNone/>
            </a:pPr>
            <a:r>
              <a:rPr lang="fr-FR" altLang="fr-FR" sz="1400" i="1" smtClean="0"/>
              <a:t>→ le réseau secondaire et le réseau de desserte (RD + VC) très captif aux accidents y compris les accidents liés au travail.</a:t>
            </a:r>
          </a:p>
        </p:txBody>
      </p:sp>
      <p:sp>
        <p:nvSpPr>
          <p:cNvPr id="10246" name="AutoShape 6"/>
          <p:cNvSpPr>
            <a:spLocks noChangeArrowheads="1"/>
          </p:cNvSpPr>
          <p:nvPr/>
        </p:nvSpPr>
        <p:spPr bwMode="auto">
          <a:xfrm>
            <a:off x="0" y="180975"/>
            <a:ext cx="360363" cy="360363"/>
          </a:xfrm>
          <a:prstGeom prst="diamond">
            <a:avLst/>
          </a:prstGeom>
          <a:noFill/>
          <a:ln w="9525"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fr-FR" sz="2400" smtClean="0">
              <a:solidFill>
                <a:srgbClr val="FFFFFF"/>
              </a:solidFill>
              <a:ea typeface="SimSun" charset="-122"/>
            </a:endParaRPr>
          </a:p>
        </p:txBody>
      </p:sp>
    </p:spTree>
    <p:extLst>
      <p:ext uri="{BB962C8B-B14F-4D97-AF65-F5344CB8AC3E}">
        <p14:creationId xmlns:p14="http://schemas.microsoft.com/office/powerpoint/2010/main" val="1948896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2624DDDC-4D82-4894-857B-CA880FE813D1}"/>
              </a:ext>
            </a:extLst>
          </p:cNvPr>
          <p:cNvPicPr>
            <a:picLocks noChangeAspect="1"/>
          </p:cNvPicPr>
          <p:nvPr/>
        </p:nvPicPr>
        <p:blipFill>
          <a:blip r:embed="rId3">
            <a:lum/>
            <a:alphaModFix/>
          </a:blip>
          <a:srcRect/>
          <a:stretch>
            <a:fillRect/>
          </a:stretch>
        </p:blipFill>
        <p:spPr>
          <a:xfrm>
            <a:off x="0" y="-17638"/>
            <a:ext cx="719998" cy="6875638"/>
          </a:xfrm>
          <a:prstGeom prst="rect">
            <a:avLst/>
          </a:prstGeom>
          <a:noFill/>
          <a:ln cap="flat">
            <a:noFill/>
          </a:ln>
        </p:spPr>
      </p:pic>
      <p:sp>
        <p:nvSpPr>
          <p:cNvPr id="3" name="Espace réservé du texte 2">
            <a:extLst>
              <a:ext uri="{FF2B5EF4-FFF2-40B4-BE49-F238E27FC236}">
                <a16:creationId xmlns:a16="http://schemas.microsoft.com/office/drawing/2014/main" xmlns="" id="{460890C8-B152-42DD-BE2B-EE368A78703E}"/>
              </a:ext>
            </a:extLst>
          </p:cNvPr>
          <p:cNvSpPr txBox="1">
            <a:spLocks noGrp="1"/>
          </p:cNvSpPr>
          <p:nvPr>
            <p:ph type="body" idx="4294967295"/>
          </p:nvPr>
        </p:nvSpPr>
        <p:spPr>
          <a:xfrm>
            <a:off x="1079997" y="719998"/>
            <a:ext cx="8143920" cy="5039999"/>
          </a:xfrm>
        </p:spPr>
        <p:txBody>
          <a:bodyPr/>
          <a:lstStyle/>
          <a:p>
            <a:pPr lvl="0"/>
            <a:endParaRPr lang="fr-FR" sz="2000">
              <a:solidFill>
                <a:srgbClr val="000000"/>
              </a:solidFill>
              <a:latin typeface="Times New Roman" pitchFamily="18"/>
              <a:cs typeface="Tahoma" pitchFamily="2"/>
            </a:endParaRPr>
          </a:p>
          <a:p>
            <a:pPr lvl="0"/>
            <a:endParaRPr lang="fr-FR" sz="2000">
              <a:solidFill>
                <a:srgbClr val="000000"/>
              </a:solidFill>
              <a:latin typeface="Times New Roman" pitchFamily="18"/>
              <a:cs typeface="Tahoma" pitchFamily="2"/>
            </a:endParaRPr>
          </a:p>
          <a:p>
            <a:pPr marL="0" lvl="2" indent="0" hangingPunct="0">
              <a:spcBef>
                <a:spcPts val="0"/>
              </a:spcBef>
              <a:buNone/>
            </a:pPr>
            <a:endParaRPr lang="fr-FR">
              <a:latin typeface="Times New Roman" pitchFamily="18"/>
              <a:cs typeface="Tahoma" pitchFamily="2"/>
            </a:endParaRPr>
          </a:p>
          <a:p>
            <a:pPr lvl="0"/>
            <a:endParaRPr lang="fr-FR" sz="1500">
              <a:solidFill>
                <a:srgbClr val="000000"/>
              </a:solidFill>
              <a:latin typeface="Times New Roman" pitchFamily="18"/>
              <a:cs typeface="Tahoma" pitchFamily="2"/>
            </a:endParaRPr>
          </a:p>
          <a:p>
            <a:pPr marL="0" lvl="1" indent="0" hangingPunct="0">
              <a:spcBef>
                <a:spcPts val="0"/>
              </a:spcBef>
              <a:buNone/>
            </a:pPr>
            <a:endParaRPr lang="fr-FR" sz="1800">
              <a:latin typeface="Times New Roman" pitchFamily="18"/>
              <a:cs typeface="Tahoma" pitchFamily="2"/>
            </a:endParaRPr>
          </a:p>
          <a:p>
            <a:pPr marL="0" lvl="1" indent="0" hangingPunct="0">
              <a:spcBef>
                <a:spcPts val="0"/>
              </a:spcBef>
              <a:buNone/>
            </a:pPr>
            <a:endParaRPr lang="fr-FR" sz="1800">
              <a:latin typeface="Times New Roman" pitchFamily="18"/>
              <a:cs typeface="Tahoma" pitchFamily="2"/>
            </a:endParaRPr>
          </a:p>
          <a:p>
            <a:pPr marL="0" lvl="1" indent="0" hangingPunct="0">
              <a:spcBef>
                <a:spcPts val="0"/>
              </a:spcBef>
              <a:buNone/>
            </a:pPr>
            <a:endParaRPr lang="fr-FR" sz="1800">
              <a:latin typeface="Times New Roman" pitchFamily="18"/>
              <a:cs typeface="Tahoma" pitchFamily="2"/>
            </a:endParaRPr>
          </a:p>
          <a:p>
            <a:pPr marL="0" lvl="2" indent="0" hangingPunct="0">
              <a:spcBef>
                <a:spcPts val="0"/>
              </a:spcBef>
              <a:buNone/>
            </a:pPr>
            <a:endParaRPr lang="fr-FR" sz="1800">
              <a:latin typeface="Times New Roman" pitchFamily="18"/>
              <a:cs typeface="Tahoma" pitchFamily="2"/>
            </a:endParaRPr>
          </a:p>
          <a:p>
            <a:pPr marL="0" lvl="2" indent="0" hangingPunct="0">
              <a:spcBef>
                <a:spcPts val="0"/>
              </a:spcBef>
              <a:buNone/>
            </a:pPr>
            <a:endParaRPr lang="fr-FR" sz="1800">
              <a:latin typeface="Times New Roman" pitchFamily="18"/>
              <a:cs typeface="Tahoma" pitchFamily="2"/>
            </a:endParaRPr>
          </a:p>
        </p:txBody>
      </p:sp>
      <p:sp>
        <p:nvSpPr>
          <p:cNvPr id="4" name="Espace réservé du texte 3">
            <a:extLst>
              <a:ext uri="{FF2B5EF4-FFF2-40B4-BE49-F238E27FC236}">
                <a16:creationId xmlns:a16="http://schemas.microsoft.com/office/drawing/2014/main" xmlns="" id="{F64BB453-3D7B-4839-97D6-36545437D61C}"/>
              </a:ext>
            </a:extLst>
          </p:cNvPr>
          <p:cNvSpPr txBox="1">
            <a:spLocks noGrp="1"/>
          </p:cNvSpPr>
          <p:nvPr>
            <p:ph type="body" idx="4294967295"/>
          </p:nvPr>
        </p:nvSpPr>
        <p:spPr>
          <a:xfrm>
            <a:off x="742675" y="892079"/>
            <a:ext cx="8143920" cy="5579997"/>
          </a:xfrm>
        </p:spPr>
        <p:txBody>
          <a:bodyPr/>
          <a:lstStyle/>
          <a:p>
            <a:pPr lvl="0"/>
            <a:endParaRPr lang="fr-FR" sz="2000">
              <a:solidFill>
                <a:srgbClr val="000000"/>
              </a:solidFill>
              <a:latin typeface="Times New Roman" pitchFamily="18"/>
              <a:cs typeface="Tahoma" pitchFamily="2"/>
            </a:endParaRPr>
          </a:p>
          <a:p>
            <a:pPr lvl="0">
              <a:buSzPts val="1598"/>
              <a:buBlip>
                <a:blip r:embed="rId4">
                  <a:extLst>
                    <a:ext uri="{96DAC541-7B7A-43D3-8B79-37D633B846F1}">
                      <asvg:svgBlip xmlns:asvg="http://schemas.microsoft.com/office/drawing/2016/SVG/main" xmlns="" r:embed="rId5"/>
                    </a:ext>
                  </a:extLst>
                </a:blip>
              </a:buBlip>
            </a:pPr>
            <a:endParaRPr lang="fr-FR" sz="2000">
              <a:solidFill>
                <a:srgbClr val="000000"/>
              </a:solidFill>
              <a:latin typeface="Times New Roman" pitchFamily="18"/>
              <a:cs typeface="Tahoma" pitchFamily="2"/>
            </a:endParaRPr>
          </a:p>
          <a:p>
            <a:pPr lvl="0">
              <a:buSzPts val="1598"/>
              <a:buBlip>
                <a:blip r:embed="rId4">
                  <a:extLst>
                    <a:ext uri="{96DAC541-7B7A-43D3-8B79-37D633B846F1}">
                      <asvg:svgBlip xmlns:asvg="http://schemas.microsoft.com/office/drawing/2016/SVG/main" xmlns="" r:embed="rId5"/>
                    </a:ext>
                  </a:extLst>
                </a:blip>
              </a:buBlip>
            </a:pPr>
            <a:endParaRPr lang="fr-FR" sz="2000">
              <a:solidFill>
                <a:srgbClr val="000000"/>
              </a:solidFill>
              <a:latin typeface="Times New Roman" pitchFamily="18"/>
              <a:cs typeface="Tahoma" pitchFamily="2"/>
            </a:endParaRPr>
          </a:p>
          <a:p>
            <a:pPr lvl="0">
              <a:buSzPts val="1598"/>
              <a:buBlip>
                <a:blip r:embed="rId4">
                  <a:extLst>
                    <a:ext uri="{96DAC541-7B7A-43D3-8B79-37D633B846F1}">
                      <asvg:svgBlip xmlns:asvg="http://schemas.microsoft.com/office/drawing/2016/SVG/main" xmlns="" r:embed="rId5"/>
                    </a:ext>
                  </a:extLst>
                </a:blip>
              </a:buBlip>
            </a:pPr>
            <a:endParaRPr lang="fr-FR" sz="2000">
              <a:solidFill>
                <a:srgbClr val="000000"/>
              </a:solidFill>
              <a:latin typeface="Times New Roman" pitchFamily="18"/>
              <a:cs typeface="Tahoma" pitchFamily="2"/>
            </a:endParaRPr>
          </a:p>
          <a:p>
            <a:pPr lvl="0"/>
            <a:r>
              <a:rPr lang="fr-FR" sz="2000" b="1">
                <a:solidFill>
                  <a:srgbClr val="000000"/>
                </a:solidFill>
                <a:latin typeface="Times New Roman" pitchFamily="18"/>
                <a:cs typeface="Tahoma" pitchFamily="2"/>
              </a:rPr>
              <a:t>                                 </a:t>
            </a:r>
          </a:p>
          <a:p>
            <a:pPr lvl="0"/>
            <a:endParaRPr lang="fr-FR" sz="1500">
              <a:solidFill>
                <a:srgbClr val="000000"/>
              </a:solidFill>
              <a:latin typeface="Times New Roman" pitchFamily="18"/>
              <a:cs typeface="Tahoma" pitchFamily="2"/>
            </a:endParaRPr>
          </a:p>
          <a:p>
            <a:pPr lvl="0"/>
            <a:endParaRPr lang="fr-FR" sz="1500">
              <a:solidFill>
                <a:srgbClr val="000000"/>
              </a:solidFill>
              <a:latin typeface="Times New Roman" pitchFamily="18"/>
              <a:cs typeface="Tahoma" pitchFamily="2"/>
            </a:endParaRPr>
          </a:p>
          <a:p>
            <a:pPr lvl="0"/>
            <a:endParaRPr lang="fr-FR" sz="1500">
              <a:solidFill>
                <a:srgbClr val="000000"/>
              </a:solidFill>
              <a:latin typeface="Times New Roman" pitchFamily="18"/>
              <a:cs typeface="Tahoma" pitchFamily="2"/>
            </a:endParaRPr>
          </a:p>
          <a:p>
            <a:pPr lvl="0"/>
            <a:endParaRPr lang="fr-FR" sz="600">
              <a:solidFill>
                <a:srgbClr val="000000"/>
              </a:solidFill>
              <a:latin typeface="Times New Roman" pitchFamily="18"/>
              <a:cs typeface="Tahoma" pitchFamily="2"/>
            </a:endParaRPr>
          </a:p>
          <a:p>
            <a:pPr lvl="0"/>
            <a:endParaRPr lang="fr-FR" sz="1500">
              <a:solidFill>
                <a:srgbClr val="000000"/>
              </a:solidFill>
              <a:latin typeface="Times New Roman" pitchFamily="18"/>
              <a:cs typeface="Tahoma" pitchFamily="2"/>
            </a:endParaRPr>
          </a:p>
          <a:p>
            <a:pPr lvl="0"/>
            <a:endParaRPr lang="fr-FR" sz="600">
              <a:solidFill>
                <a:srgbClr val="000000"/>
              </a:solidFill>
              <a:latin typeface="Times New Roman" pitchFamily="18"/>
              <a:cs typeface="Tahoma" pitchFamily="2"/>
            </a:endParaRPr>
          </a:p>
          <a:p>
            <a:pPr lvl="0"/>
            <a:endParaRPr lang="fr-FR" sz="600">
              <a:solidFill>
                <a:srgbClr val="000000"/>
              </a:solidFill>
              <a:latin typeface="Times New Roman" pitchFamily="18"/>
              <a:cs typeface="Tahoma" pitchFamily="2"/>
            </a:endParaRPr>
          </a:p>
          <a:p>
            <a:pPr lvl="0"/>
            <a:endParaRPr lang="fr-FR" sz="1400" i="1">
              <a:solidFill>
                <a:srgbClr val="000000"/>
              </a:solidFill>
              <a:latin typeface="Times New Roman" pitchFamily="18"/>
              <a:cs typeface="Tahoma" pitchFamily="2"/>
            </a:endParaRPr>
          </a:p>
        </p:txBody>
      </p:sp>
      <p:sp>
        <p:nvSpPr>
          <p:cNvPr id="5" name="Titre 4">
            <a:extLst>
              <a:ext uri="{FF2B5EF4-FFF2-40B4-BE49-F238E27FC236}">
                <a16:creationId xmlns:a16="http://schemas.microsoft.com/office/drawing/2014/main" xmlns="" id="{38DEDB7B-CE9C-4AE6-9ADC-335A325602E9}"/>
              </a:ext>
            </a:extLst>
          </p:cNvPr>
          <p:cNvSpPr txBox="1">
            <a:spLocks noGrp="1"/>
          </p:cNvSpPr>
          <p:nvPr>
            <p:ph type="title" idx="4294967295"/>
          </p:nvPr>
        </p:nvSpPr>
        <p:spPr>
          <a:xfrm>
            <a:off x="719998" y="1078"/>
            <a:ext cx="8280001" cy="738359"/>
          </a:xfrm>
          <a:solidFill>
            <a:srgbClr val="CCCCCC"/>
          </a:solidFill>
        </p:spPr>
        <p:txBody>
          <a:bodyPr/>
          <a:lstStyle/>
          <a:p>
            <a:pPr lvl="0"/>
            <a:r>
              <a:rPr lang="fr-FR" sz="2600">
                <a:latin typeface="Century Gothic" pitchFamily="34"/>
                <a:cs typeface="Tahoma" pitchFamily="2"/>
              </a:rPr>
              <a:t>Quiz et tests interactifs</a:t>
            </a:r>
          </a:p>
        </p:txBody>
      </p:sp>
      <p:sp>
        <p:nvSpPr>
          <p:cNvPr id="6" name="Forme libre : forme 11">
            <a:extLst>
              <a:ext uri="{FF2B5EF4-FFF2-40B4-BE49-F238E27FC236}">
                <a16:creationId xmlns:a16="http://schemas.microsoft.com/office/drawing/2014/main" xmlns="" id="{75459EE8-2710-4B8C-9FFE-9BC6C4404E1A}"/>
              </a:ext>
            </a:extLst>
          </p:cNvPr>
          <p:cNvSpPr/>
          <p:nvPr/>
        </p:nvSpPr>
        <p:spPr>
          <a:xfrm>
            <a:off x="356" y="180356"/>
            <a:ext cx="359999" cy="359999"/>
          </a:xfrm>
          <a:custGeom>
            <a:avLst/>
            <a:gdLst>
              <a:gd name="f0" fmla="val 10800000"/>
              <a:gd name="f1" fmla="val 5400000"/>
              <a:gd name="f2" fmla="val 180"/>
              <a:gd name="f3" fmla="val w"/>
              <a:gd name="f4" fmla="val h"/>
              <a:gd name="f5" fmla="val 0"/>
              <a:gd name="f6" fmla="val 21600"/>
              <a:gd name="f7" fmla="val 10800"/>
              <a:gd name="f8" fmla="+- 0 0 0"/>
              <a:gd name="f9" fmla="*/ f3 1 21600"/>
              <a:gd name="f10" fmla="*/ f4 1 21600"/>
              <a:gd name="f11" fmla="+- f6 0 f5"/>
              <a:gd name="f12" fmla="*/ f8 f0 1"/>
              <a:gd name="f13" fmla="*/ f11 1 21600"/>
              <a:gd name="f14" fmla="*/ f12 1 f2"/>
              <a:gd name="f15" fmla="*/ 5400 f13 1"/>
              <a:gd name="f16" fmla="*/ 16200 f13 1"/>
              <a:gd name="f17" fmla="*/ 10800 f13 1"/>
              <a:gd name="f18" fmla="*/ 0 f13 1"/>
              <a:gd name="f19" fmla="*/ 21600 f13 1"/>
              <a:gd name="f20" fmla="+- f14 0 f1"/>
              <a:gd name="f21" fmla="*/ f17 1 f13"/>
              <a:gd name="f22" fmla="*/ f18 1 f13"/>
              <a:gd name="f23" fmla="*/ f19 1 f13"/>
              <a:gd name="f24" fmla="*/ f15 1 f13"/>
              <a:gd name="f25" fmla="*/ f16 1 f13"/>
              <a:gd name="f26" fmla="*/ f24 f9 1"/>
              <a:gd name="f27" fmla="*/ f25 f9 1"/>
              <a:gd name="f28" fmla="*/ f25 f10 1"/>
              <a:gd name="f29" fmla="*/ f24 f10 1"/>
              <a:gd name="f30" fmla="*/ f21 f9 1"/>
              <a:gd name="f31" fmla="*/ f22 f10 1"/>
              <a:gd name="f32" fmla="*/ f22 f9 1"/>
              <a:gd name="f33" fmla="*/ f21 f10 1"/>
              <a:gd name="f34" fmla="*/ f23 f10 1"/>
              <a:gd name="f35" fmla="*/ f23 f9 1"/>
            </a:gdLst>
            <a:ahLst/>
            <a:cxnLst>
              <a:cxn ang="3cd4">
                <a:pos x="hc" y="t"/>
              </a:cxn>
              <a:cxn ang="0">
                <a:pos x="r" y="vc"/>
              </a:cxn>
              <a:cxn ang="cd4">
                <a:pos x="hc" y="b"/>
              </a:cxn>
              <a:cxn ang="cd2">
                <a:pos x="l" y="vc"/>
              </a:cxn>
              <a:cxn ang="f20">
                <a:pos x="f30" y="f31"/>
              </a:cxn>
              <a:cxn ang="f20">
                <a:pos x="f32" y="f33"/>
              </a:cxn>
              <a:cxn ang="f20">
                <a:pos x="f30" y="f34"/>
              </a:cxn>
              <a:cxn ang="f20">
                <a:pos x="f35" y="f33"/>
              </a:cxn>
            </a:cxnLst>
            <a:rect l="f26" t="f29" r="f27" b="f28"/>
            <a:pathLst>
              <a:path w="21600" h="21600">
                <a:moveTo>
                  <a:pt x="f7" y="f5"/>
                </a:moveTo>
                <a:lnTo>
                  <a:pt x="f6" y="f7"/>
                </a:lnTo>
                <a:lnTo>
                  <a:pt x="f7" y="f6"/>
                </a:lnTo>
                <a:lnTo>
                  <a:pt x="f5" y="f7"/>
                </a:lnTo>
                <a:lnTo>
                  <a:pt x="f7" y="f5"/>
                </a:lnTo>
                <a:close/>
              </a:path>
            </a:pathLst>
          </a:custGeom>
          <a:noFill/>
          <a:ln w="0" cap="flat">
            <a:solidFill>
              <a:srgbClr val="000000"/>
            </a:solidFill>
            <a:prstDash val="solid"/>
            <a:miter/>
          </a:ln>
        </p:spPr>
        <p:txBody>
          <a:bodyPr vert="horz" wrap="none" lIns="90004" tIns="44997" rIns="90004" bIns="44997" anchor="ctr" anchorCtr="0" compatLnSpc="1">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endParaRPr lang="fr-FR" sz="2400">
              <a:solidFill>
                <a:srgbClr val="000000"/>
              </a:solidFill>
              <a:latin typeface="Times New Roman" pitchFamily="18"/>
              <a:ea typeface="SimSun" pitchFamily="2"/>
              <a:cs typeface="Mangal" pitchFamily="2"/>
            </a:endParaRPr>
          </a:p>
        </p:txBody>
      </p:sp>
      <p:pic>
        <p:nvPicPr>
          <p:cNvPr id="7" name="Image 12">
            <a:extLst>
              <a:ext uri="{FF2B5EF4-FFF2-40B4-BE49-F238E27FC236}">
                <a16:creationId xmlns:a16="http://schemas.microsoft.com/office/drawing/2014/main" xmlns="" id="{4C668BC1-27B3-4ED9-80F6-DACF3107D2A4}"/>
              </a:ext>
            </a:extLst>
          </p:cNvPr>
          <p:cNvPicPr>
            <a:picLocks noChangeAspect="1"/>
          </p:cNvPicPr>
          <p:nvPr/>
        </p:nvPicPr>
        <p:blipFill>
          <a:blip r:embed="rId6"/>
          <a:srcRect l="26951" t="17349" r="50066" b="24427"/>
          <a:stretch>
            <a:fillRect/>
          </a:stretch>
        </p:blipFill>
        <p:spPr>
          <a:xfrm>
            <a:off x="1259632" y="1196750"/>
            <a:ext cx="1985647" cy="2828925"/>
          </a:xfrm>
          <a:prstGeom prst="rect">
            <a:avLst/>
          </a:prstGeom>
          <a:noFill/>
          <a:ln cap="flat">
            <a:noFill/>
          </a:ln>
        </p:spPr>
      </p:pic>
      <p:pic>
        <p:nvPicPr>
          <p:cNvPr id="8" name="Image 13">
            <a:extLst>
              <a:ext uri="{FF2B5EF4-FFF2-40B4-BE49-F238E27FC236}">
                <a16:creationId xmlns:a16="http://schemas.microsoft.com/office/drawing/2014/main" xmlns="" id="{C92FB53F-5CC7-42BC-96E7-4F315335A2E1}"/>
              </a:ext>
            </a:extLst>
          </p:cNvPr>
          <p:cNvPicPr>
            <a:picLocks noChangeAspect="1"/>
          </p:cNvPicPr>
          <p:nvPr/>
        </p:nvPicPr>
        <p:blipFill>
          <a:blip r:embed="rId7"/>
          <a:srcRect l="22983" t="18231" r="46263" b="7371"/>
          <a:stretch>
            <a:fillRect/>
          </a:stretch>
        </p:blipFill>
        <p:spPr>
          <a:xfrm>
            <a:off x="3917606" y="1196752"/>
            <a:ext cx="1985647" cy="2828925"/>
          </a:xfrm>
          <a:prstGeom prst="rect">
            <a:avLst/>
          </a:prstGeom>
          <a:noFill/>
          <a:ln cap="flat">
            <a:noFill/>
          </a:ln>
        </p:spPr>
      </p:pic>
      <p:pic>
        <p:nvPicPr>
          <p:cNvPr id="9" name="Image 14">
            <a:extLst>
              <a:ext uri="{FF2B5EF4-FFF2-40B4-BE49-F238E27FC236}">
                <a16:creationId xmlns:a16="http://schemas.microsoft.com/office/drawing/2014/main" xmlns="" id="{5849A8C4-6337-4C5B-A9C9-1960C568FFDA}"/>
              </a:ext>
            </a:extLst>
          </p:cNvPr>
          <p:cNvPicPr>
            <a:picLocks noChangeAspect="1"/>
          </p:cNvPicPr>
          <p:nvPr/>
        </p:nvPicPr>
        <p:blipFill>
          <a:blip r:embed="rId8"/>
          <a:srcRect l="22982" t="17644" r="46264" b="6489"/>
          <a:stretch>
            <a:fillRect/>
          </a:stretch>
        </p:blipFill>
        <p:spPr>
          <a:xfrm>
            <a:off x="6660232" y="1196751"/>
            <a:ext cx="2003532" cy="2828925"/>
          </a:xfrm>
          <a:prstGeom prst="rect">
            <a:avLst/>
          </a:prstGeom>
          <a:noFill/>
          <a:ln cap="flat">
            <a:noFill/>
          </a:ln>
        </p:spPr>
      </p:pic>
      <p:sp>
        <p:nvSpPr>
          <p:cNvPr id="10" name="ZoneTexte 9"/>
          <p:cNvSpPr txBox="1"/>
          <p:nvPr/>
        </p:nvSpPr>
        <p:spPr>
          <a:xfrm>
            <a:off x="927822" y="4796200"/>
            <a:ext cx="8108674" cy="1631216"/>
          </a:xfrm>
          <a:prstGeom prst="rect">
            <a:avLst/>
          </a:prstGeom>
          <a:solidFill>
            <a:schemeClr val="accent5">
              <a:lumMod val="60000"/>
              <a:lumOff val="40000"/>
            </a:schemeClr>
          </a:solidFill>
          <a:ln w="47625">
            <a:solidFill>
              <a:schemeClr val="accent1">
                <a:hueOff val="0"/>
                <a:satOff val="0"/>
                <a:lumOff val="0"/>
              </a:schemeClr>
            </a:solidFill>
          </a:ln>
        </p:spPr>
        <p:txBody>
          <a:bodyPr wrap="square" rtlCol="0">
            <a:spAutoFit/>
          </a:bodyPr>
          <a:lstStyle/>
          <a:p>
            <a:r>
              <a:rPr lang="fr-FR" sz="2000" b="1" dirty="0" smtClean="0"/>
              <a:t>Rappel : </a:t>
            </a:r>
          </a:p>
          <a:p>
            <a:r>
              <a:rPr lang="fr-FR" sz="2000" dirty="0" smtClean="0"/>
              <a:t>Au </a:t>
            </a:r>
            <a:r>
              <a:rPr lang="fr-FR" sz="2000" dirty="0"/>
              <a:t>niveau local,  </a:t>
            </a:r>
            <a:r>
              <a:rPr lang="fr-FR" sz="2000" dirty="0" smtClean="0"/>
              <a:t>il est possible de solliciter un appui ou un accompagnement</a:t>
            </a:r>
          </a:p>
          <a:p>
            <a:r>
              <a:rPr lang="fr-FR" sz="2000" dirty="0" smtClean="0"/>
              <a:t> pour des actions de sensibilisation dans l’entreprise, en </a:t>
            </a:r>
            <a:r>
              <a:rPr lang="fr-FR" sz="2000" dirty="0"/>
              <a:t>contactant </a:t>
            </a:r>
            <a:r>
              <a:rPr lang="fr-FR" sz="2000" dirty="0" smtClean="0"/>
              <a:t>la </a:t>
            </a:r>
          </a:p>
          <a:p>
            <a:r>
              <a:rPr lang="fr-FR" sz="2000" dirty="0"/>
              <a:t>C</a:t>
            </a:r>
            <a:r>
              <a:rPr lang="fr-FR" sz="2000" dirty="0" smtClean="0"/>
              <a:t>oordination </a:t>
            </a:r>
            <a:r>
              <a:rPr lang="fr-FR" sz="2000" dirty="0"/>
              <a:t>S</a:t>
            </a:r>
            <a:r>
              <a:rPr lang="fr-FR" sz="2000" dirty="0" smtClean="0"/>
              <a:t>écurité </a:t>
            </a:r>
            <a:r>
              <a:rPr lang="fr-FR" sz="2000" dirty="0"/>
              <a:t>R</a:t>
            </a:r>
            <a:r>
              <a:rPr lang="fr-FR" sz="2000" dirty="0" smtClean="0"/>
              <a:t>outière du </a:t>
            </a:r>
            <a:r>
              <a:rPr lang="fr-FR" sz="2000" dirty="0"/>
              <a:t>département via le cabinet de la préfecture</a:t>
            </a:r>
            <a:r>
              <a:rPr lang="fr-FR" dirty="0" smtClean="0"/>
              <a:t>.</a:t>
            </a:r>
            <a:endParaRPr lang="fr-FR" dirty="0"/>
          </a:p>
        </p:txBody>
      </p:sp>
    </p:spTree>
    <p:extLst>
      <p:ext uri="{BB962C8B-B14F-4D97-AF65-F5344CB8AC3E}">
        <p14:creationId xmlns:p14="http://schemas.microsoft.com/office/powerpoint/2010/main" val="14498935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13B2A48C-EB27-4A76-86A9-2E4F9DA930C8}"/>
              </a:ext>
            </a:extLst>
          </p:cNvPr>
          <p:cNvPicPr>
            <a:picLocks noChangeAspect="1"/>
          </p:cNvPicPr>
          <p:nvPr/>
        </p:nvPicPr>
        <p:blipFill>
          <a:blip r:embed="rId3">
            <a:lum/>
            <a:alphaModFix/>
          </a:blip>
          <a:srcRect/>
          <a:stretch>
            <a:fillRect/>
          </a:stretch>
        </p:blipFill>
        <p:spPr>
          <a:xfrm>
            <a:off x="0" y="-17282"/>
            <a:ext cx="719998" cy="6875638"/>
          </a:xfrm>
          <a:prstGeom prst="rect">
            <a:avLst/>
          </a:prstGeom>
          <a:noFill/>
          <a:ln cap="flat">
            <a:noFill/>
          </a:ln>
        </p:spPr>
      </p:pic>
      <p:sp>
        <p:nvSpPr>
          <p:cNvPr id="3" name="Titre 2">
            <a:extLst>
              <a:ext uri="{FF2B5EF4-FFF2-40B4-BE49-F238E27FC236}">
                <a16:creationId xmlns:a16="http://schemas.microsoft.com/office/drawing/2014/main" xmlns="" id="{21BCDB0D-AA69-4AF2-80F9-C255829662E9}"/>
              </a:ext>
            </a:extLst>
          </p:cNvPr>
          <p:cNvSpPr txBox="1">
            <a:spLocks noGrp="1"/>
          </p:cNvSpPr>
          <p:nvPr>
            <p:ph type="title" idx="4294967295"/>
          </p:nvPr>
        </p:nvSpPr>
        <p:spPr>
          <a:xfrm>
            <a:off x="755998" y="1435"/>
            <a:ext cx="8244001" cy="793077"/>
          </a:xfrm>
          <a:solidFill>
            <a:srgbClr val="CCCCCC"/>
          </a:solidFill>
        </p:spPr>
        <p:txBody>
          <a:bodyPr/>
          <a:lstStyle/>
          <a:p>
            <a:pPr lvl="0"/>
            <a:r>
              <a:rPr lang="fr-FR" sz="2600">
                <a:latin typeface="Century Gothic" pitchFamily="34"/>
                <a:cs typeface="Tahoma" pitchFamily="2"/>
              </a:rPr>
              <a:t> Conseil National de la Sécurité Routière</a:t>
            </a:r>
            <a:br>
              <a:rPr lang="fr-FR" sz="2600">
                <a:latin typeface="Century Gothic" pitchFamily="34"/>
                <a:cs typeface="Tahoma" pitchFamily="2"/>
              </a:rPr>
            </a:br>
            <a:r>
              <a:rPr lang="fr-FR" sz="2600">
                <a:latin typeface="Century Gothic" pitchFamily="34"/>
                <a:cs typeface="Tahoma" pitchFamily="2"/>
              </a:rPr>
              <a:t>(CNSR)</a:t>
            </a:r>
          </a:p>
        </p:txBody>
      </p:sp>
      <p:sp>
        <p:nvSpPr>
          <p:cNvPr id="4" name="Espace réservé du texte 3">
            <a:extLst>
              <a:ext uri="{FF2B5EF4-FFF2-40B4-BE49-F238E27FC236}">
                <a16:creationId xmlns:a16="http://schemas.microsoft.com/office/drawing/2014/main" xmlns="" id="{15ED5E88-7B60-4A96-96E5-00B00303BE2D}"/>
              </a:ext>
            </a:extLst>
          </p:cNvPr>
          <p:cNvSpPr txBox="1">
            <a:spLocks noGrp="1"/>
          </p:cNvSpPr>
          <p:nvPr>
            <p:ph type="body" idx="4294967295"/>
          </p:nvPr>
        </p:nvSpPr>
        <p:spPr>
          <a:xfrm>
            <a:off x="827584" y="1052736"/>
            <a:ext cx="8143920" cy="5362562"/>
          </a:xfrm>
        </p:spPr>
        <p:txBody>
          <a:bodyPr/>
          <a:lstStyle/>
          <a:p>
            <a:pPr lvl="0"/>
            <a:endParaRPr lang="fr-FR" sz="1800" dirty="0">
              <a:solidFill>
                <a:srgbClr val="000000"/>
              </a:solidFill>
              <a:latin typeface="Times New Roman" pitchFamily="18"/>
              <a:cs typeface="Tahoma" pitchFamily="2"/>
            </a:endParaRPr>
          </a:p>
          <a:p>
            <a:pPr lvl="0">
              <a:buSzPts val="1598"/>
            </a:pPr>
            <a:r>
              <a:rPr lang="fr-FR" sz="2000" b="1" u="sng" dirty="0">
                <a:solidFill>
                  <a:srgbClr val="000000"/>
                </a:solidFill>
                <a:latin typeface="Times New Roman" pitchFamily="18"/>
                <a:cs typeface="Tahoma" pitchFamily="2"/>
              </a:rPr>
              <a:t>Séance plénière du 3 février 2021 consacrée au risque routier professionnel</a:t>
            </a:r>
          </a:p>
          <a:p>
            <a:pPr lvl="0">
              <a:buSzPts val="1598"/>
              <a:buBlip>
                <a:blip r:embed="rId4">
                  <a:extLst>
                    <a:ext uri="{96DAC541-7B7A-43D3-8B79-37D633B846F1}">
                      <asvg:svgBlip xmlns:asvg="http://schemas.microsoft.com/office/drawing/2016/SVG/main" xmlns="" r:embed="rId5"/>
                    </a:ext>
                  </a:extLst>
                </a:blip>
              </a:buBlip>
            </a:pPr>
            <a:endParaRPr lang="fr-FR" sz="1400" b="1" u="sng" dirty="0">
              <a:solidFill>
                <a:srgbClr val="000000"/>
              </a:solidFill>
              <a:latin typeface="Times New Roman" pitchFamily="18"/>
              <a:cs typeface="Tahoma" pitchFamily="2"/>
            </a:endParaRPr>
          </a:p>
          <a:p>
            <a:pPr lvl="0">
              <a:buSzPts val="1598"/>
            </a:pPr>
            <a:r>
              <a:rPr lang="fr-FR" sz="1800" dirty="0" smtClean="0">
                <a:solidFill>
                  <a:srgbClr val="000000"/>
                </a:solidFill>
                <a:latin typeface="Times New Roman" pitchFamily="18"/>
                <a:cs typeface="Tahoma" pitchFamily="2"/>
              </a:rPr>
              <a:t>1- </a:t>
            </a:r>
            <a:r>
              <a:rPr lang="fr-FR" sz="1800" dirty="0">
                <a:solidFill>
                  <a:srgbClr val="000000"/>
                </a:solidFill>
                <a:latin typeface="Times New Roman" pitchFamily="18"/>
                <a:cs typeface="Tahoma" pitchFamily="2"/>
              </a:rPr>
              <a:t>Instaurer le cadre pluriel nécessaire à la gouvernance et au déploiement d’actions concertées (Etat, collectivités territoriales, assureurs, partenaires sociaux, employeurs, travailleurs)</a:t>
            </a:r>
          </a:p>
          <a:p>
            <a:pPr lvl="0">
              <a:buSzPts val="1598"/>
              <a:buBlip>
                <a:blip r:embed="rId4">
                  <a:extLst>
                    <a:ext uri="{96DAC541-7B7A-43D3-8B79-37D633B846F1}">
                      <asvg:svgBlip xmlns:asvg="http://schemas.microsoft.com/office/drawing/2016/SVG/main" xmlns="" r:embed="rId5"/>
                    </a:ext>
                  </a:extLst>
                </a:blip>
              </a:buBlip>
            </a:pPr>
            <a:endParaRPr lang="fr-FR" sz="1800" dirty="0">
              <a:solidFill>
                <a:srgbClr val="000000"/>
              </a:solidFill>
              <a:latin typeface="Times New Roman" pitchFamily="18"/>
              <a:cs typeface="Tahoma" pitchFamily="2"/>
            </a:endParaRPr>
          </a:p>
          <a:p>
            <a:pPr lvl="0">
              <a:buSzPts val="1598"/>
            </a:pPr>
            <a:r>
              <a:rPr lang="fr-FR" sz="1800" dirty="0" smtClean="0">
                <a:solidFill>
                  <a:srgbClr val="000000"/>
                </a:solidFill>
                <a:latin typeface="Times New Roman" pitchFamily="18"/>
                <a:cs typeface="Tahoma" pitchFamily="2"/>
              </a:rPr>
              <a:t>2 </a:t>
            </a:r>
            <a:r>
              <a:rPr lang="fr-FR" sz="1800" dirty="0">
                <a:solidFill>
                  <a:srgbClr val="000000"/>
                </a:solidFill>
                <a:latin typeface="Times New Roman" pitchFamily="18"/>
                <a:cs typeface="Tahoma" pitchFamily="2"/>
              </a:rPr>
              <a:t>– Accentuer la prévention du risque en mission par le renforcement des exigences réglementaires pour les entreprises les plus concernées.</a:t>
            </a:r>
          </a:p>
          <a:p>
            <a:pPr lvl="0">
              <a:buSzPts val="1598"/>
              <a:buBlip>
                <a:blip r:embed="rId4">
                  <a:extLst>
                    <a:ext uri="{96DAC541-7B7A-43D3-8B79-37D633B846F1}">
                      <asvg:svgBlip xmlns:asvg="http://schemas.microsoft.com/office/drawing/2016/SVG/main" xmlns="" r:embed="rId5"/>
                    </a:ext>
                  </a:extLst>
                </a:blip>
              </a:buBlip>
            </a:pPr>
            <a:endParaRPr lang="fr-FR" sz="1800" i="1" dirty="0">
              <a:solidFill>
                <a:srgbClr val="000000"/>
              </a:solidFill>
              <a:latin typeface="Times New Roman" pitchFamily="18"/>
              <a:cs typeface="Tahoma" pitchFamily="2"/>
            </a:endParaRPr>
          </a:p>
          <a:p>
            <a:pPr lvl="0">
              <a:buSzPts val="1598"/>
            </a:pPr>
            <a:r>
              <a:rPr lang="fr-FR" sz="1800" dirty="0" smtClean="0">
                <a:solidFill>
                  <a:srgbClr val="000000"/>
                </a:solidFill>
                <a:latin typeface="Times New Roman" pitchFamily="18"/>
                <a:cs typeface="Tahoma" pitchFamily="2"/>
              </a:rPr>
              <a:t>3 </a:t>
            </a:r>
            <a:r>
              <a:rPr lang="fr-FR" sz="1800" dirty="0">
                <a:solidFill>
                  <a:srgbClr val="000000"/>
                </a:solidFill>
                <a:latin typeface="Times New Roman" pitchFamily="18"/>
                <a:cs typeface="Tahoma" pitchFamily="2"/>
              </a:rPr>
              <a:t>– Aborder la prévention du risque trajet domicile-travail par une approche globale de la mobilité</a:t>
            </a:r>
          </a:p>
          <a:p>
            <a:pPr lvl="0">
              <a:buSzPts val="1598"/>
              <a:buBlip>
                <a:blip r:embed="rId4">
                  <a:extLst>
                    <a:ext uri="{96DAC541-7B7A-43D3-8B79-37D633B846F1}">
                      <asvg:svgBlip xmlns:asvg="http://schemas.microsoft.com/office/drawing/2016/SVG/main" xmlns="" r:embed="rId5"/>
                    </a:ext>
                  </a:extLst>
                </a:blip>
              </a:buBlip>
            </a:pPr>
            <a:endParaRPr lang="fr-FR" sz="1800" dirty="0">
              <a:solidFill>
                <a:srgbClr val="000000"/>
              </a:solidFill>
              <a:latin typeface="Times New Roman" pitchFamily="18"/>
              <a:cs typeface="Tahoma" pitchFamily="2"/>
            </a:endParaRPr>
          </a:p>
          <a:p>
            <a:pPr lvl="0">
              <a:buSzPts val="1598"/>
            </a:pPr>
            <a:r>
              <a:rPr lang="fr-FR" sz="1800" dirty="0" smtClean="0">
                <a:solidFill>
                  <a:srgbClr val="000000"/>
                </a:solidFill>
                <a:latin typeface="Times New Roman" pitchFamily="18"/>
                <a:cs typeface="Tahoma" pitchFamily="2"/>
              </a:rPr>
              <a:t>4 </a:t>
            </a:r>
            <a:r>
              <a:rPr lang="fr-FR" sz="1800" dirty="0">
                <a:solidFill>
                  <a:srgbClr val="000000"/>
                </a:solidFill>
                <a:latin typeface="Times New Roman" pitchFamily="18"/>
                <a:cs typeface="Tahoma" pitchFamily="2"/>
              </a:rPr>
              <a:t>– Déployer une politique d’incitation forte, portée par toute les parties prenantes pour des plans de « mobilité sûre et durable </a:t>
            </a:r>
            <a:r>
              <a:rPr lang="fr-FR" sz="1800" dirty="0" smtClean="0">
                <a:solidFill>
                  <a:srgbClr val="000000"/>
                </a:solidFill>
                <a:latin typeface="Times New Roman" pitchFamily="18"/>
                <a:cs typeface="Tahoma" pitchFamily="2"/>
              </a:rPr>
              <a:t>»  </a:t>
            </a:r>
          </a:p>
          <a:p>
            <a:pPr lvl="0">
              <a:buSzPts val="1598"/>
            </a:pPr>
            <a:endParaRPr lang="fr-FR" sz="1800" dirty="0" smtClean="0">
              <a:solidFill>
                <a:srgbClr val="000000"/>
              </a:solidFill>
              <a:latin typeface="Times New Roman" pitchFamily="18"/>
              <a:cs typeface="Tahoma" pitchFamily="2"/>
            </a:endParaRPr>
          </a:p>
          <a:p>
            <a:pPr lvl="0">
              <a:buSzPts val="1598"/>
            </a:pPr>
            <a:endParaRPr lang="fr-FR" sz="1800" dirty="0">
              <a:solidFill>
                <a:srgbClr val="000000"/>
              </a:solidFill>
              <a:latin typeface="Times New Roman" pitchFamily="18"/>
              <a:cs typeface="Tahoma" pitchFamily="2"/>
            </a:endParaRPr>
          </a:p>
          <a:p>
            <a:pPr lvl="0">
              <a:buSzPts val="1598"/>
            </a:pPr>
            <a:r>
              <a:rPr lang="fr-FR" sz="1800" b="1" dirty="0" smtClean="0">
                <a:solidFill>
                  <a:schemeClr val="tx1"/>
                </a:solidFill>
                <a:latin typeface="Times New Roman" pitchFamily="18"/>
                <a:cs typeface="Tahoma" pitchFamily="2"/>
              </a:rPr>
              <a:t>Rapport d’experts  accessible en téléchargement : </a:t>
            </a:r>
          </a:p>
          <a:p>
            <a:pPr lvl="0">
              <a:buSzPts val="1598"/>
            </a:pPr>
            <a:r>
              <a:rPr lang="fr-FR" sz="1800" dirty="0" smtClean="0">
                <a:solidFill>
                  <a:srgbClr val="000000"/>
                </a:solidFill>
                <a:latin typeface="Times New Roman" pitchFamily="18"/>
                <a:cs typeface="Tahoma" pitchFamily="2"/>
              </a:rPr>
              <a:t> </a:t>
            </a:r>
            <a:r>
              <a:rPr lang="fr-FR" sz="1800" u="sng" dirty="0" smtClean="0">
                <a:latin typeface="Times New Roman"/>
                <a:ea typeface="Times New Roman"/>
                <a:hlinkClick r:id="rId6"/>
              </a:rPr>
              <a:t>https</a:t>
            </a:r>
            <a:r>
              <a:rPr lang="fr-FR" sz="1800" u="sng" dirty="0">
                <a:latin typeface="Times New Roman"/>
                <a:ea typeface="Times New Roman"/>
                <a:hlinkClick r:id="rId6"/>
              </a:rPr>
              <a:t>://conseilnational-securiteroutiere.fr/les-travaux/#les-rapports-dexperts</a:t>
            </a:r>
            <a:endParaRPr lang="fr-FR" sz="1800" dirty="0">
              <a:latin typeface="Times New Roman" pitchFamily="18"/>
              <a:cs typeface="Tahoma" pitchFamily="2"/>
            </a:endParaRPr>
          </a:p>
          <a:p>
            <a:pPr marL="0" lvl="1" indent="0" hangingPunct="0">
              <a:spcBef>
                <a:spcPts val="565"/>
              </a:spcBef>
              <a:buClr>
                <a:srgbClr val="FAA61A"/>
              </a:buClr>
              <a:buSzPct val="75000"/>
              <a:buFont typeface="OpenSymbol"/>
              <a:buChar char="●"/>
            </a:pPr>
            <a:endParaRPr lang="fr-FR" sz="1800" dirty="0">
              <a:latin typeface="Times New Roman" pitchFamily="18"/>
              <a:cs typeface="Tahoma" pitchFamily="2"/>
            </a:endParaRPr>
          </a:p>
          <a:p>
            <a:pPr marL="0" lvl="1" indent="0" hangingPunct="0">
              <a:spcBef>
                <a:spcPts val="0"/>
              </a:spcBef>
              <a:buClr>
                <a:srgbClr val="FAA61A"/>
              </a:buClr>
              <a:buSzPct val="75000"/>
              <a:buFont typeface="OpenSymbol"/>
              <a:buChar char="●"/>
            </a:pPr>
            <a:endParaRPr lang="fr-FR" sz="1800" dirty="0">
              <a:latin typeface="Times New Roman" pitchFamily="18"/>
              <a:cs typeface="Tahoma" pitchFamily="2"/>
            </a:endParaRPr>
          </a:p>
          <a:p>
            <a:pPr marL="0" lvl="1" indent="0" hangingPunct="0">
              <a:spcBef>
                <a:spcPts val="0"/>
              </a:spcBef>
              <a:buClr>
                <a:srgbClr val="FAA61A"/>
              </a:buClr>
              <a:buSzPct val="75000"/>
              <a:buFont typeface="OpenSymbol"/>
              <a:buChar char="●"/>
            </a:pPr>
            <a:endParaRPr lang="fr-FR" sz="1800" dirty="0">
              <a:latin typeface="Times New Roman" pitchFamily="18"/>
              <a:cs typeface="Tahoma" pitchFamily="2"/>
            </a:endParaRPr>
          </a:p>
          <a:p>
            <a:pPr marL="0" lvl="1" indent="0" hangingPunct="0">
              <a:spcBef>
                <a:spcPts val="0"/>
              </a:spcBef>
              <a:buClr>
                <a:srgbClr val="FAA61A"/>
              </a:buClr>
              <a:buSzPct val="75000"/>
              <a:buFont typeface="OpenSymbol"/>
              <a:buChar char="●"/>
            </a:pPr>
            <a:endParaRPr lang="fr-FR" sz="1800" dirty="0">
              <a:latin typeface="Times New Roman" pitchFamily="18"/>
              <a:cs typeface="Tahoma" pitchFamily="2"/>
            </a:endParaRPr>
          </a:p>
        </p:txBody>
      </p:sp>
      <p:sp>
        <p:nvSpPr>
          <p:cNvPr id="5" name="Forme libre : forme 4">
            <a:extLst>
              <a:ext uri="{FF2B5EF4-FFF2-40B4-BE49-F238E27FC236}">
                <a16:creationId xmlns:a16="http://schemas.microsoft.com/office/drawing/2014/main" xmlns="" id="{4A445D68-83F0-4550-ACEE-A7BAB54A5560}"/>
              </a:ext>
            </a:extLst>
          </p:cNvPr>
          <p:cNvSpPr/>
          <p:nvPr/>
        </p:nvSpPr>
        <p:spPr>
          <a:xfrm>
            <a:off x="356" y="180356"/>
            <a:ext cx="359999" cy="359999"/>
          </a:xfrm>
          <a:custGeom>
            <a:avLst/>
            <a:gdLst>
              <a:gd name="f0" fmla="val 10800000"/>
              <a:gd name="f1" fmla="val 5400000"/>
              <a:gd name="f2" fmla="val 180"/>
              <a:gd name="f3" fmla="val w"/>
              <a:gd name="f4" fmla="val h"/>
              <a:gd name="f5" fmla="val 0"/>
              <a:gd name="f6" fmla="val 21600"/>
              <a:gd name="f7" fmla="val 10800"/>
              <a:gd name="f8" fmla="+- 0 0 0"/>
              <a:gd name="f9" fmla="*/ f3 1 21600"/>
              <a:gd name="f10" fmla="*/ f4 1 21600"/>
              <a:gd name="f11" fmla="+- f6 0 f5"/>
              <a:gd name="f12" fmla="*/ f8 f0 1"/>
              <a:gd name="f13" fmla="*/ f11 1 21600"/>
              <a:gd name="f14" fmla="*/ f12 1 f2"/>
              <a:gd name="f15" fmla="*/ 5400 f13 1"/>
              <a:gd name="f16" fmla="*/ 16200 f13 1"/>
              <a:gd name="f17" fmla="*/ 10800 f13 1"/>
              <a:gd name="f18" fmla="*/ 0 f13 1"/>
              <a:gd name="f19" fmla="*/ 21600 f13 1"/>
              <a:gd name="f20" fmla="+- f14 0 f1"/>
              <a:gd name="f21" fmla="*/ f17 1 f13"/>
              <a:gd name="f22" fmla="*/ f18 1 f13"/>
              <a:gd name="f23" fmla="*/ f19 1 f13"/>
              <a:gd name="f24" fmla="*/ f15 1 f13"/>
              <a:gd name="f25" fmla="*/ f16 1 f13"/>
              <a:gd name="f26" fmla="*/ f24 f9 1"/>
              <a:gd name="f27" fmla="*/ f25 f9 1"/>
              <a:gd name="f28" fmla="*/ f25 f10 1"/>
              <a:gd name="f29" fmla="*/ f24 f10 1"/>
              <a:gd name="f30" fmla="*/ f21 f9 1"/>
              <a:gd name="f31" fmla="*/ f22 f10 1"/>
              <a:gd name="f32" fmla="*/ f22 f9 1"/>
              <a:gd name="f33" fmla="*/ f21 f10 1"/>
              <a:gd name="f34" fmla="*/ f23 f10 1"/>
              <a:gd name="f35" fmla="*/ f23 f9 1"/>
            </a:gdLst>
            <a:ahLst/>
            <a:cxnLst>
              <a:cxn ang="3cd4">
                <a:pos x="hc" y="t"/>
              </a:cxn>
              <a:cxn ang="0">
                <a:pos x="r" y="vc"/>
              </a:cxn>
              <a:cxn ang="cd4">
                <a:pos x="hc" y="b"/>
              </a:cxn>
              <a:cxn ang="cd2">
                <a:pos x="l" y="vc"/>
              </a:cxn>
              <a:cxn ang="f20">
                <a:pos x="f30" y="f31"/>
              </a:cxn>
              <a:cxn ang="f20">
                <a:pos x="f32" y="f33"/>
              </a:cxn>
              <a:cxn ang="f20">
                <a:pos x="f30" y="f34"/>
              </a:cxn>
              <a:cxn ang="f20">
                <a:pos x="f35" y="f33"/>
              </a:cxn>
            </a:cxnLst>
            <a:rect l="f26" t="f29" r="f27" b="f28"/>
            <a:pathLst>
              <a:path w="21600" h="21600">
                <a:moveTo>
                  <a:pt x="f7" y="f5"/>
                </a:moveTo>
                <a:lnTo>
                  <a:pt x="f6" y="f7"/>
                </a:lnTo>
                <a:lnTo>
                  <a:pt x="f7" y="f6"/>
                </a:lnTo>
                <a:lnTo>
                  <a:pt x="f5" y="f7"/>
                </a:lnTo>
                <a:lnTo>
                  <a:pt x="f7" y="f5"/>
                </a:lnTo>
                <a:close/>
              </a:path>
            </a:pathLst>
          </a:custGeom>
          <a:noFill/>
          <a:ln w="0" cap="flat">
            <a:solidFill>
              <a:srgbClr val="000000"/>
            </a:solidFill>
            <a:prstDash val="solid"/>
            <a:miter/>
          </a:ln>
        </p:spPr>
        <p:txBody>
          <a:bodyPr vert="horz" wrap="none" lIns="90004" tIns="44997" rIns="90004" bIns="44997" anchor="ctr" anchorCtr="0" compatLnSpc="1">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endParaRPr lang="fr-FR" sz="2400">
              <a:solidFill>
                <a:srgbClr val="000000"/>
              </a:solidFill>
              <a:latin typeface="Times New Roman" pitchFamily="18"/>
              <a:ea typeface="SimSun" pitchFamily="2"/>
              <a:cs typeface="Mangal" pitchFamily="2"/>
            </a:endParaRPr>
          </a:p>
        </p:txBody>
      </p:sp>
    </p:spTree>
    <p:extLst>
      <p:ext uri="{BB962C8B-B14F-4D97-AF65-F5344CB8AC3E}">
        <p14:creationId xmlns:p14="http://schemas.microsoft.com/office/powerpoint/2010/main" val="37922308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994BD97-F3CE-7248-B3BE-2DFDDA65F9D7}" type="datetime1">
              <a:rPr lang="fr-FR" smtClean="0">
                <a:solidFill>
                  <a:prstClr val="black">
                    <a:tint val="75000"/>
                  </a:prstClr>
                </a:solidFill>
              </a:rPr>
              <a:pPr/>
              <a:t>20/05/2021</a:t>
            </a:fld>
            <a:endParaRPr lang="fr-FR" dirty="0">
              <a:solidFill>
                <a:prstClr val="black">
                  <a:tint val="75000"/>
                </a:prstClr>
              </a:solidFill>
            </a:endParaRPr>
          </a:p>
        </p:txBody>
      </p:sp>
      <p:sp>
        <p:nvSpPr>
          <p:cNvPr id="3" name="Espace réservé du numéro de diapositive 2"/>
          <p:cNvSpPr>
            <a:spLocks noGrp="1"/>
          </p:cNvSpPr>
          <p:nvPr>
            <p:ph type="sldNum" sz="quarter" idx="12"/>
          </p:nvPr>
        </p:nvSpPr>
        <p:spPr/>
        <p:txBody>
          <a:bodyPr/>
          <a:lstStyle/>
          <a:p>
            <a:fld id="{146312E2-7A7B-0B42-8E05-71B75A9714C4}" type="slidenum">
              <a:rPr lang="fr-FR" smtClean="0">
                <a:solidFill>
                  <a:prstClr val="black">
                    <a:tint val="75000"/>
                  </a:prstClr>
                </a:solidFill>
              </a:rPr>
              <a:pPr/>
              <a:t>72</a:t>
            </a:fld>
            <a:endParaRPr lang="fr-FR">
              <a:solidFill>
                <a:prstClr val="black">
                  <a:tint val="75000"/>
                </a:prstClr>
              </a:solidFill>
            </a:endParaRPr>
          </a:p>
        </p:txBody>
      </p:sp>
      <p:sp>
        <p:nvSpPr>
          <p:cNvPr id="6" name="Rectangle 5"/>
          <p:cNvSpPr/>
          <p:nvPr/>
        </p:nvSpPr>
        <p:spPr>
          <a:xfrm>
            <a:off x="827582" y="3204906"/>
            <a:ext cx="8064895" cy="707886"/>
          </a:xfrm>
          <a:prstGeom prst="rect">
            <a:avLst/>
          </a:prstGeom>
        </p:spPr>
        <p:txBody>
          <a:bodyPr wrap="square">
            <a:spAutoFit/>
          </a:bodyPr>
          <a:lstStyle/>
          <a:p>
            <a:pPr algn="ctr" defTabSz="796798">
              <a:buClr>
                <a:srgbClr val="000000"/>
              </a:buClr>
              <a:defRPr/>
            </a:pPr>
            <a:r>
              <a:rPr lang="fr-FR" sz="4000" b="1" dirty="0" smtClean="0">
                <a:ea typeface="Microsoft YaHei" charset="-122"/>
                <a:cs typeface="DejaVu Sans"/>
              </a:rPr>
              <a:t>POUR ALLER PLUS LOIN  </a:t>
            </a:r>
          </a:p>
        </p:txBody>
      </p:sp>
      <p:sp>
        <p:nvSpPr>
          <p:cNvPr id="5" name="ZoneTexte 4"/>
          <p:cNvSpPr txBox="1"/>
          <p:nvPr/>
        </p:nvSpPr>
        <p:spPr>
          <a:xfrm>
            <a:off x="4499992" y="1062028"/>
            <a:ext cx="1656184" cy="710788"/>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smtClean="0">
              <a:ln>
                <a:noFill/>
              </a:ln>
              <a:solidFill>
                <a:prstClr val="black"/>
              </a:solidFill>
              <a:effectLst/>
              <a:uLnTx/>
              <a:uFillTx/>
              <a:latin typeface="Arial"/>
              <a:ea typeface="DejaVu Sans"/>
              <a:cs typeface="DejaVu Sans"/>
            </a:endParaRPr>
          </a:p>
        </p:txBody>
      </p:sp>
    </p:spTree>
    <p:extLst>
      <p:ext uri="{BB962C8B-B14F-4D97-AF65-F5344CB8AC3E}">
        <p14:creationId xmlns:p14="http://schemas.microsoft.com/office/powerpoint/2010/main" val="353279112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146312E2-7A7B-0B42-8E05-71B75A9714C4}" type="slidenum">
              <a:rPr lang="fr-FR" smtClean="0">
                <a:solidFill>
                  <a:prstClr val="black">
                    <a:tint val="75000"/>
                  </a:prstClr>
                </a:solidFill>
              </a:rPr>
              <a:pPr/>
              <a:t>73</a:t>
            </a:fld>
            <a:endParaRPr lang="fr-FR">
              <a:solidFill>
                <a:prstClr val="black">
                  <a:tint val="75000"/>
                </a:prstClr>
              </a:solidFill>
            </a:endParaRPr>
          </a:p>
        </p:txBody>
      </p:sp>
      <p:sp>
        <p:nvSpPr>
          <p:cNvPr id="4" name="Espace réservé du contenu 3"/>
          <p:cNvSpPr>
            <a:spLocks noGrp="1"/>
          </p:cNvSpPr>
          <p:nvPr>
            <p:ph sz="quarter" idx="13"/>
          </p:nvPr>
        </p:nvSpPr>
        <p:spPr>
          <a:xfrm>
            <a:off x="755576" y="1268760"/>
            <a:ext cx="8229600" cy="4662487"/>
          </a:xfrm>
        </p:spPr>
        <p:txBody>
          <a:bodyPr>
            <a:normAutofit fontScale="25000" lnSpcReduction="20000"/>
          </a:bodyPr>
          <a:lstStyle/>
          <a:p>
            <a:pPr>
              <a:lnSpc>
                <a:spcPct val="150000"/>
              </a:lnSpc>
            </a:pPr>
            <a:endParaRPr lang="fr-FR" altLang="fr-FR" sz="4400" dirty="0" smtClean="0">
              <a:solidFill>
                <a:schemeClr val="tx1"/>
              </a:solidFill>
            </a:endParaRPr>
          </a:p>
          <a:p>
            <a:pPr>
              <a:lnSpc>
                <a:spcPct val="150000"/>
              </a:lnSpc>
            </a:pPr>
            <a:r>
              <a:rPr lang="fr-FR" altLang="fr-FR" sz="8000" dirty="0" smtClean="0">
                <a:solidFill>
                  <a:schemeClr val="tx1"/>
                </a:solidFill>
                <a:hlinkClick r:id="rId2"/>
              </a:rPr>
              <a:t>www.inrs.fr</a:t>
            </a:r>
            <a:endParaRPr lang="fr-FR" altLang="fr-FR" sz="8000" dirty="0">
              <a:solidFill>
                <a:schemeClr val="tx1"/>
              </a:solidFill>
            </a:endParaRPr>
          </a:p>
          <a:p>
            <a:pPr>
              <a:lnSpc>
                <a:spcPct val="150000"/>
              </a:lnSpc>
            </a:pPr>
            <a:r>
              <a:rPr lang="fr-FR" altLang="fr-FR" sz="8000" dirty="0" smtClean="0">
                <a:solidFill>
                  <a:schemeClr val="tx1"/>
                </a:solidFill>
                <a:hlinkClick r:id="rId3"/>
              </a:rPr>
              <a:t>http</a:t>
            </a:r>
            <a:r>
              <a:rPr lang="fr-FR" altLang="fr-FR" sz="8000" dirty="0">
                <a:solidFill>
                  <a:schemeClr val="tx1"/>
                </a:solidFill>
                <a:hlinkClick r:id="rId3"/>
              </a:rPr>
              <a:t>://</a:t>
            </a:r>
            <a:r>
              <a:rPr lang="fr-FR" altLang="fr-FR" sz="8000" dirty="0" smtClean="0">
                <a:solidFill>
                  <a:schemeClr val="tx1"/>
                </a:solidFill>
                <a:hlinkClick r:id="rId3"/>
              </a:rPr>
              <a:t>pedro.artifrance.fr</a:t>
            </a:r>
            <a:endParaRPr lang="fr-FR" altLang="fr-FR" sz="8000" dirty="0">
              <a:solidFill>
                <a:schemeClr val="tx1"/>
              </a:solidFill>
            </a:endParaRPr>
          </a:p>
          <a:p>
            <a:pPr>
              <a:lnSpc>
                <a:spcPct val="150000"/>
              </a:lnSpc>
            </a:pPr>
            <a:r>
              <a:rPr lang="fr-FR" altLang="fr-FR" sz="8000" dirty="0" smtClean="0">
                <a:solidFill>
                  <a:schemeClr val="tx1"/>
                </a:solidFill>
                <a:hlinkClick r:id="rId4"/>
              </a:rPr>
              <a:t>www.ameli.fr</a:t>
            </a:r>
            <a:endParaRPr lang="fr-FR" altLang="fr-FR" sz="8000" dirty="0">
              <a:solidFill>
                <a:schemeClr val="tx1"/>
              </a:solidFill>
              <a:latin typeface="+mn-lt"/>
            </a:endParaRPr>
          </a:p>
          <a:p>
            <a:pPr>
              <a:lnSpc>
                <a:spcPct val="150000"/>
              </a:lnSpc>
            </a:pPr>
            <a:r>
              <a:rPr lang="fr-FR" altLang="fr-FR" sz="8000" dirty="0" smtClean="0">
                <a:solidFill>
                  <a:schemeClr val="tx1"/>
                </a:solidFill>
                <a:hlinkClick r:id="rId5"/>
              </a:rPr>
              <a:t>www.prst-occitanie.fr</a:t>
            </a:r>
            <a:endParaRPr lang="fr-FR" altLang="fr-FR" sz="8000" dirty="0">
              <a:solidFill>
                <a:schemeClr val="tx1"/>
              </a:solidFill>
            </a:endParaRPr>
          </a:p>
          <a:p>
            <a:pPr>
              <a:lnSpc>
                <a:spcPct val="150000"/>
              </a:lnSpc>
            </a:pPr>
            <a:r>
              <a:rPr lang="fr-FR" altLang="fr-FR" sz="8000" dirty="0" smtClean="0">
                <a:solidFill>
                  <a:schemeClr val="tx1"/>
                </a:solidFill>
                <a:hlinkClick r:id="rId6"/>
              </a:rPr>
              <a:t>www.securite-routiere.gouv.fr</a:t>
            </a:r>
            <a:endParaRPr lang="fr-FR" altLang="fr-FR" sz="8000" dirty="0">
              <a:solidFill>
                <a:schemeClr val="tx1"/>
              </a:solidFill>
            </a:endParaRPr>
          </a:p>
          <a:p>
            <a:pPr>
              <a:lnSpc>
                <a:spcPct val="150000"/>
              </a:lnSpc>
            </a:pPr>
            <a:r>
              <a:rPr lang="fr-FR" altLang="fr-FR" sz="8000" dirty="0" smtClean="0">
                <a:solidFill>
                  <a:schemeClr val="tx1"/>
                </a:solidFill>
                <a:hlinkClick r:id="rId7"/>
              </a:rPr>
              <a:t>https</a:t>
            </a:r>
            <a:r>
              <a:rPr lang="fr-FR" altLang="fr-FR" sz="8000" dirty="0">
                <a:solidFill>
                  <a:schemeClr val="tx1"/>
                </a:solidFill>
                <a:hlinkClick r:id="rId7"/>
              </a:rPr>
              <a:t>://</a:t>
            </a:r>
            <a:r>
              <a:rPr lang="fr-FR" altLang="fr-FR" sz="8000" dirty="0" smtClean="0">
                <a:solidFill>
                  <a:schemeClr val="tx1"/>
                </a:solidFill>
                <a:hlinkClick r:id="rId7"/>
              </a:rPr>
              <a:t>www.securite-routiere.gouv.fr/employeurs-engages/les-journees-de-la-securite-routiere-au-travail</a:t>
            </a:r>
            <a:endParaRPr lang="fr-FR" altLang="fr-FR" sz="8000" dirty="0">
              <a:solidFill>
                <a:schemeClr val="tx1"/>
              </a:solidFill>
            </a:endParaRPr>
          </a:p>
          <a:p>
            <a:pPr>
              <a:lnSpc>
                <a:spcPct val="150000"/>
              </a:lnSpc>
            </a:pPr>
            <a:r>
              <a:rPr lang="fr-FR" altLang="fr-FR" sz="8000" dirty="0" smtClean="0">
                <a:solidFill>
                  <a:schemeClr val="tx1"/>
                </a:solidFill>
                <a:hlinkClick r:id="rId8"/>
              </a:rPr>
              <a:t>www.observatoire-risqueroutierpro-psre.com</a:t>
            </a:r>
            <a:endParaRPr lang="fr-FR" altLang="fr-FR" sz="8000" dirty="0">
              <a:solidFill>
                <a:schemeClr val="tx1"/>
              </a:solidFill>
            </a:endParaRPr>
          </a:p>
          <a:p>
            <a:pPr>
              <a:lnSpc>
                <a:spcPct val="150000"/>
              </a:lnSpc>
            </a:pPr>
            <a:r>
              <a:rPr lang="fr-FR" altLang="fr-FR" sz="8000" dirty="0" smtClean="0">
                <a:solidFill>
                  <a:schemeClr val="tx1"/>
                </a:solidFill>
                <a:hlinkClick r:id="rId9"/>
              </a:rPr>
              <a:t>www.entreprises.routeplussure.fr</a:t>
            </a:r>
            <a:endParaRPr lang="fr-FR" altLang="fr-FR" sz="8000" dirty="0" smtClean="0">
              <a:solidFill>
                <a:schemeClr val="tx1"/>
              </a:solidFill>
            </a:endParaRPr>
          </a:p>
          <a:p>
            <a:pPr>
              <a:lnSpc>
                <a:spcPct val="150000"/>
              </a:lnSpc>
            </a:pPr>
            <a:r>
              <a:rPr lang="fr-FR" altLang="fr-FR" sz="8000" dirty="0">
                <a:solidFill>
                  <a:schemeClr val="tx1"/>
                </a:solidFill>
                <a:hlinkClick r:id="rId10"/>
              </a:rPr>
              <a:t>https://conseilnational-securiteroutiere.fr/les-travaux/#</a:t>
            </a:r>
            <a:r>
              <a:rPr lang="fr-FR" altLang="fr-FR" sz="8000" dirty="0" smtClean="0">
                <a:solidFill>
                  <a:schemeClr val="tx1"/>
                </a:solidFill>
                <a:hlinkClick r:id="rId10"/>
              </a:rPr>
              <a:t>les-rapports-dexperts</a:t>
            </a:r>
            <a:endParaRPr lang="fr-FR" altLang="fr-FR" sz="8000" dirty="0" smtClean="0">
              <a:solidFill>
                <a:schemeClr val="tx1"/>
              </a:solidFill>
            </a:endParaRPr>
          </a:p>
          <a:p>
            <a:pPr>
              <a:lnSpc>
                <a:spcPct val="150000"/>
              </a:lnSpc>
            </a:pPr>
            <a:endParaRPr lang="fr-FR" altLang="fr-FR" dirty="0" smtClean="0">
              <a:solidFill>
                <a:schemeClr val="tx1"/>
              </a:solidFill>
            </a:endParaRPr>
          </a:p>
          <a:p>
            <a:pPr>
              <a:lnSpc>
                <a:spcPct val="150000"/>
              </a:lnSpc>
            </a:pPr>
            <a:endParaRPr lang="fr-FR" altLang="fr-FR" dirty="0">
              <a:solidFill>
                <a:schemeClr val="tx1"/>
              </a:solidFill>
            </a:endParaRPr>
          </a:p>
          <a:p>
            <a:pPr marL="0" indent="0">
              <a:buNone/>
            </a:pPr>
            <a:endParaRPr lang="fr-FR" dirty="0"/>
          </a:p>
        </p:txBody>
      </p:sp>
      <p:sp>
        <p:nvSpPr>
          <p:cNvPr id="5" name="Text Box 3"/>
          <p:cNvSpPr txBox="1">
            <a:spLocks noChangeArrowheads="1"/>
          </p:cNvSpPr>
          <p:nvPr/>
        </p:nvSpPr>
        <p:spPr bwMode="auto">
          <a:xfrm>
            <a:off x="1691680" y="404664"/>
            <a:ext cx="6936059" cy="707886"/>
          </a:xfrm>
          <a:prstGeom prst="rect">
            <a:avLst/>
          </a:prstGeom>
          <a:noFill/>
          <a:ln w="12700">
            <a:noFill/>
            <a:miter lim="800000"/>
            <a:headEnd type="none" w="sm" len="sm"/>
            <a:tailEnd type="none" w="sm" len="sm"/>
          </a:ln>
          <a:effectLst/>
        </p:spPr>
        <p:txBody>
          <a:bodyPr wrap="square">
            <a:spAutoFit/>
          </a:bodyPr>
          <a:lstStyle/>
          <a:p>
            <a:pPr algn="ctr" defTabSz="796798">
              <a:spcBef>
                <a:spcPct val="50000"/>
              </a:spcBef>
              <a:buClr>
                <a:srgbClr val="000000"/>
              </a:buClr>
              <a:buFont typeface="Wingdings" pitchFamily="2" charset="2"/>
              <a:buNone/>
              <a:defRPr/>
            </a:pPr>
            <a:r>
              <a:rPr lang="fr-FR" sz="4000" b="1" dirty="0">
                <a:solidFill>
                  <a:schemeClr val="accent1">
                    <a:lumMod val="75000"/>
                  </a:schemeClr>
                </a:solidFill>
                <a:ea typeface="Microsoft YaHei" charset="-122"/>
                <a:cs typeface="DejaVu Sans"/>
              </a:rPr>
              <a:t>Sites Internet</a:t>
            </a:r>
          </a:p>
        </p:txBody>
      </p:sp>
    </p:spTree>
    <p:extLst>
      <p:ext uri="{BB962C8B-B14F-4D97-AF65-F5344CB8AC3E}">
        <p14:creationId xmlns:p14="http://schemas.microsoft.com/office/powerpoint/2010/main" val="321127247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994BD97-F3CE-7248-B3BE-2DFDDA65F9D7}" type="datetime1">
              <a:rPr lang="fr-FR" smtClean="0">
                <a:solidFill>
                  <a:prstClr val="black">
                    <a:tint val="75000"/>
                  </a:prstClr>
                </a:solidFill>
              </a:rPr>
              <a:pPr/>
              <a:t>20/05/2021</a:t>
            </a:fld>
            <a:endParaRPr lang="fr-FR" dirty="0">
              <a:solidFill>
                <a:prstClr val="black">
                  <a:tint val="75000"/>
                </a:prstClr>
              </a:solidFill>
            </a:endParaRPr>
          </a:p>
        </p:txBody>
      </p:sp>
      <p:sp>
        <p:nvSpPr>
          <p:cNvPr id="3" name="Espace réservé du numéro de diapositive 2"/>
          <p:cNvSpPr>
            <a:spLocks noGrp="1"/>
          </p:cNvSpPr>
          <p:nvPr>
            <p:ph type="sldNum" sz="quarter" idx="12"/>
          </p:nvPr>
        </p:nvSpPr>
        <p:spPr/>
        <p:txBody>
          <a:bodyPr/>
          <a:lstStyle/>
          <a:p>
            <a:fld id="{146312E2-7A7B-0B42-8E05-71B75A9714C4}" type="slidenum">
              <a:rPr lang="fr-FR" smtClean="0">
                <a:solidFill>
                  <a:prstClr val="black">
                    <a:tint val="75000"/>
                  </a:prstClr>
                </a:solidFill>
              </a:rPr>
              <a:pPr/>
              <a:t>74</a:t>
            </a:fld>
            <a:endParaRPr lang="fr-FR">
              <a:solidFill>
                <a:prstClr val="black">
                  <a:tint val="75000"/>
                </a:prstClr>
              </a:solidFill>
            </a:endParaRPr>
          </a:p>
        </p:txBody>
      </p:sp>
      <p:sp>
        <p:nvSpPr>
          <p:cNvPr id="6" name="Rectangle 5"/>
          <p:cNvSpPr/>
          <p:nvPr/>
        </p:nvSpPr>
        <p:spPr>
          <a:xfrm>
            <a:off x="827582" y="3204906"/>
            <a:ext cx="8064895" cy="707886"/>
          </a:xfrm>
          <a:prstGeom prst="rect">
            <a:avLst/>
          </a:prstGeom>
        </p:spPr>
        <p:txBody>
          <a:bodyPr wrap="square">
            <a:spAutoFit/>
          </a:bodyPr>
          <a:lstStyle/>
          <a:p>
            <a:pPr algn="ctr" defTabSz="796798">
              <a:buClr>
                <a:srgbClr val="000000"/>
              </a:buClr>
              <a:defRPr/>
            </a:pPr>
            <a:r>
              <a:rPr lang="fr-FR" sz="4000" b="1" dirty="0" smtClean="0">
                <a:solidFill>
                  <a:prstClr val="black"/>
                </a:solidFill>
                <a:ea typeface="Microsoft YaHei" charset="-122"/>
                <a:cs typeface="DejaVu Sans"/>
              </a:rPr>
              <a:t>Questions - réponses   </a:t>
            </a:r>
          </a:p>
        </p:txBody>
      </p:sp>
      <p:sp>
        <p:nvSpPr>
          <p:cNvPr id="5" name="ZoneTexte 4"/>
          <p:cNvSpPr txBox="1"/>
          <p:nvPr/>
        </p:nvSpPr>
        <p:spPr>
          <a:xfrm>
            <a:off x="4499992" y="1062028"/>
            <a:ext cx="1656184" cy="710788"/>
          </a:xfrm>
          <a:prstGeom prst="rect">
            <a:avLst/>
          </a:prstGeom>
          <a:solidFill>
            <a:sysClr val="window" lastClr="FFFFFF"/>
          </a:solidFill>
        </p:spPr>
        <p:txBody>
          <a:bodyPr wrap="square" rtlCol="0">
            <a:spAutoFit/>
          </a:bodyPr>
          <a:lstStyle/>
          <a:p>
            <a:pPr>
              <a:defRPr/>
            </a:pPr>
            <a:endParaRPr lang="fr-FR" kern="0" dirty="0" smtClean="0">
              <a:solidFill>
                <a:prstClr val="black"/>
              </a:solidFill>
              <a:latin typeface="Arial"/>
              <a:ea typeface="DejaVu Sans"/>
              <a:cs typeface="DejaVu Sans"/>
            </a:endParaRPr>
          </a:p>
        </p:txBody>
      </p:sp>
    </p:spTree>
    <p:extLst>
      <p:ext uri="{BB962C8B-B14F-4D97-AF65-F5344CB8AC3E}">
        <p14:creationId xmlns:p14="http://schemas.microsoft.com/office/powerpoint/2010/main" val="17192501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720725" cy="6875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6" name="Rectangle 2"/>
          <p:cNvSpPr>
            <a:spLocks noGrp="1" noChangeArrowheads="1"/>
          </p:cNvSpPr>
          <p:nvPr>
            <p:ph type="title" idx="4294967295"/>
          </p:nvPr>
        </p:nvSpPr>
        <p:spPr>
          <a:xfrm>
            <a:off x="755650" y="1588"/>
            <a:ext cx="8243888" cy="793750"/>
          </a:xfrm>
          <a:solidFill>
            <a:srgbClr val="CCCCCC"/>
          </a:solidFill>
          <a:ln/>
        </p:spPr>
        <p:txBody>
          <a:bodyPr/>
          <a:lstStyle/>
          <a:p>
            <a:pPr>
              <a:lnSpc>
                <a:spcPct val="102000"/>
              </a:lnSpc>
              <a:buSzPct val="4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lang="fr-FR" altLang="fr-FR" sz="2600">
                <a:latin typeface="Century Gothic" pitchFamily="32" charset="0"/>
              </a:rPr>
              <a:t> Synthèse </a:t>
            </a:r>
          </a:p>
        </p:txBody>
      </p:sp>
      <p:sp>
        <p:nvSpPr>
          <p:cNvPr id="11267" name="Rectangle 3"/>
          <p:cNvSpPr>
            <a:spLocks noGrp="1" noChangeArrowheads="1"/>
          </p:cNvSpPr>
          <p:nvPr>
            <p:ph type="body" idx="4294967295"/>
          </p:nvPr>
        </p:nvSpPr>
        <p:spPr>
          <a:xfrm>
            <a:off x="900113" y="1260475"/>
            <a:ext cx="8143875" cy="5362575"/>
          </a:xfrm>
          <a:ln/>
        </p:spPr>
        <p:txBody>
          <a:bodyPr tIns="16002"/>
          <a:lstStyle/>
          <a:p>
            <a:pPr marL="431800" indent="-323850">
              <a:buSzPct val="8600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1800">
              <a:solidFill>
                <a:srgbClr val="000000"/>
              </a:solidFill>
            </a:endParaRPr>
          </a:p>
          <a:p>
            <a:pPr marL="431800" indent="-323850">
              <a:buSzPct val="78000"/>
              <a:buFont typeface="Times New Roman" pitchFamily="16" charset="0"/>
              <a:buBlip>
                <a:blip r:embed="rId4"/>
              </a:buBlip>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lang="fr-FR" altLang="fr-FR" sz="2000">
                <a:solidFill>
                  <a:srgbClr val="000000"/>
                </a:solidFill>
              </a:rPr>
              <a:t>L’accidentalité liée aux déplacements « trajet » et « mission » constituent une part importante de l’accidentalité routière</a:t>
            </a:r>
          </a:p>
          <a:p>
            <a:pPr marL="431800" indent="-323850">
              <a:buSzPct val="10400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1500">
              <a:solidFill>
                <a:srgbClr val="000000"/>
              </a:solidFill>
            </a:endParaRPr>
          </a:p>
          <a:p>
            <a:pPr marL="863600" lvl="1" indent="-287338">
              <a:spcAft>
                <a:spcPts val="850"/>
              </a:spcAft>
              <a:buClr>
                <a:srgbClr val="FAA61A"/>
              </a:buClr>
              <a:buSzPct val="7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lang="fr-FR" altLang="fr-FR" sz="1800">
                <a:solidFill>
                  <a:srgbClr val="000000"/>
                </a:solidFill>
              </a:rPr>
              <a:t>Enjeu bien identifié à l’échelle nationale et dans les documents généraux d’orientation de la sécurité routière sur la période 2018-2022 par les préfets de département </a:t>
            </a:r>
          </a:p>
          <a:p>
            <a:pPr marL="863600" lvl="1" indent="-287338">
              <a:spcAft>
                <a:spcPts val="850"/>
              </a:spcAft>
              <a:buClr>
                <a:srgbClr val="FAA61A"/>
              </a:buClr>
              <a:buSzPct val="7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lang="fr-FR" altLang="fr-FR" sz="1800">
                <a:solidFill>
                  <a:srgbClr val="000000"/>
                </a:solidFill>
              </a:rPr>
              <a:t>= Axe de travail capital avec enjeu de la réduire </a:t>
            </a:r>
          </a:p>
          <a:p>
            <a:pPr marL="863600" lvl="1" indent="-287338">
              <a:spcBef>
                <a:spcPts val="575"/>
              </a:spcBef>
              <a:spcAft>
                <a:spcPts val="850"/>
              </a:spcAft>
              <a:buClr>
                <a:srgbClr val="FAA61A"/>
              </a:buClr>
              <a:buSzPct val="7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lang="fr-FR" altLang="fr-FR" sz="1800">
                <a:solidFill>
                  <a:srgbClr val="000000"/>
                </a:solidFill>
              </a:rPr>
              <a:t>Développer des actions de prévention dans les entreprises pour mieux sensibiliser employeurs et salariés et rechercher les causes</a:t>
            </a:r>
          </a:p>
          <a:p>
            <a:pPr marL="863600" lvl="1" indent="-287338">
              <a:spcBef>
                <a:spcPts val="575"/>
              </a:spcBef>
              <a:spcAft>
                <a:spcPts val="850"/>
              </a:spcAft>
              <a:buClr>
                <a:srgbClr val="FAA61A"/>
              </a:buClr>
              <a:buSzPct val="7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lang="fr-FR" altLang="fr-FR" sz="1800">
                <a:solidFill>
                  <a:srgbClr val="000000"/>
                </a:solidFill>
              </a:rPr>
              <a:t>S’appuyer sur des fonctionnements en réseau d’entreprises dédiés à la sécurité routière (Club entreprises locaux)</a:t>
            </a:r>
          </a:p>
          <a:p>
            <a:pPr marL="863600" lvl="1" indent="-287338">
              <a:spcBef>
                <a:spcPts val="575"/>
              </a:spcBef>
              <a:buClr>
                <a:srgbClr val="FAA61A"/>
              </a:buClr>
              <a:buSzPct val="75000"/>
              <a:buFont typeface="Wingdings"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lang="fr-FR" altLang="fr-FR" sz="1800">
                <a:solidFill>
                  <a:srgbClr val="000000"/>
                </a:solidFill>
              </a:rPr>
              <a:t>Intégrer davantage les coûts externes non monétarisés dans les entreprises ?</a:t>
            </a:r>
          </a:p>
          <a:p>
            <a:pPr marL="863600" lvl="1" indent="-287338">
              <a:spcBef>
                <a:spcPts val="575"/>
              </a:spcBef>
              <a:buClr>
                <a:srgbClr val="FAA61A"/>
              </a:buClr>
              <a:buSzPct val="7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1800">
              <a:solidFill>
                <a:srgbClr val="000000"/>
              </a:solidFill>
            </a:endParaRPr>
          </a:p>
          <a:p>
            <a:pPr marL="863600" lvl="1" indent="-287338">
              <a:spcBef>
                <a:spcPts val="575"/>
              </a:spcBef>
              <a:buClr>
                <a:srgbClr val="FAA61A"/>
              </a:buClr>
              <a:buSzPct val="7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1800">
              <a:solidFill>
                <a:srgbClr val="000000"/>
              </a:solidFill>
            </a:endParaRPr>
          </a:p>
          <a:p>
            <a:pPr marL="863600" lvl="1" indent="-287338">
              <a:buClr>
                <a:srgbClr val="FAA61A"/>
              </a:buClr>
              <a:buSzPct val="7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1800">
              <a:solidFill>
                <a:srgbClr val="000000"/>
              </a:solidFill>
            </a:endParaRPr>
          </a:p>
          <a:p>
            <a:pPr marL="863600" lvl="1" indent="-287338">
              <a:buClr>
                <a:srgbClr val="FAA61A"/>
              </a:buClr>
              <a:buSzPct val="7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1800">
              <a:solidFill>
                <a:srgbClr val="000000"/>
              </a:solidFill>
            </a:endParaRPr>
          </a:p>
          <a:p>
            <a:pPr marL="863600" lvl="1" indent="-287338">
              <a:buClr>
                <a:srgbClr val="FAA61A"/>
              </a:buClr>
              <a:buSzPct val="75000"/>
              <a:buFont typeface="Wingdings"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endParaRPr lang="fr-FR" altLang="fr-FR" sz="1800">
              <a:solidFill>
                <a:srgbClr val="000000"/>
              </a:solidFill>
            </a:endParaRPr>
          </a:p>
        </p:txBody>
      </p:sp>
      <p:sp>
        <p:nvSpPr>
          <p:cNvPr id="11268" name="AutoShape 4"/>
          <p:cNvSpPr>
            <a:spLocks noChangeArrowheads="1"/>
          </p:cNvSpPr>
          <p:nvPr/>
        </p:nvSpPr>
        <p:spPr bwMode="auto">
          <a:xfrm>
            <a:off x="0" y="180975"/>
            <a:ext cx="360363" cy="360363"/>
          </a:xfrm>
          <a:prstGeom prst="diamond">
            <a:avLst/>
          </a:prstGeom>
          <a:noFill/>
          <a:ln w="9525"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fr-FR" sz="2400" smtClean="0">
              <a:solidFill>
                <a:srgbClr val="FFFFFF"/>
              </a:solidFill>
              <a:ea typeface="SimSun" charset="-122"/>
            </a:endParaRPr>
          </a:p>
        </p:txBody>
      </p:sp>
    </p:spTree>
    <p:extLst>
      <p:ext uri="{BB962C8B-B14F-4D97-AF65-F5344CB8AC3E}">
        <p14:creationId xmlns:p14="http://schemas.microsoft.com/office/powerpoint/2010/main" val="19797864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CustomShape 1"/>
          <p:cNvSpPr/>
          <p:nvPr/>
        </p:nvSpPr>
        <p:spPr>
          <a:xfrm>
            <a:off x="1358562" y="1772816"/>
            <a:ext cx="7349376" cy="1467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fr-FR" sz="4400" b="1" spc="-1" dirty="0">
                <a:solidFill>
                  <a:srgbClr val="2E3642"/>
                </a:solidFill>
                <a:ea typeface="DejaVu Sans"/>
              </a:rPr>
              <a:t>R</a:t>
            </a:r>
            <a:r>
              <a:rPr lang="fr-FR" sz="4400" b="1" spc="-1" dirty="0" smtClean="0">
                <a:solidFill>
                  <a:srgbClr val="2E3642"/>
                </a:solidFill>
                <a:ea typeface="DejaVu Sans"/>
              </a:rPr>
              <a:t>isque </a:t>
            </a:r>
            <a:r>
              <a:rPr lang="fr-FR" sz="4400" b="1" spc="-1" dirty="0">
                <a:solidFill>
                  <a:srgbClr val="2E3642"/>
                </a:solidFill>
                <a:ea typeface="DejaVu Sans"/>
              </a:rPr>
              <a:t>routier professionnel</a:t>
            </a:r>
            <a:endParaRPr lang="fr-FR" sz="4400" b="1" spc="-1" dirty="0">
              <a:solidFill>
                <a:prstClr val="black"/>
              </a:solidFill>
            </a:endParaRPr>
          </a:p>
        </p:txBody>
      </p:sp>
      <p:sp>
        <p:nvSpPr>
          <p:cNvPr id="125" name="CustomShape 2"/>
          <p:cNvSpPr/>
          <p:nvPr/>
        </p:nvSpPr>
        <p:spPr>
          <a:xfrm>
            <a:off x="433896" y="2778480"/>
            <a:ext cx="8242560" cy="1216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spcBef>
                <a:spcPts val="641"/>
              </a:spcBef>
            </a:pPr>
            <a:r>
              <a:rPr lang="fr-FR" sz="4000" b="1" spc="-1" dirty="0">
                <a:solidFill>
                  <a:srgbClr val="0070C0"/>
                </a:solidFill>
                <a:ea typeface="DejaVu Sans"/>
              </a:rPr>
              <a:t>Comprendre</a:t>
            </a:r>
            <a:r>
              <a:rPr lang="fr-FR" sz="4000" spc="-1" dirty="0">
                <a:solidFill>
                  <a:srgbClr val="0070C0"/>
                </a:solidFill>
                <a:ea typeface="DejaVu Sans"/>
              </a:rPr>
              <a:t> </a:t>
            </a:r>
            <a:endParaRPr lang="fr-FR" sz="4000" spc="-1" dirty="0" smtClean="0">
              <a:solidFill>
                <a:srgbClr val="0070C0"/>
              </a:solidFill>
              <a:ea typeface="DejaVu Sans"/>
            </a:endParaRPr>
          </a:p>
          <a:p>
            <a:pPr algn="ctr">
              <a:spcBef>
                <a:spcPts val="641"/>
              </a:spcBef>
            </a:pPr>
            <a:r>
              <a:rPr lang="fr-FR" sz="4000" b="1" spc="-1" dirty="0" smtClean="0">
                <a:ea typeface="DejaVu Sans"/>
              </a:rPr>
              <a:t>Enjeux du </a:t>
            </a:r>
            <a:r>
              <a:rPr lang="fr-FR" sz="4000" b="1" spc="-1" dirty="0">
                <a:ea typeface="DejaVu Sans"/>
              </a:rPr>
              <a:t>r</a:t>
            </a:r>
            <a:r>
              <a:rPr lang="fr-FR" sz="4000" b="1" spc="-1" dirty="0" smtClean="0">
                <a:ea typeface="DejaVu Sans"/>
              </a:rPr>
              <a:t>isque routier professionnel</a:t>
            </a:r>
          </a:p>
        </p:txBody>
      </p:sp>
      <p:sp>
        <p:nvSpPr>
          <p:cNvPr id="126" name="CustomShape 3"/>
          <p:cNvSpPr/>
          <p:nvPr/>
        </p:nvSpPr>
        <p:spPr>
          <a:xfrm>
            <a:off x="-82440" y="2894040"/>
            <a:ext cx="2670480" cy="2201760"/>
          </a:xfrm>
          <a:prstGeom prst="rect">
            <a:avLst/>
          </a:prstGeom>
          <a:noFill/>
          <a:ln>
            <a:noFill/>
          </a:ln>
        </p:spPr>
        <p:style>
          <a:lnRef idx="0">
            <a:scrgbClr r="0" g="0" b="0"/>
          </a:lnRef>
          <a:fillRef idx="0">
            <a:scrgbClr r="0" g="0" b="0"/>
          </a:fillRef>
          <a:effectRef idx="0">
            <a:scrgbClr r="0" g="0" b="0"/>
          </a:effectRef>
          <a:fontRef idx="minor"/>
        </p:style>
      </p:sp>
      <p:sp>
        <p:nvSpPr>
          <p:cNvPr id="127" name="CustomShape 4"/>
          <p:cNvSpPr/>
          <p:nvPr/>
        </p:nvSpPr>
        <p:spPr>
          <a:xfrm>
            <a:off x="358920" y="5991120"/>
            <a:ext cx="1759320" cy="725760"/>
          </a:xfrm>
          <a:prstGeom prst="rect">
            <a:avLst/>
          </a:prstGeom>
          <a:noFill/>
          <a:ln>
            <a:noFill/>
          </a:ln>
        </p:spPr>
        <p:style>
          <a:lnRef idx="0">
            <a:scrgbClr r="0" g="0" b="0"/>
          </a:lnRef>
          <a:fillRef idx="0">
            <a:scrgbClr r="0" g="0" b="0"/>
          </a:fillRef>
          <a:effectRef idx="0">
            <a:scrgbClr r="0" g="0" b="0"/>
          </a:effectRef>
          <a:fontRef idx="minor"/>
        </p:style>
      </p:sp>
      <p:sp>
        <p:nvSpPr>
          <p:cNvPr id="2" name="Rectangle 1"/>
          <p:cNvSpPr/>
          <p:nvPr/>
        </p:nvSpPr>
        <p:spPr>
          <a:xfrm>
            <a:off x="3923928" y="5197898"/>
            <a:ext cx="4510087" cy="784830"/>
          </a:xfrm>
          <a:prstGeom prst="rect">
            <a:avLst/>
          </a:prstGeom>
        </p:spPr>
        <p:txBody>
          <a:bodyPr wrap="square">
            <a:spAutoFit/>
          </a:bodyPr>
          <a:lstStyle/>
          <a:p>
            <a:pPr algn="ctr">
              <a:spcBef>
                <a:spcPts val="641"/>
              </a:spcBef>
            </a:pPr>
            <a:r>
              <a:rPr lang="fr-FR" sz="2000" b="1" spc="-1" dirty="0" smtClean="0">
                <a:solidFill>
                  <a:prstClr val="black"/>
                </a:solidFill>
                <a:ea typeface="DejaVu Sans"/>
              </a:rPr>
              <a:t>Guy HOURRIEZ</a:t>
            </a:r>
          </a:p>
          <a:p>
            <a:pPr algn="ctr">
              <a:spcBef>
                <a:spcPts val="641"/>
              </a:spcBef>
            </a:pPr>
            <a:r>
              <a:rPr lang="fr-FR" sz="2000" b="1" spc="-1" dirty="0" smtClean="0">
                <a:solidFill>
                  <a:prstClr val="black"/>
                </a:solidFill>
                <a:ea typeface="DejaVu Sans"/>
              </a:rPr>
              <a:t>Ingénieur Conseil Régional Adjoint</a:t>
            </a:r>
          </a:p>
        </p:txBody>
      </p:sp>
      <p:pic>
        <p:nvPicPr>
          <p:cNvPr id="8" name="Image 7" descr="C:\Users\christian.mampouya\AppData\Local\Microsoft\Windows\INetCache\Content.Outlook\DJY4DKVX\logo AMRP.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016" y="5126632"/>
            <a:ext cx="2448272" cy="1052792"/>
          </a:xfrm>
          <a:prstGeom prst="rect">
            <a:avLst/>
          </a:prstGeom>
          <a:noFill/>
          <a:ln>
            <a:noFill/>
          </a:ln>
        </p:spPr>
      </p:pic>
      <p:sp>
        <p:nvSpPr>
          <p:cNvPr id="9" name="ZoneTexte 8"/>
          <p:cNvSpPr txBox="1"/>
          <p:nvPr/>
        </p:nvSpPr>
        <p:spPr>
          <a:xfrm>
            <a:off x="4499992" y="1062028"/>
            <a:ext cx="1584176" cy="566772"/>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smtClean="0">
              <a:ln>
                <a:noFill/>
              </a:ln>
              <a:solidFill>
                <a:prstClr val="black"/>
              </a:solidFill>
              <a:effectLst/>
              <a:uLnTx/>
              <a:uFillTx/>
              <a:latin typeface="Arial"/>
              <a:ea typeface="DejaVu Sans"/>
              <a:cs typeface="DejaVu Sans"/>
            </a:endParaRPr>
          </a:p>
        </p:txBody>
      </p:sp>
    </p:spTree>
    <p:extLst>
      <p:ext uri="{BB962C8B-B14F-4D97-AF65-F5344CB8AC3E}">
        <p14:creationId xmlns:p14="http://schemas.microsoft.com/office/powerpoint/2010/main" val="357125240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Sommaire 1 colonne">
  <a:themeElements>
    <a:clrScheme name="Personnalisée 13">
      <a:dk1>
        <a:srgbClr val="302683"/>
      </a:dk1>
      <a:lt1>
        <a:sysClr val="window" lastClr="FFFFFF"/>
      </a:lt1>
      <a:dk2>
        <a:srgbClr val="302683"/>
      </a:dk2>
      <a:lt2>
        <a:srgbClr val="EEECE1"/>
      </a:lt2>
      <a:accent1>
        <a:srgbClr val="302683"/>
      </a:accent1>
      <a:accent2>
        <a:srgbClr val="AB2E81"/>
      </a:accent2>
      <a:accent3>
        <a:srgbClr val="000000"/>
      </a:accent3>
      <a:accent4>
        <a:srgbClr val="000000"/>
      </a:accent4>
      <a:accent5>
        <a:srgbClr val="000000"/>
      </a:accent5>
      <a:accent6>
        <a:srgbClr val="000000"/>
      </a:accent6>
      <a:hlink>
        <a:srgbClr val="0000FF"/>
      </a:hlink>
      <a:folHlink>
        <a:srgbClr val="800080"/>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accent2"/>
          </a:solidFill>
          <a:prstDash val="sysDot"/>
          <a:headEnd type="oval" w="med" len="med"/>
          <a:tailEnd type="ova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rtitre de la présent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Intertitre de la présent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lyt sea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fr-FR" sz="2400" b="0" i="0" u="none" strike="noStrike" cap="none" normalizeH="0" baseline="0" smtClean="0">
            <a:ln>
              <a:noFill/>
            </a:ln>
            <a:solidFill>
              <a:schemeClr val="bg1"/>
            </a:solidFill>
            <a:effectLst/>
            <a:latin typeface="Times New Roman" pitchFamily="16"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fr-FR" sz="2400" b="0" i="0" u="none" strike="noStrike" cap="none" normalizeH="0" baseline="0" smtClean="0">
            <a:ln>
              <a:noFill/>
            </a:ln>
            <a:solidFill>
              <a:schemeClr val="bg1"/>
            </a:solidFill>
            <a:effectLst/>
            <a:latin typeface="Times New Roman" pitchFamily="16" charset="0"/>
            <a:ea typeface="SimSun" charset="-122"/>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Unicode MS"/>
      </a:majorFont>
      <a:minorFont>
        <a:latin typeface="Arial"/>
        <a:ea typeface=""/>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fr-FR" sz="2400" b="0" i="0" u="none" strike="noStrike" cap="none" normalizeH="0" baseline="0" smtClean="0">
            <a:ln>
              <a:noFill/>
            </a:ln>
            <a:solidFill>
              <a:schemeClr val="bg1"/>
            </a:solidFill>
            <a:effectLst/>
            <a:latin typeface="Times New Roman" pitchFamily="16"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fr-FR" sz="2400" b="0" i="0" u="none" strike="noStrike" cap="none" normalizeH="0" baseline="0" smtClean="0">
            <a:ln>
              <a:noFill/>
            </a:ln>
            <a:solidFill>
              <a:schemeClr val="bg1"/>
            </a:solidFill>
            <a:effectLst/>
            <a:latin typeface="Times New Roman" pitchFamily="16" charset="0"/>
            <a:ea typeface="SimSun" charset="-122"/>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3072</TotalTime>
  <Words>3519</Words>
  <Application>Microsoft Office PowerPoint</Application>
  <PresentationFormat>Affichage à l'écran (4:3)</PresentationFormat>
  <Paragraphs>864</Paragraphs>
  <Slides>74</Slides>
  <Notes>34</Notes>
  <HiddenSlides>0</HiddenSlides>
  <MMClips>0</MMClips>
  <ScaleCrop>false</ScaleCrop>
  <HeadingPairs>
    <vt:vector size="6" baseType="variant">
      <vt:variant>
        <vt:lpstr>Thème</vt:lpstr>
      </vt:variant>
      <vt:variant>
        <vt:i4>10</vt:i4>
      </vt:variant>
      <vt:variant>
        <vt:lpstr>Serveurs OLE incorporés</vt:lpstr>
      </vt:variant>
      <vt:variant>
        <vt:i4>3</vt:i4>
      </vt:variant>
      <vt:variant>
        <vt:lpstr>Titres des diapositives</vt:lpstr>
      </vt:variant>
      <vt:variant>
        <vt:i4>74</vt:i4>
      </vt:variant>
    </vt:vector>
  </HeadingPairs>
  <TitlesOfParts>
    <vt:vector size="87" baseType="lpstr">
      <vt:lpstr>Thème Office</vt:lpstr>
      <vt:lpstr>Intertitre de la présentation</vt:lpstr>
      <vt:lpstr>2_Thème Office</vt:lpstr>
      <vt:lpstr>1_Intertitre de la présentation</vt:lpstr>
      <vt:lpstr>lyt seablue</vt:lpstr>
      <vt:lpstr>3_Thème Office</vt:lpstr>
      <vt:lpstr>3_Office Theme</vt:lpstr>
      <vt:lpstr>5_Thème Office</vt:lpstr>
      <vt:lpstr>1_Thème Office</vt:lpstr>
      <vt:lpstr>Sommaire 1 colonne</vt:lpstr>
      <vt:lpstr>Document</vt:lpstr>
      <vt:lpstr>Acrobat Document</vt:lpstr>
      <vt:lpstr>Worksheet</vt:lpstr>
      <vt:lpstr>Présentation PowerPoint</vt:lpstr>
      <vt:lpstr>Présentation PowerPoint</vt:lpstr>
      <vt:lpstr>Les « données accidents » exploitées en préfecture</vt:lpstr>
      <vt:lpstr>Les « données accidents » exploitées en préfecture</vt:lpstr>
      <vt:lpstr>L’accidentalité en Haute-Garonne</vt:lpstr>
      <vt:lpstr>L’accidentalité en Haute-Garonne</vt:lpstr>
      <vt:lpstr>L’accidentalité en Haute-Garonne</vt:lpstr>
      <vt:lpstr> Synthèse </vt:lpstr>
      <vt:lpstr>Présentation PowerPoint</vt:lpstr>
      <vt:lpstr>   l’évolution de la sinistralité/risque routier</vt:lpstr>
      <vt:lpstr>Présentation PowerPoint</vt:lpstr>
      <vt:lpstr>Accidents du travail 2019</vt:lpstr>
      <vt:lpstr>Accidents du trajet 2019</vt:lpstr>
      <vt:lpstr>Quels enjeux pour le monde professionnel?</vt:lpstr>
      <vt:lpstr>Un risque caractérisé par sa gravité</vt:lpstr>
      <vt:lpstr>MERCI DE VOTRE ATTENTION  </vt:lpstr>
      <vt:lpstr>Obligations et responsabilités                                      Christian MAMPOUYA : Ingénieur de prévention – DREETS                                    Gérald PLOQUIN : Chargé de mission PSRE  </vt:lpstr>
      <vt:lpstr>  Christian MAMPOUYA :  Ingénieur de prévention – DREETS    </vt:lpstr>
      <vt:lpstr>Présentation PowerPoint</vt:lpstr>
      <vt:lpstr>Présentation PowerPoint</vt:lpstr>
      <vt:lpstr>Présentation PowerPoint</vt:lpstr>
      <vt:lpstr>Présentation PowerPoint</vt:lpstr>
      <vt:lpstr>Présentation PowerPoint</vt:lpstr>
      <vt:lpstr>LE REFERENT  SANTE  SECURITE </vt:lpstr>
      <vt:lpstr>   Gérald PLOQUIN :  Chargé de mission - PSRE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Une volonté d’approfondir la démarche de prévention</vt:lpstr>
      <vt:lpstr>Accompagnement au management</vt:lpstr>
      <vt:lpstr>Résultats - Perspectives </vt:lpstr>
      <vt:lpstr>Présentation PowerPoint</vt:lpstr>
      <vt:lpstr>Sommaire</vt:lpstr>
      <vt:lpstr>Présentation des missions des SST conduites par l’équipe pluridisciplinaire </vt:lpstr>
      <vt:lpstr>Votre démarche de prévention</vt:lpstr>
      <vt:lpstr>L’accompagnement de votre SST dans la prévention du risque routier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Suivi / maintenance</vt:lpstr>
      <vt:lpstr>Gestion des communications</vt:lpstr>
      <vt:lpstr>Quels critères pour évaluer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Les journées de la sécurité Routière au travail  </vt:lpstr>
      <vt:lpstr>Présentation PowerPoint</vt:lpstr>
      <vt:lpstr>Quiz et tests interactifs</vt:lpstr>
      <vt:lpstr> Conseil National de la Sécurité Routière (CNSR)</vt:lpstr>
      <vt:lpstr>Présentation PowerPoint</vt:lpstr>
      <vt:lpstr>Présentation PowerPoint</vt:lpstr>
      <vt:lpstr>Présentation PowerPoint</vt:lpstr>
    </vt:vector>
  </TitlesOfParts>
  <Company>Aract Occitanie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MAMPOUYA Christian (DR-OC)</dc:creator>
  <cp:lastModifiedBy>MAMPOUYA Christian (DR-OC)</cp:lastModifiedBy>
  <cp:revision>145</cp:revision>
  <cp:lastPrinted>2021-05-20T06:30:43Z</cp:lastPrinted>
  <dcterms:created xsi:type="dcterms:W3CDTF">2020-11-19T14:43:59Z</dcterms:created>
  <dcterms:modified xsi:type="dcterms:W3CDTF">2021-05-20T07:08:19Z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Company">
    <vt:lpwstr>Aract Occitanie</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17</vt:i4>
  </property>
  <property fmtid="{D5CDD505-2E9C-101B-9397-08002B2CF9AE}" pid="9" name="PresentationFormat">
    <vt:lpwstr>Affichage à l'écran (4:3)</vt:lpwstr>
  </property>
  <property fmtid="{D5CDD505-2E9C-101B-9397-08002B2CF9AE}" pid="10" name="ScaleCrop">
    <vt:bool>false</vt:bool>
  </property>
  <property fmtid="{D5CDD505-2E9C-101B-9397-08002B2CF9AE}" pid="11" name="ShareDoc">
    <vt:bool>false</vt:bool>
  </property>
  <property fmtid="{D5CDD505-2E9C-101B-9397-08002B2CF9AE}" pid="12" name="Slides">
    <vt:i4>92</vt:i4>
  </property>
</Properties>
</file>